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3" r:id="rId5"/>
    <p:sldId id="270" r:id="rId6"/>
    <p:sldId id="271" r:id="rId7"/>
    <p:sldId id="266" r:id="rId8"/>
    <p:sldId id="272" r:id="rId9"/>
    <p:sldId id="258" r:id="rId10"/>
    <p:sldId id="269" r:id="rId11"/>
    <p:sldId id="273" r:id="rId12"/>
    <p:sldId id="267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88" d="100"/>
          <a:sy n="88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2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9848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Ciarah Desiree Suligan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ciarahsuligan@outlook.co.nz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40" y="2847181"/>
            <a:ext cx="2318009" cy="23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21738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Name: </a:t>
            </a:r>
            <a:r>
              <a:rPr lang="en-US" dirty="0" err="1" smtClean="0"/>
              <a:t>BankAccount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Key: ID (Unique)</a:t>
            </a:r>
          </a:p>
          <a:p>
            <a:pPr lvl="1"/>
            <a:r>
              <a:rPr lang="en-US" dirty="0" smtClean="0"/>
              <a:t>Assuming that once an account has been deleted, the same </a:t>
            </a:r>
            <a:r>
              <a:rPr lang="en-US" dirty="0" err="1" smtClean="0"/>
              <a:t>AcctNo</a:t>
            </a:r>
            <a:r>
              <a:rPr lang="en-US" dirty="0" smtClean="0"/>
              <a:t> could be assigned to another person.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Fields: ID,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LastName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AcctNo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Balance </a:t>
            </a:r>
          </a:p>
          <a:p>
            <a:pPr lvl="1"/>
            <a:r>
              <a:rPr lang="en-US" dirty="0" smtClean="0"/>
              <a:t>Contoso </a:t>
            </a:r>
            <a:r>
              <a:rPr lang="en-US" b="1" dirty="0" smtClean="0"/>
              <a:t>Bank</a:t>
            </a:r>
            <a:r>
              <a:rPr lang="en-US" dirty="0" smtClean="0"/>
              <a:t> – bank accounts, deposits, </a:t>
            </a:r>
            <a:r>
              <a:rPr lang="en-US" dirty="0" smtClean="0"/>
              <a:t>withdrawals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1" y="3778339"/>
            <a:ext cx="9588637" cy="1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Schema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629664" cy="2195628"/>
          </a:xfrm>
        </p:spPr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 smtClean="0"/>
              <a:t>ID: String; Balance: Number(Double in C#); </a:t>
            </a:r>
            <a:r>
              <a:rPr lang="en-US" dirty="0" err="1" smtClean="0"/>
              <a:t>FirstName</a:t>
            </a:r>
            <a:r>
              <a:rPr lang="en-US" dirty="0" smtClean="0"/>
              <a:t>: String; </a:t>
            </a:r>
            <a:r>
              <a:rPr lang="en-US" dirty="0" err="1" smtClean="0"/>
              <a:t>LastName</a:t>
            </a:r>
            <a:r>
              <a:rPr lang="en-US" dirty="0" smtClean="0"/>
              <a:t>: </a:t>
            </a:r>
            <a:r>
              <a:rPr lang="en-US" dirty="0" err="1" smtClean="0"/>
              <a:t>StringAcctNo</a:t>
            </a:r>
            <a:r>
              <a:rPr lang="en-US" dirty="0" smtClean="0"/>
              <a:t>: String;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43" y="2933886"/>
            <a:ext cx="8948057" cy="2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- CRUD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2173857"/>
          </a:xfrm>
        </p:spPr>
        <p:txBody>
          <a:bodyPr>
            <a:normAutofit/>
          </a:bodyPr>
          <a:lstStyle/>
          <a:p>
            <a:r>
              <a:rPr lang="en-US" dirty="0" smtClean="0"/>
              <a:t>Create – “Create Account”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Read – “View Account”</a:t>
            </a:r>
          </a:p>
          <a:p>
            <a:r>
              <a:rPr lang="en-US" dirty="0" smtClean="0"/>
              <a:t>Update – “Deposit” / “Withdraw”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Delete – “Delete Account”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94" y="766761"/>
            <a:ext cx="31623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794" y="2078151"/>
            <a:ext cx="3152775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458"/>
          <a:stretch/>
        </p:blipFill>
        <p:spPr>
          <a:xfrm>
            <a:off x="8041369" y="3241107"/>
            <a:ext cx="3133725" cy="228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375" y="4107428"/>
            <a:ext cx="3143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Azure Setup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Database + Server</a:t>
            </a:r>
          </a:p>
          <a:p>
            <a:r>
              <a:rPr lang="en-NZ" dirty="0" smtClean="0"/>
              <a:t>Mobile app service (hosts database and implements </a:t>
            </a:r>
            <a:r>
              <a:rPr lang="en-NZ" dirty="0" err="1" smtClean="0"/>
              <a:t>EasyTables</a:t>
            </a:r>
            <a:r>
              <a:rPr lang="en-NZ" dirty="0" smtClean="0"/>
              <a:t>)</a:t>
            </a:r>
          </a:p>
          <a:p>
            <a:r>
              <a:rPr lang="en-NZ" dirty="0" smtClean="0"/>
              <a:t>App service (runs Bot)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063"/>
          <a:stretch/>
        </p:blipFill>
        <p:spPr>
          <a:xfrm>
            <a:off x="880382" y="3695700"/>
            <a:ext cx="104734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br>
              <a:rPr lang="en-US" dirty="0" smtClean="0"/>
            </a:br>
            <a:r>
              <a:rPr lang="en-US" dirty="0" smtClean="0"/>
              <a:t>Improvements to Consider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999"/>
            <a:ext cx="10515600" cy="4144963"/>
          </a:xfrm>
        </p:spPr>
        <p:txBody>
          <a:bodyPr/>
          <a:lstStyle/>
          <a:p>
            <a:r>
              <a:rPr lang="en-NZ" dirty="0" smtClean="0"/>
              <a:t>Databases</a:t>
            </a:r>
          </a:p>
          <a:p>
            <a:pPr lvl="1"/>
            <a:r>
              <a:rPr lang="en-NZ" dirty="0" smtClean="0"/>
              <a:t>Store hashes instead of passwords for authentication</a:t>
            </a:r>
          </a:p>
          <a:p>
            <a:pPr lvl="1"/>
            <a:r>
              <a:rPr lang="en-NZ" dirty="0" smtClean="0"/>
              <a:t>More user information</a:t>
            </a:r>
          </a:p>
          <a:p>
            <a:r>
              <a:rPr lang="en-NZ" dirty="0" smtClean="0"/>
              <a:t>Additional APIs and Presentation</a:t>
            </a:r>
          </a:p>
          <a:p>
            <a:pPr lvl="1"/>
            <a:r>
              <a:rPr lang="en-NZ" dirty="0" smtClean="0"/>
              <a:t>Stocks – </a:t>
            </a:r>
            <a:r>
              <a:rPr lang="en-NZ" dirty="0" smtClean="0"/>
              <a:t>carousel (Cards)</a:t>
            </a:r>
            <a:endParaRPr lang="en-NZ" dirty="0" smtClean="0"/>
          </a:p>
          <a:p>
            <a:endParaRPr lang="en-NZ" dirty="0"/>
          </a:p>
          <a:p>
            <a:pPr lvl="1"/>
            <a:endParaRPr lang="en-NZ" dirty="0"/>
          </a:p>
        </p:txBody>
      </p:sp>
      <p:pic>
        <p:nvPicPr>
          <p:cNvPr id="2050" name="Picture 2" descr="https://www.casino.org/blog/wp-content/uploads/stock_excha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2" y="2992159"/>
            <a:ext cx="4137931" cy="27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ms.anz.co.nz/objects/article/58/69/01/16958/images/Send-Money-Overseas-account-debi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06622"/>
            <a:ext cx="2981258" cy="15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Personal Info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18378"/>
            <a:ext cx="10515600" cy="4351338"/>
          </a:xfrm>
        </p:spPr>
        <p:txBody>
          <a:bodyPr/>
          <a:lstStyle/>
          <a:p>
            <a:r>
              <a:rPr lang="en-US" dirty="0" smtClean="0"/>
              <a:t>Bachelor of </a:t>
            </a:r>
            <a:r>
              <a:rPr lang="en-US" dirty="0" smtClean="0"/>
              <a:t>Technology </a:t>
            </a:r>
            <a:r>
              <a:rPr lang="en-US" dirty="0" smtClean="0"/>
              <a:t>– IT at </a:t>
            </a:r>
            <a:r>
              <a:rPr lang="en-US" dirty="0" err="1" smtClean="0"/>
              <a:t>UoA</a:t>
            </a:r>
            <a:endParaRPr lang="en-US" dirty="0" smtClean="0"/>
          </a:p>
          <a:p>
            <a:r>
              <a:rPr lang="en-US" dirty="0" err="1" smtClean="0"/>
              <a:t>Honours</a:t>
            </a:r>
            <a:r>
              <a:rPr lang="en-US" dirty="0" smtClean="0"/>
              <a:t> next year</a:t>
            </a:r>
            <a:endParaRPr lang="en-US" dirty="0"/>
          </a:p>
          <a:p>
            <a:r>
              <a:rPr lang="en-US" dirty="0" smtClean="0"/>
              <a:t>Watching movies and American TV </a:t>
            </a:r>
            <a:r>
              <a:rPr lang="en-US" dirty="0" smtClean="0"/>
              <a:t>shows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Best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of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MSA – BOTS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Set up instructions uploaded before training.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dreamsare4real.com/wp-content/uploads/2016/04/arctic-139394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07" y="3821321"/>
            <a:ext cx="3327220" cy="18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licdn.com/media/AAEAAQAAAAAAAAVqAAAAJGZlZWIxMTNkLWEwNTAtNGUyNS04NzYxLWZiYWEyM2MwYzg0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0862"/>
            <a:ext cx="3405996" cy="11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crapesentry.com/wp-content/uploads/2014/01/different_types_of_web_bo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07" y="365125"/>
            <a:ext cx="3327220" cy="250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Currency Rates API – Fixer.io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5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key required</a:t>
            </a:r>
          </a:p>
          <a:p>
            <a:r>
              <a:rPr lang="en-US" dirty="0" smtClean="0"/>
              <a:t>JSON format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/>
              <a:t>Rates published </a:t>
            </a:r>
            <a:r>
              <a:rPr lang="en-NZ" dirty="0"/>
              <a:t>by the </a:t>
            </a:r>
            <a:r>
              <a:rPr lang="en-NZ" dirty="0" smtClean="0"/>
              <a:t>European </a:t>
            </a:r>
            <a:r>
              <a:rPr lang="en-NZ" dirty="0"/>
              <a:t>Central </a:t>
            </a:r>
            <a:r>
              <a:rPr lang="en-NZ" dirty="0" smtClean="0"/>
              <a:t>Bank</a:t>
            </a:r>
            <a:r>
              <a:rPr lang="en-NZ" dirty="0"/>
              <a:t> </a:t>
            </a:r>
            <a:r>
              <a:rPr lang="en-NZ" dirty="0" smtClean="0"/>
              <a:t>(Contoso Bank is located in Geneva, Switzerland)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94" y="3655688"/>
            <a:ext cx="3802203" cy="2225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649254"/>
            <a:ext cx="27051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9570" b="26332"/>
          <a:stretch/>
        </p:blipFill>
        <p:spPr>
          <a:xfrm>
            <a:off x="7946086" y="3655689"/>
            <a:ext cx="3560114" cy="2225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278" y="3088253"/>
            <a:ext cx="5284522" cy="2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NZ" dirty="0"/>
              <a:t>C</a:t>
            </a:r>
            <a:r>
              <a:rPr lang="en-NZ" dirty="0" smtClean="0"/>
              <a:t>ustom bank </a:t>
            </a:r>
            <a:r>
              <a:rPr lang="en-NZ" dirty="0"/>
              <a:t>branding </a:t>
            </a:r>
            <a:r>
              <a:rPr lang="en-NZ" dirty="0" smtClean="0"/>
              <a:t>(Globe)</a:t>
            </a:r>
            <a:endParaRPr lang="en-NZ" dirty="0" smtClean="0"/>
          </a:p>
          <a:p>
            <a:pPr lvl="1"/>
            <a:r>
              <a:rPr lang="en-NZ" dirty="0" smtClean="0"/>
              <a:t>Sense of identity (Recognisable)</a:t>
            </a:r>
            <a:endParaRPr lang="en-NZ" dirty="0"/>
          </a:p>
          <a:p>
            <a:pPr lvl="1"/>
            <a:r>
              <a:rPr lang="en-NZ" dirty="0"/>
              <a:t>M</a:t>
            </a:r>
            <a:r>
              <a:rPr lang="en-NZ" dirty="0" smtClean="0"/>
              <a:t>atches slogan - “The world’s no.1 bank.”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66" y="2950431"/>
            <a:ext cx="4459034" cy="27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US" dirty="0" smtClean="0"/>
              <a:t>Cards – Relevant UI 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Visual presentation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323" y="3607552"/>
            <a:ext cx="3559477" cy="222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1" y="583774"/>
            <a:ext cx="2915317" cy="2629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108" y="3435599"/>
            <a:ext cx="2843122" cy="2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Experience/Additional Feature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US" dirty="0" smtClean="0"/>
              <a:t>Buttons </a:t>
            </a:r>
            <a:r>
              <a:rPr lang="en-US" dirty="0" smtClean="0"/>
              <a:t>for common commands and direct links. </a:t>
            </a:r>
          </a:p>
          <a:p>
            <a:pPr lvl="1"/>
            <a:r>
              <a:rPr lang="en-US" dirty="0" smtClean="0"/>
              <a:t>Interaction with the bot </a:t>
            </a:r>
            <a:r>
              <a:rPr lang="en-US" dirty="0" smtClean="0"/>
              <a:t>other than just text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Efficiency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61" y="3516638"/>
            <a:ext cx="3559477" cy="222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09" y="2652060"/>
            <a:ext cx="3421093" cy="308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51" y="3425723"/>
            <a:ext cx="2843122" cy="2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Experience/Advanced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Considerations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NZ" dirty="0" smtClean="0"/>
              <a:t>State service </a:t>
            </a:r>
          </a:p>
          <a:p>
            <a:pPr lvl="1"/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Personalised experience</a:t>
            </a:r>
          </a:p>
          <a:p>
            <a:pPr lvl="1"/>
            <a:r>
              <a:rPr lang="en-NZ" dirty="0" smtClean="0"/>
              <a:t>Setting default original currency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461" y="1624868"/>
            <a:ext cx="4417868" cy="41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Experience/Advanced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Considerations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NZ" dirty="0" smtClean="0"/>
              <a:t>Published </a:t>
            </a:r>
            <a:r>
              <a:rPr lang="en-NZ" dirty="0" smtClean="0"/>
              <a:t>to a social media connection</a:t>
            </a:r>
            <a:endParaRPr lang="en-NZ" dirty="0"/>
          </a:p>
          <a:p>
            <a:pPr lvl="1"/>
            <a:r>
              <a:rPr lang="en-NZ" dirty="0" smtClean="0"/>
              <a:t>Accessibility</a:t>
            </a:r>
          </a:p>
          <a:p>
            <a:pPr lvl="1"/>
            <a:r>
              <a:rPr lang="en-NZ" dirty="0" smtClean="0"/>
              <a:t>Ease of use</a:t>
            </a:r>
          </a:p>
          <a:p>
            <a:pPr lvl="1"/>
            <a:r>
              <a:rPr lang="en-NZ" dirty="0" smtClean="0"/>
              <a:t>Efficiency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/>
              <a:t>Case </a:t>
            </a:r>
            <a:r>
              <a:rPr lang="en-NZ" dirty="0" smtClean="0"/>
              <a:t>in-sensitivity</a:t>
            </a:r>
            <a:endParaRPr lang="en-NZ" dirty="0" smtClean="0"/>
          </a:p>
          <a:p>
            <a:pPr lvl="1"/>
            <a:r>
              <a:rPr lang="en-NZ" dirty="0" smtClean="0"/>
              <a:t>User-friendly</a:t>
            </a:r>
            <a:endParaRPr lang="en-NZ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461" y="1624868"/>
            <a:ext cx="4417868" cy="4109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61" y="4426882"/>
            <a:ext cx="5696939" cy="13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</a:t>
            </a:r>
            <a:r>
              <a:rPr lang="en-US" dirty="0" err="1" smtClean="0"/>
              <a:t>EasyTables</a:t>
            </a:r>
            <a:r>
              <a:rPr lang="en-US" dirty="0" smtClean="0"/>
              <a:t> + SQL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2173857"/>
          </a:xfrm>
        </p:spPr>
        <p:txBody>
          <a:bodyPr>
            <a:normAutofit/>
          </a:bodyPr>
          <a:lstStyle/>
          <a:p>
            <a:r>
              <a:rPr lang="en-US" dirty="0" smtClean="0"/>
              <a:t>Easy to implement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167"/>
          <a:stretch/>
        </p:blipFill>
        <p:spPr>
          <a:xfrm>
            <a:off x="3150734" y="1988507"/>
            <a:ext cx="8529638" cy="38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432</Words>
  <Application>Microsoft Office PowerPoint</Application>
  <PresentationFormat>Widescreen</PresentationFormat>
  <Paragraphs>90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 Light</vt:lpstr>
      <vt:lpstr>Wingdings</vt:lpstr>
      <vt:lpstr>Office Theme</vt:lpstr>
      <vt:lpstr>Contoso Bank</vt:lpstr>
      <vt:lpstr>Personal Info </vt:lpstr>
      <vt:lpstr>Currency Rates API – Fixer.io</vt:lpstr>
      <vt:lpstr>User Experience</vt:lpstr>
      <vt:lpstr>User Experience</vt:lpstr>
      <vt:lpstr>User Experience/Additional Feature</vt:lpstr>
      <vt:lpstr>User Experience/Advanced Considerations</vt:lpstr>
      <vt:lpstr>User Experience/Advanced Considerations</vt:lpstr>
      <vt:lpstr>Databases – EasyTables + SQL</vt:lpstr>
      <vt:lpstr>Databases – Data</vt:lpstr>
      <vt:lpstr>Databases – Schema</vt:lpstr>
      <vt:lpstr>Databases - CRUD</vt:lpstr>
      <vt:lpstr>Azure Setup</vt:lpstr>
      <vt:lpstr>Final Comments Improvements to Consider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Ciarah Desiree Suligan</cp:lastModifiedBy>
  <cp:revision>76</cp:revision>
  <dcterms:created xsi:type="dcterms:W3CDTF">2016-10-16T03:02:52Z</dcterms:created>
  <dcterms:modified xsi:type="dcterms:W3CDTF">2016-11-24T20:16:02Z</dcterms:modified>
</cp:coreProperties>
</file>