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360000" y="296028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352476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68916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36000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352476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668916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F34CF2E-F645-4993-8436-537379FD10F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highlight>
                <a:srgbClr val="ffffff"/>
              </a:highlight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77FE062-B42A-48DC-A8F6-0EAED447D28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13BA5C1-4FD3-4E00-99A9-7243F4CA8E1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BB58081-76C0-41B6-925A-A65BCBEC99C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7CF4F79-E447-4CF3-A197-AD10B7FCDDB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360000" y="180000"/>
            <a:ext cx="9360000" cy="221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highlight>
                <a:srgbClr val="ffffff"/>
              </a:highlight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895C924-9EAB-4068-AA98-7084A3D9EF1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93CCDA2-7166-4B8E-A1A6-F750E9B49BF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4CBE766-5A9F-4604-8883-77B4A354FFF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94B5951-FFFA-4BC2-B079-955A55224C2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360000" y="296028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28F59EB-970F-42A2-A347-DDC359C4161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5EE8D4E-55D0-420D-823A-5BD2B264878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352476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668916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/>
          </p:nvPr>
        </p:nvSpPr>
        <p:spPr>
          <a:xfrm>
            <a:off x="36000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/>
          </p:nvPr>
        </p:nvSpPr>
        <p:spPr>
          <a:xfrm>
            <a:off x="352476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/>
          </p:nvPr>
        </p:nvSpPr>
        <p:spPr>
          <a:xfrm>
            <a:off x="668916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AF8E24E-8E94-4B84-B595-2A200C06008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3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360000" y="180000"/>
            <a:ext cx="9360000" cy="221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 flipH="1" flipV="1">
            <a:off x="0" y="4500000"/>
            <a:ext cx="10080000" cy="1170000"/>
          </a:xfrm>
          <a:prstGeom prst="flowChartDocumen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 blurRad="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0" y="1620000"/>
            <a:ext cx="9000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3300" spc="-1" strike="noStrike">
                <a:solidFill>
                  <a:srgbClr val="dd4100"/>
                </a:solidFill>
                <a:latin typeface="Arial"/>
              </a:rPr>
              <a:t>Click to edit the title text format</a:t>
            </a:r>
            <a:endParaRPr b="0" lang="en-IN" sz="3300" spc="-1" strike="noStrike">
              <a:solidFill>
                <a:srgbClr val="dd41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360000" y="2880000"/>
            <a:ext cx="936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8000"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9bdd"/>
                </a:solidFill>
                <a:latin typeface="Arial"/>
              </a:rPr>
              <a:t>Click to edit the outline text format</a:t>
            </a:r>
            <a:endParaRPr b="0" lang="en-IN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N" sz="2100" spc="-1" strike="noStrike">
                <a:solidFill>
                  <a:srgbClr val="009bdd"/>
                </a:solidFill>
                <a:latin typeface="Arial"/>
              </a:rPr>
              <a:t>Second Outline Level</a:t>
            </a:r>
            <a:endParaRPr b="0" lang="en-IN" sz="2100" spc="-1" strike="noStrike">
              <a:solidFill>
                <a:srgbClr val="009bdd"/>
              </a:solidFill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9bdd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9bdd"/>
              </a:solidFill>
              <a:latin typeface="Arial"/>
            </a:endParaRPr>
          </a:p>
          <a:p>
            <a:pPr lvl="3" marL="1728000" indent="-216000">
              <a:spcBef>
                <a:spcPts val="422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solidFill>
                  <a:srgbClr val="009bdd"/>
                </a:solidFill>
                <a:latin typeface="Arial"/>
              </a:rPr>
              <a:t>Fourth Outline Level</a:t>
            </a:r>
            <a:endParaRPr b="0" lang="en-IN" sz="1500" spc="-1" strike="noStrike">
              <a:solidFill>
                <a:srgbClr val="009bdd"/>
              </a:solidFill>
              <a:latin typeface="Arial"/>
            </a:endParaRPr>
          </a:p>
          <a:p>
            <a:pPr lvl="4" marL="2160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solidFill>
                  <a:srgbClr val="009bdd"/>
                </a:solidFill>
                <a:latin typeface="Arial"/>
              </a:rPr>
              <a:t>Fifth Outline Level</a:t>
            </a:r>
            <a:endParaRPr b="0" lang="en-IN" sz="1500" spc="-1" strike="noStrike">
              <a:solidFill>
                <a:srgbClr val="009bdd"/>
              </a:solidFill>
              <a:latin typeface="Arial"/>
            </a:endParaRPr>
          </a:p>
          <a:p>
            <a:pPr lvl="5" marL="2592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solidFill>
                  <a:srgbClr val="009bdd"/>
                </a:solidFill>
                <a:latin typeface="Arial"/>
              </a:rPr>
              <a:t>Sixth Outline Level</a:t>
            </a:r>
            <a:endParaRPr b="0" lang="en-IN" sz="1500" spc="-1" strike="noStrike">
              <a:solidFill>
                <a:srgbClr val="009bdd"/>
              </a:solidFill>
              <a:latin typeface="Arial"/>
            </a:endParaRPr>
          </a:p>
          <a:p>
            <a:pPr lvl="6" marL="3024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solidFill>
                  <a:srgbClr val="009bdd"/>
                </a:solidFill>
                <a:latin typeface="Arial"/>
              </a:rPr>
              <a:t>Seventh Outline Level</a:t>
            </a:r>
            <a:endParaRPr b="0" lang="en-IN" sz="15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" name=""/>
          <p:cNvSpPr txBox="1"/>
          <p:nvPr/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IN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"/>
          <p:cNvSpPr txBox="1"/>
          <p:nvPr/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>
              <a:buNone/>
            </a:pPr>
            <a:r>
              <a:rPr b="0" lang="en-IN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IN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"/>
          <p:cNvSpPr txBox="1"/>
          <p:nvPr/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>
              <a:buNone/>
            </a:pPr>
            <a:fld id="{41FB6F0A-48D0-48C8-B192-38DB46F15E0B}" type="slidenum">
              <a:rPr b="0" lang="en-IN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IN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"/>
          <p:cNvSpPr/>
          <p:nvPr/>
        </p:nvSpPr>
        <p:spPr>
          <a:xfrm>
            <a:off x="0" y="0"/>
            <a:ext cx="10076760" cy="72000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 blurRad="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3" name=""/>
          <p:cNvSpPr/>
          <p:nvPr/>
        </p:nvSpPr>
        <p:spPr>
          <a:xfrm>
            <a:off x="3240" y="5040000"/>
            <a:ext cx="10076760" cy="63144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 blurRad="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33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IN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9bdd"/>
                </a:solidFill>
                <a:latin typeface="Arial"/>
              </a:rPr>
              <a:t>Click to edit the outline text format</a:t>
            </a:r>
            <a:endParaRPr b="0" lang="en-IN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N" sz="2100" spc="-1" strike="noStrike">
                <a:solidFill>
                  <a:srgbClr val="009bdd"/>
                </a:solidFill>
                <a:latin typeface="Arial"/>
              </a:rPr>
              <a:t>Second Outline Level</a:t>
            </a:r>
            <a:endParaRPr b="0" lang="en-IN" sz="2100" spc="-1" strike="noStrike">
              <a:solidFill>
                <a:srgbClr val="009bdd"/>
              </a:solidFill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9bdd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9bdd"/>
              </a:solidFill>
              <a:latin typeface="Arial"/>
            </a:endParaRPr>
          </a:p>
          <a:p>
            <a:pPr lvl="3" marL="1728000" indent="-216000">
              <a:spcBef>
                <a:spcPts val="422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solidFill>
                  <a:srgbClr val="009bdd"/>
                </a:solidFill>
                <a:latin typeface="Arial"/>
              </a:rPr>
              <a:t>Fourth Outline Level</a:t>
            </a:r>
            <a:endParaRPr b="0" lang="en-IN" sz="1500" spc="-1" strike="noStrike">
              <a:solidFill>
                <a:srgbClr val="009bdd"/>
              </a:solidFill>
              <a:latin typeface="Arial"/>
            </a:endParaRPr>
          </a:p>
          <a:p>
            <a:pPr lvl="4" marL="2160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solidFill>
                  <a:srgbClr val="009bdd"/>
                </a:solidFill>
                <a:latin typeface="Arial"/>
              </a:rPr>
              <a:t>Fifth Outline Level</a:t>
            </a:r>
            <a:endParaRPr b="0" lang="en-IN" sz="1500" spc="-1" strike="noStrike">
              <a:solidFill>
                <a:srgbClr val="009bdd"/>
              </a:solidFill>
              <a:latin typeface="Arial"/>
            </a:endParaRPr>
          </a:p>
          <a:p>
            <a:pPr lvl="5" marL="2592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solidFill>
                  <a:srgbClr val="009bdd"/>
                </a:solidFill>
                <a:latin typeface="Arial"/>
              </a:rPr>
              <a:t>Sixth Outline Level</a:t>
            </a:r>
            <a:endParaRPr b="0" lang="en-IN" sz="1500" spc="-1" strike="noStrike">
              <a:solidFill>
                <a:srgbClr val="009bdd"/>
              </a:solidFill>
              <a:latin typeface="Arial"/>
            </a:endParaRPr>
          </a:p>
          <a:p>
            <a:pPr lvl="6" marL="3024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solidFill>
                  <a:srgbClr val="009bdd"/>
                </a:solidFill>
                <a:latin typeface="Arial"/>
              </a:rPr>
              <a:t>Seventh Outline Level</a:t>
            </a:r>
            <a:endParaRPr b="0" lang="en-IN" sz="15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dt" idx="1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IN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r>
              <a:rPr b="0" lang="en-IN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IN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ftr" idx="2"/>
          </p:nvPr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IN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ctr">
              <a:buNone/>
            </a:pPr>
            <a:r>
              <a:rPr b="0" lang="en-IN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IN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sldNum" idx="3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IN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r">
              <a:buNone/>
            </a:pPr>
            <a:fld id="{64E6D1EC-527F-4770-8B31-72E7D261266E}" type="slidenum">
              <a:rPr b="0" lang="en-IN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IN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000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3300" spc="-1" strike="noStrike">
                <a:solidFill>
                  <a:srgbClr val="dd4100"/>
                </a:solidFill>
                <a:latin typeface="Arial"/>
              </a:rPr>
              <a:t>Problem Statement</a:t>
            </a:r>
            <a:endParaRPr b="0" lang="en-IN" sz="3300" spc="-1" strike="noStrike">
              <a:solidFill>
                <a:srgbClr val="dd4100"/>
              </a:solidFill>
              <a:latin typeface="Arial"/>
            </a:endParaRPr>
          </a:p>
        </p:txBody>
      </p:sp>
      <p:sp>
        <p:nvSpPr>
          <p:cNvPr id="86" name=""/>
          <p:cNvSpPr txBox="1"/>
          <p:nvPr/>
        </p:nvSpPr>
        <p:spPr>
          <a:xfrm>
            <a:off x="540000" y="1260000"/>
            <a:ext cx="8820000" cy="306000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IN" sz="1800" spc="-1" strike="noStrike">
                <a:latin typeface="Noto Sans"/>
              </a:rPr>
              <a:t>A sentiment analysis model to classify movie reviews as positive or negative (binary classifier), based on the text of the review. This is an example of binary—or two- class—classification, an important and widely applicable kind of machine learning problem.</a:t>
            </a:r>
            <a:endParaRPr b="0" lang="en-IN" sz="1800" spc="-1" strike="noStrike">
              <a:latin typeface="Arial"/>
            </a:endParaRPr>
          </a:p>
          <a:p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Noto Sans"/>
              </a:rPr>
              <a:t>Approach : Logistic Regression -Scikit- Sentiment Analysis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3300" spc="-1" strike="noStrike">
                <a:solidFill>
                  <a:srgbClr val="ffffff"/>
                </a:solidFill>
                <a:latin typeface="Arial"/>
              </a:rPr>
              <a:t>TEAM 6 (TEAM_AI4U)</a:t>
            </a:r>
            <a:endParaRPr b="0" lang="en-IN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>
              <a:spcBef>
                <a:spcPts val="1060"/>
              </a:spcBef>
              <a:buNone/>
            </a:pPr>
            <a:r>
              <a:rPr b="0" lang="en-IN" sz="2400" spc="-1" strike="noStrike">
                <a:solidFill>
                  <a:srgbClr val="009bdd"/>
                </a:solidFill>
                <a:latin typeface="Arial"/>
              </a:rPr>
              <a:t>TEAM MEMBERS</a:t>
            </a:r>
            <a:endParaRPr b="0" lang="en-IN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endParaRPr b="0" lang="en-IN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9bdd"/>
                </a:solidFill>
                <a:latin typeface="Arial"/>
              </a:rPr>
              <a:t>PRASHANT MISHRA (20BAI10274)</a:t>
            </a:r>
            <a:endParaRPr b="0" lang="en-IN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9bdd"/>
                </a:solidFill>
                <a:latin typeface="Arial"/>
              </a:rPr>
              <a:t>SURAJ YADAV (20BAI10377)</a:t>
            </a:r>
            <a:endParaRPr b="0" lang="en-IN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9bdd"/>
                </a:solidFill>
                <a:latin typeface="Arial"/>
              </a:rPr>
              <a:t>MITESH SHARMA (20BAI10267)</a:t>
            </a:r>
            <a:endParaRPr b="0" lang="en-IN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9bdd"/>
                </a:solidFill>
                <a:latin typeface="Arial"/>
              </a:rPr>
              <a:t>AKASH SHARMA (20BAI10305) </a:t>
            </a:r>
            <a:endParaRPr b="0" lang="en-IN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649FB93-7A18-4BF4-A5D1-9F8B4507CF6F}" type="slidenum">
              <a:t>2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ADF04BDD-3E69-45CB-A3DF-B62E34AF7E9F}" type="datetime1">
              <a:rPr lang="en-IN"/>
              <a:t>23/04/2022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Application>LibreOffice/7.3.1.3$Linux_X86_64 LibreOffice_project/a69ca51ded25f3eefd52d7bf9a5fad8c90b87951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2022-04-23T14:05:48Z</dcterms:created>
  <dc:creator/>
  <dc:description/>
  <dc:language>en-IN</dc:language>
  <cp:lastModifiedBy/>
  <dcterms:modified xsi:type="dcterms:W3CDTF">2022-04-23T14:30:23Z</dcterms:modified>
  <cp:revision>6</cp:revision>
  <dc:subject/>
  <dc:title>Blue Curve</dc:title>
</cp:coreProperties>
</file>