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22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FC3B-4023-4BF1-B4B6-2F4FAF1CAC19}" type="datetimeFigureOut">
              <a:rPr lang="en-US" smtClean="0"/>
              <a:t>2018/07/13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819016"/>
            <a:ext cx="12033868" cy="52199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8744" y="985838"/>
            <a:ext cx="2264569" cy="728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5625" y="4852988"/>
            <a:ext cx="2155031" cy="1185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5230" y="9057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url_f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230" y="1156247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cid_f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5230" y="140672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top_f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5229" y="16532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pow_f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5229" y="187518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cur_f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229" y="212173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5229" y="2474596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tst_f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479" y="318841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[conn]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3880" y="384324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mqttmsg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3880" y="529209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[console_]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3032" y="3448678"/>
            <a:ext cx="151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publish_msg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74075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toggle_power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60391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temp_up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60737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temp_down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8380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read_sensor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3520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29840" y="325120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637280" y="28651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3251200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6024879" y="2865120"/>
            <a:ext cx="206538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090262" y="3251200"/>
            <a:ext cx="65749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825999" y="2881868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1381" y="2881868"/>
            <a:ext cx="5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SPI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47761" y="2865120"/>
            <a:ext cx="12395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61400" y="52222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Infrared</a:t>
            </a:r>
          </a:p>
        </p:txBody>
      </p:sp>
      <p:cxnSp>
        <p:nvCxnSpPr>
          <p:cNvPr id="20" name="Straight Connector 19"/>
          <p:cNvCxnSpPr>
            <a:stCxn id="18" idx="2"/>
            <a:endCxn id="19" idx="0"/>
          </p:cNvCxnSpPr>
          <p:nvPr/>
        </p:nvCxnSpPr>
        <p:spPr>
          <a:xfrm>
            <a:off x="9367521" y="3779520"/>
            <a:ext cx="0" cy="14427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9367520" y="4177714"/>
            <a:ext cx="81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Digital out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61400" y="1930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529840" y="3779520"/>
            <a:ext cx="6131561" cy="18999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26" idx="2"/>
          </p:cNvCxnSpPr>
          <p:nvPr/>
        </p:nvCxnSpPr>
        <p:spPr>
          <a:xfrm>
            <a:off x="9367521" y="1107440"/>
            <a:ext cx="0" cy="17361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9367520" y="1799104"/>
            <a:ext cx="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I</a:t>
            </a:r>
            <a:r>
              <a:rPr lang="en-US" baseline="30000" dirty="0" smtClean="0">
                <a:latin typeface="Akzidenz-Grotesk Next Regular" panose="02000503000000020003" pitchFamily="50" charset="0"/>
              </a:rPr>
              <a:t>2</a:t>
            </a:r>
            <a:r>
              <a:rPr lang="en-US" dirty="0" smtClean="0">
                <a:latin typeface="Akzidenz-Grotesk Next Regular" panose="02000503000000020003" pitchFamily="50" charset="0"/>
              </a:rPr>
              <a:t>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val 206"/>
          <p:cNvSpPr/>
          <p:nvPr/>
        </p:nvSpPr>
        <p:spPr>
          <a:xfrm>
            <a:off x="1525131" y="4975240"/>
            <a:ext cx="342690" cy="342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1008615" y="4550440"/>
            <a:ext cx="347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IR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640" y="31496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0566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6299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42683" y="1077401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08069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467192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2449" y="2077976"/>
            <a:ext cx="1883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2   3   23   28   29   30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41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4967" y="3838136"/>
            <a:ext cx="298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23   21   19        1          3    6                   5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4701" y="2077976"/>
            <a:ext cx="141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1   2   3   4   5   6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181640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182275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2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8" y="412306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159933" y="3281221"/>
            <a:ext cx="18297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240331" y="3626908"/>
            <a:ext cx="7493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ounded Rectangle 11"/>
          <p:cNvSpPr/>
          <p:nvPr/>
        </p:nvSpPr>
        <p:spPr>
          <a:xfrm>
            <a:off x="9989634" y="3214676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989634" y="3560363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7072" y="32621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21134" y="360404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989634" y="3323260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10k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10800000" flipV="1">
            <a:off x="10512967" y="2967049"/>
            <a:ext cx="444515" cy="31417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53" idx="3"/>
          </p:cNvCxnSpPr>
          <p:nvPr/>
        </p:nvCxnSpPr>
        <p:spPr>
          <a:xfrm rot="5400000">
            <a:off x="10462790" y="3017222"/>
            <a:ext cx="659861" cy="55951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4" idx="2"/>
          </p:cNvCxnSpPr>
          <p:nvPr/>
        </p:nvCxnSpPr>
        <p:spPr>
          <a:xfrm>
            <a:off x="10463518" y="2761895"/>
            <a:ext cx="0" cy="234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angle 73"/>
          <p:cNvSpPr/>
          <p:nvPr/>
        </p:nvSpPr>
        <p:spPr>
          <a:xfrm>
            <a:off x="1044065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675950" y="2967328"/>
            <a:ext cx="93965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4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9543570" y="2738136"/>
            <a:ext cx="144000" cy="44450"/>
            <a:chOff x="9807932" y="2033526"/>
            <a:chExt cx="144000" cy="44450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9807932" y="207797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9807932" y="203352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H="1">
            <a:off x="1374312" y="2761895"/>
            <a:ext cx="82190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9637795" y="2761895"/>
            <a:ext cx="8257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TextBox 107"/>
          <p:cNvSpPr txBox="1"/>
          <p:nvPr/>
        </p:nvSpPr>
        <p:spPr>
          <a:xfrm>
            <a:off x="9352652" y="2458371"/>
            <a:ext cx="81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100nF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5681816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DGND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kzidenz-Grotesk Next Regular" panose="02000503000000020003" pitchFamily="50" charset="0"/>
              </a:rPr>
              <a:t>AVss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71156" y="171699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2" name="Straight Connector 111"/>
          <p:cNvCxnSpPr>
            <a:endCxn id="113" idx="2"/>
          </p:cNvCxnSpPr>
          <p:nvPr/>
        </p:nvCxnSpPr>
        <p:spPr>
          <a:xfrm>
            <a:off x="5799128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ctangle 112"/>
          <p:cNvSpPr/>
          <p:nvPr/>
        </p:nvSpPr>
        <p:spPr>
          <a:xfrm>
            <a:off x="577626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endCxn id="115" idx="2"/>
          </p:cNvCxnSpPr>
          <p:nvPr/>
        </p:nvCxnSpPr>
        <p:spPr>
          <a:xfrm>
            <a:off x="6010752" y="2385753"/>
            <a:ext cx="0" cy="397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>
            <a:off x="5987892" y="273752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endCxn id="118" idx="2"/>
          </p:cNvCxnSpPr>
          <p:nvPr/>
        </p:nvCxnSpPr>
        <p:spPr>
          <a:xfrm>
            <a:off x="6267902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Rectangle 117"/>
          <p:cNvSpPr/>
          <p:nvPr/>
        </p:nvSpPr>
        <p:spPr>
          <a:xfrm>
            <a:off x="6245042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672885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74287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199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V3.3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39464" y="3838136"/>
            <a:ext cx="1197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15   2   8   10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8" y="4228029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4" y="4117049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V5.0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831211" y="3281221"/>
            <a:ext cx="36660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281221"/>
            <a:ext cx="0" cy="5116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6" y="3781230"/>
            <a:ext cx="1467192" cy="107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299869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VCC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1747319" y="5146586"/>
            <a:ext cx="29761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6" name="Rounded Rectangle 155"/>
          <p:cNvSpPr/>
          <p:nvPr/>
        </p:nvSpPr>
        <p:spPr>
          <a:xfrm>
            <a:off x="2322136" y="3505189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322136" y="3620331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3336630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838855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831211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831211" y="3281221"/>
            <a:ext cx="0" cy="273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21540" y="3046502"/>
            <a:ext cx="208244" cy="330758"/>
            <a:chOff x="2121540" y="3046502"/>
            <a:chExt cx="208244" cy="330758"/>
          </a:xfrm>
        </p:grpSpPr>
        <p:sp>
          <p:nvSpPr>
            <p:cNvPr id="155" name="Isosceles Triangle 154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TextBox 168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>
            <a:off x="5221273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75179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ounded Rectangle 173"/>
          <p:cNvSpPr/>
          <p:nvPr/>
        </p:nvSpPr>
        <p:spPr>
          <a:xfrm rot="5400000">
            <a:off x="1121012" y="3988134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4283" y="3947912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374312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374312" y="4306388"/>
            <a:ext cx="0" cy="9548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748580" y="5061342"/>
            <a:ext cx="0" cy="1704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675950" y="5031964"/>
            <a:ext cx="72000" cy="720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675950" y="5189207"/>
            <a:ext cx="72000" cy="7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7" name="Group 176"/>
          <p:cNvGrpSpPr/>
          <p:nvPr/>
        </p:nvGrpSpPr>
        <p:grpSpPr>
          <a:xfrm rot="5400000">
            <a:off x="1345100" y="4537485"/>
            <a:ext cx="208244" cy="330758"/>
            <a:chOff x="2121540" y="3046502"/>
            <a:chExt cx="208244" cy="330758"/>
          </a:xfrm>
        </p:grpSpPr>
        <p:sp>
          <p:nvSpPr>
            <p:cNvPr id="178" name="Isosceles Triangle 177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0" name="TextBox 179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209" name="Straight Connector 208"/>
          <p:cNvCxnSpPr/>
          <p:nvPr/>
        </p:nvCxnSpPr>
        <p:spPr>
          <a:xfrm flipH="1">
            <a:off x="1374312" y="5263561"/>
            <a:ext cx="30163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2" name="TextBox 211"/>
          <p:cNvSpPr txBox="1"/>
          <p:nvPr/>
        </p:nvSpPr>
        <p:spPr>
          <a:xfrm>
            <a:off x="1127642" y="5342839"/>
            <a:ext cx="113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NPN BC547/557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5525640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RX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801206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TX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321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640" y="830466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399249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944879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79210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642150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</a:t>
            </a:r>
            <a:r>
              <a:rPr lang="en-US" dirty="0" smtClean="0">
                <a:latin typeface="Akzidenz-Grotesk Next Regular" panose="02000503000000020003" pitchFamily="50" charset="0"/>
              </a:rPr>
              <a:t>sensor module</a:t>
            </a:r>
            <a:endParaRPr lang="en-US" dirty="0" smtClean="0">
              <a:latin typeface="Akzidenz-Grotesk Next Regular" panose="02000503000000020003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004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</a:t>
            </a:r>
            <a:r>
              <a:rPr lang="en-US" dirty="0" smtClean="0">
                <a:latin typeface="Akzidenz-Grotesk Next Regular" panose="02000503000000020003" pitchFamily="50" charset="0"/>
              </a:rPr>
              <a:t>Pi/Development board</a:t>
            </a:r>
            <a:endParaRPr lang="en-US" dirty="0" smtClean="0">
              <a:latin typeface="Akzidenz-Grotesk Next Regular" panose="02000503000000020003" pitchFamily="50" charset="0"/>
            </a:endParaRP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202243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202878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3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9" y="3849596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675950" y="2974254"/>
            <a:ext cx="73604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5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0" idx="1"/>
          </p:cNvCxnSpPr>
          <p:nvPr/>
        </p:nvCxnSpPr>
        <p:spPr>
          <a:xfrm flipH="1" flipV="1">
            <a:off x="1374312" y="2761895"/>
            <a:ext cx="70152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511389" y="1237248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+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~SS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67902" y="2385753"/>
            <a:ext cx="0" cy="1407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>
            <a:stCxn id="125" idx="3"/>
          </p:cNvCxnSpPr>
          <p:nvPr/>
        </p:nvCxnSpPr>
        <p:spPr>
          <a:xfrm flipH="1">
            <a:off x="7672885" y="2978003"/>
            <a:ext cx="0" cy="806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95514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200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9" y="3954563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5" y="3843583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2637" y="34281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428178"/>
            <a:ext cx="0" cy="3646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7" y="3781230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</a:t>
            </a:r>
            <a:r>
              <a:rPr lang="en-US" dirty="0" smtClean="0">
                <a:latin typeface="Akzidenz-Grotesk Next Regular" panose="02000503000000020003" pitchFamily="50" charset="0"/>
              </a:rPr>
              <a:t>Receiver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  <a:endParaRPr lang="en-US" dirty="0" smtClean="0">
              <a:latin typeface="Akzidenz-Grotesk Next Regular" panose="02000503000000020003" pitchFamily="50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3170227" y="3805249"/>
            <a:ext cx="31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IN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2106054" y="5150940"/>
            <a:ext cx="261744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36630" y="3237678"/>
            <a:ext cx="0" cy="555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221274" y="3560362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>
            <a:endCxn id="146" idx="0"/>
          </p:cNvCxnSpPr>
          <p:nvPr/>
        </p:nvCxnSpPr>
        <p:spPr>
          <a:xfrm flipH="1">
            <a:off x="1372458" y="2761895"/>
            <a:ext cx="2721" cy="17187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5369294" y="3961597"/>
            <a:ext cx="67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GPIO18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71868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38500"/>
            <a:ext cx="0" cy="554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2385753"/>
            <a:ext cx="0" cy="588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62480" y="15239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TextBox 118"/>
          <p:cNvSpPr txBox="1"/>
          <p:nvPr/>
        </p:nvSpPr>
        <p:spPr>
          <a:xfrm>
            <a:off x="2449580" y="1075993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1925" y="1484494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64873" y="1383678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64873" y="1508369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TextBox 123"/>
          <p:cNvSpPr txBox="1"/>
          <p:nvPr/>
        </p:nvSpPr>
        <p:spPr>
          <a:xfrm>
            <a:off x="4651973" y="1060422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2608" y="1391927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11389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-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3328858" y="3237678"/>
            <a:ext cx="23868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Rectangle 145"/>
          <p:cNvSpPr/>
          <p:nvPr/>
        </p:nvSpPr>
        <p:spPr>
          <a:xfrm>
            <a:off x="638862" y="4480683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Blaster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  <a:endParaRPr lang="en-US" dirty="0" smtClean="0">
              <a:latin typeface="Akzidenz-Grotesk Next Regular" panose="02000503000000020003" pitchFamily="50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642986" y="5031964"/>
            <a:ext cx="50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1360860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044916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0" name="Straight Connector 149"/>
          <p:cNvCxnSpPr>
            <a:endCxn id="151" idx="2"/>
          </p:cNvCxnSpPr>
          <p:nvPr/>
        </p:nvCxnSpPr>
        <p:spPr>
          <a:xfrm>
            <a:off x="5692540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Rectangle 150"/>
          <p:cNvSpPr/>
          <p:nvPr/>
        </p:nvSpPr>
        <p:spPr>
          <a:xfrm>
            <a:off x="5669680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6057936" y="3858796"/>
            <a:ext cx="43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CE0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45571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5508" y="29450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endCxn id="191" idx="0"/>
          </p:cNvCxnSpPr>
          <p:nvPr/>
        </p:nvCxnSpPr>
        <p:spPr>
          <a:xfrm>
            <a:off x="8762726" y="4802145"/>
            <a:ext cx="0" cy="2665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9056459" y="4789081"/>
            <a:ext cx="0" cy="8178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Rectangle 190"/>
          <p:cNvSpPr/>
          <p:nvPr/>
        </p:nvSpPr>
        <p:spPr>
          <a:xfrm>
            <a:off x="8029130" y="5068672"/>
            <a:ext cx="1467192" cy="102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External power supply</a:t>
            </a:r>
            <a:endParaRPr lang="en-US" dirty="0" smtClean="0">
              <a:latin typeface="Akzidenz-Grotesk Next Regular" panose="02000503000000020003" pitchFamily="50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8741369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8425425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8741369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8425425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30073" y="1485131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Embedded system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5273" y="1485131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MQTT broker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97914" y="1857663"/>
            <a:ext cx="1737360" cy="162560"/>
            <a:chOff x="2529840" y="3088640"/>
            <a:chExt cx="3288454" cy="16256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460608" y="1485131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HTML client side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723249" y="1857663"/>
            <a:ext cx="1737360" cy="162560"/>
            <a:chOff x="2529840" y="3088640"/>
            <a:chExt cx="3288454" cy="16256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TextBox 18"/>
          <p:cNvSpPr txBox="1"/>
          <p:nvPr/>
        </p:nvSpPr>
        <p:spPr>
          <a:xfrm flipH="1">
            <a:off x="4286625" y="2020223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4036012" y="1510323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7822307" y="1510323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7951000" y="2055989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30073" y="9375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Sensors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2875501" y="574745"/>
            <a:ext cx="476982" cy="1343793"/>
            <a:chOff x="2529840" y="3088640"/>
            <a:chExt cx="3288454" cy="16256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Box 31"/>
          <p:cNvSpPr txBox="1"/>
          <p:nvPr/>
        </p:nvSpPr>
        <p:spPr>
          <a:xfrm flipH="1">
            <a:off x="3785889" y="1106142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334299" y="1106142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863647" y="2638021"/>
            <a:ext cx="4769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1994341" y="2466923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30073" y="286312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Server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8" name="Elbow Connector 7"/>
          <p:cNvCxnSpPr>
            <a:stCxn id="40" idx="3"/>
            <a:endCxn id="14" idx="2"/>
          </p:cNvCxnSpPr>
          <p:nvPr/>
        </p:nvCxnSpPr>
        <p:spPr>
          <a:xfrm flipV="1">
            <a:off x="3997913" y="2399531"/>
            <a:ext cx="6456683" cy="9207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6165759" y="3002334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Push data</a:t>
            </a:r>
            <a:endParaRPr lang="en-US" sz="1400" dirty="0" smtClean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9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56697" y="2950828"/>
            <a:ext cx="1767840" cy="914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Log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47189" y="182041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TImestamp</a:t>
            </a:r>
            <a:endParaRPr lang="en-US" u="sng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25567" y="308505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Current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9542" y="3085052"/>
            <a:ext cx="2139192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Temperature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cxnSp>
        <p:nvCxnSpPr>
          <p:cNvPr id="10" name="Straight Connector 9"/>
          <p:cNvCxnSpPr>
            <a:stCxn id="6" idx="4"/>
            <a:endCxn id="5" idx="0"/>
          </p:cNvCxnSpPr>
          <p:nvPr/>
        </p:nvCxnSpPr>
        <p:spPr>
          <a:xfrm>
            <a:off x="6540617" y="2466364"/>
            <a:ext cx="0" cy="484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5" idx="1"/>
          </p:cNvCxnSpPr>
          <p:nvPr/>
        </p:nvCxnSpPr>
        <p:spPr>
          <a:xfrm>
            <a:off x="5012422" y="3408028"/>
            <a:ext cx="644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8" idx="2"/>
          </p:cNvCxnSpPr>
          <p:nvPr/>
        </p:nvCxnSpPr>
        <p:spPr>
          <a:xfrm>
            <a:off x="7424537" y="3408028"/>
            <a:ext cx="545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84779"/>
              </p:ext>
            </p:extLst>
          </p:nvPr>
        </p:nvGraphicFramePr>
        <p:xfrm>
          <a:off x="1293770" y="720592"/>
          <a:ext cx="54020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81">
                  <a:extLst>
                    <a:ext uri="{9D8B030D-6E8A-4147-A177-3AD203B41FA5}">
                      <a16:colId xmlns:a16="http://schemas.microsoft.com/office/drawing/2014/main" val="1155878640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4139711428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68182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Timestamp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Current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Temperature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1001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91423" y="200720"/>
            <a:ext cx="1786855" cy="6459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Log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243</Words>
  <Application>Microsoft Office PowerPoint</Application>
  <PresentationFormat>Widescreen</PresentationFormat>
  <Paragraphs>141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Akzidenz-Grotesk Next Med</vt:lpstr>
      <vt:lpstr>Akzidenz-Grotesk Next Regular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58090002</dc:creator>
  <cp:lastModifiedBy>58090002</cp:lastModifiedBy>
  <cp:revision>16</cp:revision>
  <dcterms:created xsi:type="dcterms:W3CDTF">2018-07-12T08:56:38Z</dcterms:created>
  <dcterms:modified xsi:type="dcterms:W3CDTF">2018-07-13T06:47:57Z</dcterms:modified>
</cp:coreProperties>
</file>