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4" r:id="rId7"/>
    <p:sldId id="262" r:id="rId8"/>
    <p:sldId id="259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0088-AC71-3941-B0C8-687727163A03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9861-A834-A044-ABE2-ADC06F56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 Services/Business Analyst/Product Manager/Expert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29861-A834-A044-ABE2-ADC06F566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add new operators at runtime, can annotate</a:t>
            </a:r>
            <a:r>
              <a:rPr lang="en-US" baseline="0" dirty="0" smtClean="0"/>
              <a:t> existing code,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support built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29861-A834-A044-ABE2-ADC06F566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1"/>
            <a:ext cx="8228013" cy="1358900"/>
          </a:xfrm>
        </p:spPr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1" y="2234452"/>
            <a:ext cx="8737600" cy="1066800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dirty="0" smtClean="0"/>
              <a:t>Data-Centric Modeling </a:t>
            </a:r>
            <a:r>
              <a:rPr lang="en-US" sz="3400" dirty="0"/>
              <a:t>and </a:t>
            </a:r>
            <a:r>
              <a:rPr lang="en-US" sz="3400" dirty="0" smtClean="0"/>
              <a:t>Analysis </a:t>
            </a:r>
            <a:r>
              <a:rPr lang="en-US" sz="3400" dirty="0"/>
              <a:t>Framewor</a:t>
            </a:r>
            <a:r>
              <a:rPr lang="en-US" sz="3600" dirty="0"/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7296" y="4143341"/>
            <a:ext cx="285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Serving up data your way!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What do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Is there a use-case you see?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</a:t>
            </a:r>
            <a:r>
              <a:rPr lang="en-US" dirty="0" smtClean="0"/>
              <a:t>else should I talk </a:t>
            </a:r>
            <a:r>
              <a:rPr lang="en-US" dirty="0" smtClean="0"/>
              <a:t>with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74646"/>
          </a:xfrm>
        </p:spPr>
        <p:txBody>
          <a:bodyPr>
            <a:normAutofit/>
          </a:bodyPr>
          <a:lstStyle/>
          <a:p>
            <a:r>
              <a:rPr lang="en-US" dirty="0" smtClean="0"/>
              <a:t>A data-centric </a:t>
            </a:r>
            <a:r>
              <a:rPr lang="en-US" b="1" i="1" dirty="0" smtClean="0"/>
              <a:t>development </a:t>
            </a:r>
            <a:r>
              <a:rPr lang="en-US" b="1" i="1" dirty="0"/>
              <a:t>f</a:t>
            </a:r>
            <a:r>
              <a:rPr lang="en-US" b="1" i="1" dirty="0" smtClean="0"/>
              <a:t>ramework </a:t>
            </a:r>
            <a:r>
              <a:rPr lang="en-US" dirty="0" smtClean="0"/>
              <a:t>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analysis use-cases</a:t>
            </a:r>
          </a:p>
          <a:p>
            <a:r>
              <a:rPr lang="en-US" dirty="0" smtClean="0"/>
              <a:t>A workbench to prototype/develop </a:t>
            </a:r>
            <a:r>
              <a:rPr lang="en-US" dirty="0" smtClean="0"/>
              <a:t>data-centric </a:t>
            </a:r>
            <a:r>
              <a:rPr lang="en-US" i="1" dirty="0" smtClean="0"/>
              <a:t>operators</a:t>
            </a:r>
            <a:r>
              <a:rPr lang="en-US" dirty="0" smtClean="0"/>
              <a:t> (</a:t>
            </a:r>
            <a:r>
              <a:rPr lang="en-US" i="1" dirty="0" smtClean="0"/>
              <a:t>nibbles</a:t>
            </a:r>
            <a:r>
              <a:rPr lang="en-US" dirty="0" smtClean="0"/>
              <a:t>), specific to your data, that </a:t>
            </a:r>
            <a:r>
              <a:rPr lang="en-US" dirty="0" smtClean="0"/>
              <a:t>add </a:t>
            </a:r>
            <a:r>
              <a:rPr lang="en-US" dirty="0" smtClean="0"/>
              <a:t>deeper insight</a:t>
            </a:r>
          </a:p>
          <a:p>
            <a:r>
              <a:rPr lang="en-US" dirty="0" smtClean="0"/>
              <a:t>An extension to relational databases that add Consumable Data functionality to existing data</a:t>
            </a:r>
            <a:endParaRPr lang="en-US" dirty="0" smtClean="0"/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A data aggregation platform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Native support for complex </a:t>
            </a:r>
            <a:r>
              <a:rPr lang="en-US" sz="2400" dirty="0" smtClean="0"/>
              <a:t>data types (objects)</a:t>
            </a:r>
            <a:endParaRPr lang="en-US" sz="24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Derivable rows, columns and </a:t>
            </a:r>
            <a:r>
              <a:rPr lang="en-US" sz="2400" dirty="0" smtClean="0"/>
              <a:t>cells, using built-in and custom operators</a:t>
            </a:r>
            <a:endParaRPr lang="en-US" sz="24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Robust </a:t>
            </a:r>
            <a:r>
              <a:rPr lang="en-US" sz="2400" dirty="0"/>
              <a:t>dependency </a:t>
            </a:r>
            <a:r>
              <a:rPr lang="en-US" sz="24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Ideal environment </a:t>
            </a:r>
            <a:r>
              <a:rPr lang="en-US" sz="2400" dirty="0" smtClean="0"/>
              <a:t>to develop </a:t>
            </a:r>
            <a:r>
              <a:rPr lang="en-US" sz="2400" dirty="0" smtClean="0"/>
              <a:t>operators (</a:t>
            </a:r>
            <a:r>
              <a:rPr lang="en-US" sz="2400" dirty="0" smtClean="0"/>
              <a:t>“nibbles”)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Derivations are simple algebraic expressions that contain basic math symbols, table references, and </a:t>
            </a:r>
            <a:r>
              <a:rPr lang="en-US" sz="2000" i="1" dirty="0" smtClean="0"/>
              <a:t>operators</a:t>
            </a:r>
            <a:r>
              <a:rPr lang="en-US" sz="2000" dirty="0" smtClean="0"/>
              <a:t> (</a:t>
            </a:r>
            <a:r>
              <a:rPr lang="en-US" sz="2000" i="1" dirty="0" smtClean="0"/>
              <a:t>nibbles</a:t>
            </a:r>
            <a:r>
              <a:rPr lang="en-US" sz="2000" dirty="0" smtClean="0"/>
              <a:t>) that generate new data into rows, columns and cells with auto recalculation and a robust dependency network.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Synchronous or Asynchronous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Periodic </a:t>
            </a:r>
            <a:r>
              <a:rPr lang="en-US" sz="2000" dirty="0" smtClean="0"/>
              <a:t>execution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ime-series </a:t>
            </a:r>
            <a:r>
              <a:rPr lang="en-US" sz="2000" dirty="0" smtClean="0"/>
              <a:t>execution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Remote data push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Java annotation </a:t>
            </a:r>
            <a:r>
              <a:rPr lang="en-US" sz="2000" dirty="0" smtClean="0"/>
              <a:t>support for exposing class </a:t>
            </a:r>
            <a:r>
              <a:rPr lang="en-US" sz="2000" dirty="0" smtClean="0"/>
              <a:t>methods as operators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Runtime Extensible</a:t>
            </a:r>
            <a:r>
              <a:rPr lang="en-US" sz="2000" dirty="0" smtClean="0"/>
              <a:t>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r>
              <a:rPr lang="en-US" dirty="0" smtClean="0"/>
              <a:t> (at runtime!)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/>
              <a:t>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218058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And More</a:t>
            </a:r>
            <a:r>
              <a:rPr lang="mr-IN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300 built-in operators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</a:t>
            </a:r>
            <a:r>
              <a:rPr lang="en-US" dirty="0" smtClean="0"/>
              <a:t>integration, Sales Force, Excel)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</a:t>
            </a:r>
            <a:r>
              <a:rPr lang="en-US" dirty="0" smtClean="0"/>
              <a:t>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</a:t>
            </a:r>
            <a:r>
              <a:rPr lang="en-US" dirty="0" smtClean="0"/>
              <a:t>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</a:t>
            </a:r>
            <a:r>
              <a:rPr lang="en-US" dirty="0" smtClean="0"/>
              <a:t>for operator </a:t>
            </a:r>
            <a:r>
              <a:rPr lang="en-US" dirty="0" smtClean="0"/>
              <a:t>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(290 unit tests)</a:t>
            </a:r>
          </a:p>
          <a:p>
            <a:pPr lvl="1"/>
            <a:r>
              <a:rPr lang="en-US" dirty="0" smtClean="0"/>
              <a:t>43,000 </a:t>
            </a:r>
            <a:r>
              <a:rPr lang="en-US" dirty="0"/>
              <a:t>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542</TotalTime>
  <Words>510</Words>
  <Application>Microsoft Macintosh PowerPoint</Application>
  <PresentationFormat>On-screen Show (4:3)</PresentationFormat>
  <Paragraphs>73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Consumable Data </vt:lpstr>
      <vt:lpstr>What is Consumable Data?</vt:lpstr>
      <vt:lpstr>Key Features</vt:lpstr>
      <vt:lpstr>Derivations</vt:lpstr>
      <vt:lpstr>And More…</vt:lpstr>
      <vt:lpstr>The Data Pipeline</vt:lpstr>
      <vt:lpstr>Potential Use Cases</vt:lpstr>
      <vt:lpstr>Architecture</vt:lpstr>
      <vt:lpstr>3rd Party Libraries</vt:lpstr>
      <vt:lpstr>Open Questions: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32</cp:revision>
  <dcterms:created xsi:type="dcterms:W3CDTF">2015-11-17T21:32:30Z</dcterms:created>
  <dcterms:modified xsi:type="dcterms:W3CDTF">2017-11-29T18:26:05Z</dcterms:modified>
</cp:coreProperties>
</file>