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TMS</a:t>
            </a:r>
            <a:br>
              <a:rPr lang="en-US" dirty="0" smtClean="0"/>
            </a:br>
            <a:r>
              <a:rPr lang="en-US" sz="5400" dirty="0" smtClean="0"/>
              <a:t>Table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Robust </a:t>
            </a:r>
            <a:r>
              <a:rPr lang="en-US" sz="2000" dirty="0"/>
              <a:t>dependency </a:t>
            </a:r>
            <a:r>
              <a:rPr lang="en-US" sz="20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Rational environment to develop extensions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 operators and operator overloading: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(at runtime)</a:t>
            </a:r>
            <a:endParaRPr lang="en-US" dirty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250 built-in operators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Hybrid tables (RDBMS integration)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TMS?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Framework for Modeling and Ad-Hoc Data Analysis Applications</a:t>
            </a:r>
          </a:p>
          <a:p>
            <a:r>
              <a:rPr lang="en-US" dirty="0" smtClean="0"/>
              <a:t>????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(260 unit tests)</a:t>
            </a:r>
          </a:p>
          <a:p>
            <a:pPr lvl="1"/>
            <a:r>
              <a:rPr lang="en-US" dirty="0"/>
              <a:t>34,000 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67</TotalTime>
  <Words>281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TMS Table Management System</vt:lpstr>
      <vt:lpstr>Key Features</vt:lpstr>
      <vt:lpstr>Sauces and Pickles</vt:lpstr>
      <vt:lpstr>What is TMS?</vt:lpstr>
      <vt:lpstr>TMS Applications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9</cp:revision>
  <dcterms:created xsi:type="dcterms:W3CDTF">2015-11-17T21:32:30Z</dcterms:created>
  <dcterms:modified xsi:type="dcterms:W3CDTF">2015-11-17T22:39:49Z</dcterms:modified>
</cp:coreProperties>
</file>