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2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r>
              <a:rPr lang="en-US" sz="5400" dirty="0" smtClean="0"/>
              <a:t>Table Management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</a:t>
            </a:r>
            <a:r>
              <a:rPr lang="en-US" dirty="0"/>
              <a:t>f</a:t>
            </a:r>
            <a:r>
              <a:rPr lang="en-US" dirty="0" smtClean="0"/>
              <a:t>ramework 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applications</a:t>
            </a:r>
          </a:p>
          <a:p>
            <a:r>
              <a:rPr lang="en-US" dirty="0" smtClean="0"/>
              <a:t>A workbench to prototype/develop 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Robust </a:t>
            </a:r>
            <a:r>
              <a:rPr lang="en-US" sz="2400" dirty="0"/>
              <a:t>dependency </a:t>
            </a:r>
            <a:r>
              <a:rPr lang="en-US" sz="24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Rational environment to develop descriptors (“nibbles”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Derivations (Nibbles)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erived cells, rows, and columns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P</a:t>
            </a:r>
            <a:r>
              <a:rPr lang="en-US" sz="2000" dirty="0" smtClean="0"/>
              <a:t>eriodic execution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ime-series execution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Synchronous or Asynchronous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Annotation support for exposing class methods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Extensible: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r>
              <a:rPr lang="en-US" dirty="0" smtClean="0"/>
              <a:t> (at runtime!)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218058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250 built-in operators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(260 unit tests)</a:t>
            </a:r>
          </a:p>
          <a:p>
            <a:pPr lvl="1"/>
            <a:r>
              <a:rPr lang="en-US" dirty="0"/>
              <a:t>34,000 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370</TotalTime>
  <Words>404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Consumable Data Table Management System</vt:lpstr>
      <vt:lpstr>Open Questions:</vt:lpstr>
      <vt:lpstr>What is Consumable Data?</vt:lpstr>
      <vt:lpstr>The Data Pipeline</vt:lpstr>
      <vt:lpstr>Key Features</vt:lpstr>
      <vt:lpstr>Derivations (Nibbles)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19</cp:revision>
  <dcterms:created xsi:type="dcterms:W3CDTF">2015-11-17T21:32:30Z</dcterms:created>
  <dcterms:modified xsi:type="dcterms:W3CDTF">2016-05-09T02:20:42Z</dcterms:modified>
</cp:coreProperties>
</file>