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Consumable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Table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Do I have anything?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“market/publicize” what I have?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Alternate name: Consumable Data, serving up your data your way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smtClean="0"/>
              <a:t>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</a:t>
            </a:r>
            <a:r>
              <a:rPr lang="en-US" dirty="0"/>
              <a:t>f</a:t>
            </a:r>
            <a:r>
              <a:rPr lang="en-US" dirty="0" smtClean="0"/>
              <a:t>ramework 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 workbench to prototype/develop descriptors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Others?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Robust </a:t>
            </a:r>
            <a:r>
              <a:rPr lang="en-US" sz="2000" dirty="0"/>
              <a:t>dependency </a:t>
            </a:r>
            <a:r>
              <a:rPr lang="en-US" sz="20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Rational environment to develop </a:t>
            </a:r>
            <a:r>
              <a:rPr lang="en-US" sz="2000" dirty="0" smtClean="0"/>
              <a:t>descriptors (</a:t>
            </a:r>
            <a:r>
              <a:rPr lang="en-US" sz="2000" dirty="0" smtClean="0"/>
              <a:t>“nibbles”)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 operators and operator overloading: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250 built-in operators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integration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</a:t>
            </a:r>
            <a:r>
              <a:rPr lang="en-US" dirty="0" smtClean="0"/>
              <a:t>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</a:t>
            </a:r>
            <a:r>
              <a:rPr lang="en-US" dirty="0" smtClean="0"/>
              <a:t>another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(260 unit tests)</a:t>
            </a:r>
          </a:p>
          <a:p>
            <a:pPr lvl="1"/>
            <a:r>
              <a:rPr lang="en-US" dirty="0"/>
              <a:t>34,000 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330</TotalTime>
  <Words>364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Consumable Data Table Management System</vt:lpstr>
      <vt:lpstr>Open Questions:</vt:lpstr>
      <vt:lpstr>What is Consumable Data?</vt:lpstr>
      <vt:lpstr>Key Features</vt:lpstr>
      <vt:lpstr>Sauces and Pickles</vt:lpstr>
      <vt:lpstr>Potential Use Cases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16</cp:revision>
  <dcterms:created xsi:type="dcterms:W3CDTF">2015-11-17T21:32:30Z</dcterms:created>
  <dcterms:modified xsi:type="dcterms:W3CDTF">2016-01-13T14:51:46Z</dcterms:modified>
</cp:coreProperties>
</file>