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2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0088-AC71-3941-B0C8-687727163A0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29861-A834-A044-ABE2-ADC06F56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 Services/Business Analyst/Product Manager/Expert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29861-A834-A044-ABE2-ADC06F566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1"/>
            <a:ext cx="8228013" cy="1358900"/>
          </a:xfrm>
        </p:spPr>
        <p:txBody>
          <a:bodyPr/>
          <a:lstStyle/>
          <a:p>
            <a:r>
              <a:rPr lang="en-US" dirty="0" smtClean="0"/>
              <a:t>Consumable Data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1" y="2234452"/>
            <a:ext cx="8737600" cy="1066800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dirty="0" smtClean="0"/>
              <a:t>Data-Centric Modeling </a:t>
            </a:r>
            <a:r>
              <a:rPr lang="en-US" sz="3400" dirty="0"/>
              <a:t>and </a:t>
            </a:r>
            <a:r>
              <a:rPr lang="en-US" sz="3400" dirty="0" smtClean="0"/>
              <a:t>Analysis </a:t>
            </a:r>
            <a:r>
              <a:rPr lang="en-US" sz="3400" dirty="0"/>
              <a:t>Framewor</a:t>
            </a:r>
            <a:r>
              <a:rPr lang="en-US" sz="3600" dirty="0"/>
              <a:t>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7296" y="4143341"/>
            <a:ext cx="285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Serving up data your way!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What do I have?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</a:t>
            </a:r>
            <a:r>
              <a:rPr lang="en-US" dirty="0" smtClean="0"/>
              <a:t>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How do I “market/publicize” what I have</a:t>
            </a:r>
            <a:r>
              <a:rPr lang="en-US" dirty="0" smtClean="0"/>
              <a:t>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Is there a use-case you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data-centric </a:t>
            </a:r>
            <a:r>
              <a:rPr lang="en-US" b="1" i="1" dirty="0" smtClean="0"/>
              <a:t>development </a:t>
            </a:r>
            <a:r>
              <a:rPr lang="en-US" b="1" i="1" dirty="0"/>
              <a:t>f</a:t>
            </a:r>
            <a:r>
              <a:rPr lang="en-US" b="1" i="1" dirty="0" smtClean="0"/>
              <a:t>ramework </a:t>
            </a:r>
            <a:r>
              <a:rPr lang="en-US" dirty="0" smtClean="0"/>
              <a:t>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analysis use-cases</a:t>
            </a:r>
            <a:endParaRPr lang="en-US" dirty="0" smtClean="0"/>
          </a:p>
          <a:p>
            <a:r>
              <a:rPr lang="en-US" dirty="0" smtClean="0"/>
              <a:t>A workbench to </a:t>
            </a:r>
            <a:r>
              <a:rPr lang="en-US" dirty="0" smtClean="0"/>
              <a:t>prototype/develop </a:t>
            </a:r>
            <a:r>
              <a:rPr lang="en-US" dirty="0" smtClean="0"/>
              <a:t>descriptors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Pipeline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68300" y="2832100"/>
            <a:ext cx="2057400" cy="1066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"/>
              </a:rPr>
              <a:t>Data Collection</a:t>
            </a:r>
            <a:endParaRPr lang="en-US" sz="1600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159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Manipulation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191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Analysis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23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Visualization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717800" y="2838450"/>
            <a:ext cx="508000" cy="347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49149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halkboard SE Bold"/>
                <a:cs typeface="Chalkboard SE Bold"/>
              </a:rPr>
              <a:t>Consumable Data</a:t>
            </a:r>
            <a:endParaRPr lang="en-US" sz="2400" dirty="0">
              <a:solidFill>
                <a:srgbClr val="008000"/>
              </a:solidFill>
              <a:latin typeface="Chalkboard SE Bold"/>
              <a:cs typeface="Chalkboard SE Bold"/>
            </a:endParaRPr>
          </a:p>
        </p:txBody>
      </p:sp>
    </p:spTree>
    <p:extLst>
      <p:ext uri="{BB962C8B-B14F-4D97-AF65-F5344CB8AC3E}">
        <p14:creationId xmlns:p14="http://schemas.microsoft.com/office/powerpoint/2010/main" val="1082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Robust </a:t>
            </a:r>
            <a:r>
              <a:rPr lang="en-US" sz="2400" dirty="0"/>
              <a:t>dependency </a:t>
            </a:r>
            <a:r>
              <a:rPr lang="en-US" sz="24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Rational environment to develop descriptors (“nibbles”)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Derivations (Nibbles)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erived cells, rows, and columns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P</a:t>
            </a:r>
            <a:r>
              <a:rPr lang="en-US" sz="2000" dirty="0" smtClean="0"/>
              <a:t>eriodic execution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T</a:t>
            </a:r>
            <a:r>
              <a:rPr lang="en-US" sz="2000" dirty="0" smtClean="0"/>
              <a:t>ime-series execution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Synchronous or Asynchronous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Annotation support for exposing class methods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r>
              <a:rPr lang="en-US" dirty="0" smtClean="0"/>
              <a:t> (at runtime!)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218058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300 built-in operators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integration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(290 unit tests)</a:t>
            </a:r>
          </a:p>
          <a:p>
            <a:pPr lvl="1"/>
            <a:r>
              <a:rPr lang="en-US" dirty="0" smtClean="0"/>
              <a:t>43,000 </a:t>
            </a:r>
            <a:r>
              <a:rPr lang="en-US" dirty="0"/>
              <a:t>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443</TotalTime>
  <Words>436</Words>
  <Application>Microsoft Macintosh PowerPoint</Application>
  <PresentationFormat>On-screen Show (4:3)</PresentationFormat>
  <Paragraphs>71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Consumable Data </vt:lpstr>
      <vt:lpstr>Open Questions:</vt:lpstr>
      <vt:lpstr>What is Consumable Data?</vt:lpstr>
      <vt:lpstr>The Data Pipeline</vt:lpstr>
      <vt:lpstr>Key Features</vt:lpstr>
      <vt:lpstr>Derivations (Nibbles)</vt:lpstr>
      <vt:lpstr>Sauces and Pickles</vt:lpstr>
      <vt:lpstr>Potential Use Cases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26</cp:revision>
  <dcterms:created xsi:type="dcterms:W3CDTF">2015-11-17T21:32:30Z</dcterms:created>
  <dcterms:modified xsi:type="dcterms:W3CDTF">2017-10-25T19:15:03Z</dcterms:modified>
</cp:coreProperties>
</file>