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4" r:id="rId5"/>
    <p:sldId id="258" r:id="rId6"/>
    <p:sldId id="260" r:id="rId7"/>
    <p:sldId id="262" r:id="rId8"/>
    <p:sldId id="259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Consumable Data</a:t>
            </a:r>
            <a:br>
              <a:rPr lang="en-US" dirty="0" smtClean="0"/>
            </a:br>
            <a:r>
              <a:rPr lang="en-US" sz="5400" dirty="0" smtClean="0"/>
              <a:t>Table Management System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64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Open Questions: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513404"/>
            <a:ext cx="8419945" cy="397138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Do I have anything?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How do I characterize what I have (what’s the “elevator pitch”)?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How do I “market/publicize” what I have?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Who else should I talk with?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Alternate name: Consumable Data, serving up your data your way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1670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Consumable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development </a:t>
            </a:r>
            <a:r>
              <a:rPr lang="en-US" dirty="0"/>
              <a:t>f</a:t>
            </a:r>
            <a:r>
              <a:rPr lang="en-US" dirty="0" smtClean="0"/>
              <a:t>ramework for modeling and </a:t>
            </a:r>
            <a:r>
              <a:rPr lang="en-US" i="1" dirty="0" smtClean="0"/>
              <a:t>ad-hoc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a</a:t>
            </a:r>
            <a:r>
              <a:rPr lang="en-US" dirty="0" smtClean="0"/>
              <a:t>nalysis applications</a:t>
            </a:r>
          </a:p>
          <a:p>
            <a:r>
              <a:rPr lang="en-US" dirty="0" smtClean="0"/>
              <a:t>A workbench to prototype/develop descriptors (</a:t>
            </a:r>
            <a:r>
              <a:rPr lang="en-US" i="1" dirty="0" smtClean="0"/>
              <a:t>nibbles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robust subsystem for computed fields in </a:t>
            </a:r>
            <a:r>
              <a:rPr lang="en-US" dirty="0" err="1" smtClean="0"/>
              <a:t>SaaS</a:t>
            </a:r>
            <a:r>
              <a:rPr lang="en-US" dirty="0" smtClean="0"/>
              <a:t> applications</a:t>
            </a:r>
          </a:p>
          <a:p>
            <a:r>
              <a:rPr lang="en-US" dirty="0" smtClean="0"/>
              <a:t>Others?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42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Pipeline</a:t>
            </a:r>
            <a:endParaRPr lang="en-US" dirty="0"/>
          </a:p>
        </p:txBody>
      </p:sp>
      <p:sp>
        <p:nvSpPr>
          <p:cNvPr id="4" name="Pentagon 3"/>
          <p:cNvSpPr/>
          <p:nvPr/>
        </p:nvSpPr>
        <p:spPr>
          <a:xfrm>
            <a:off x="368300" y="2832100"/>
            <a:ext cx="2057400" cy="10668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halkboard SE"/>
              </a:rPr>
              <a:t>Data Collection</a:t>
            </a:r>
            <a:endParaRPr lang="en-US" sz="1600" dirty="0">
              <a:solidFill>
                <a:schemeClr val="tx1"/>
              </a:solidFill>
              <a:latin typeface="Chalkboard SE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2159000" y="2832100"/>
            <a:ext cx="2286000" cy="10668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halkboard SE Bold"/>
                <a:cs typeface="Chalkboard SE Bold"/>
              </a:rPr>
              <a:t>Data Manipulation</a:t>
            </a:r>
            <a:endParaRPr lang="en-US" sz="1600" dirty="0">
              <a:solidFill>
                <a:schemeClr val="tx1"/>
              </a:solidFill>
              <a:latin typeface="Chalkboard SE Bold"/>
              <a:cs typeface="Chalkboard SE Bold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4191000" y="2832100"/>
            <a:ext cx="2286000" cy="10668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halkboard SE Bold"/>
                <a:cs typeface="Chalkboard SE Bold"/>
              </a:rPr>
              <a:t>Data Analysis</a:t>
            </a:r>
            <a:endParaRPr lang="en-US" sz="1600" dirty="0">
              <a:solidFill>
                <a:schemeClr val="tx1"/>
              </a:solidFill>
              <a:latin typeface="Chalkboard SE Bold"/>
              <a:cs typeface="Chalkboard SE Bold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6223000" y="2832100"/>
            <a:ext cx="2286000" cy="10668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halkboard SE Bold"/>
                <a:cs typeface="Chalkboard SE Bold"/>
              </a:rPr>
              <a:t>Data Visualization</a:t>
            </a:r>
            <a:endParaRPr lang="en-US" sz="1600" dirty="0">
              <a:solidFill>
                <a:schemeClr val="tx1"/>
              </a:solidFill>
              <a:latin typeface="Chalkboard SE Bold"/>
              <a:cs typeface="Chalkboard SE Bold"/>
            </a:endParaRPr>
          </a:p>
        </p:txBody>
      </p:sp>
      <p:sp>
        <p:nvSpPr>
          <p:cNvPr id="8" name="Left Brace 7"/>
          <p:cNvSpPr/>
          <p:nvPr/>
        </p:nvSpPr>
        <p:spPr>
          <a:xfrm rot="16200000">
            <a:off x="2717800" y="2838450"/>
            <a:ext cx="508000" cy="34798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rgbClr val="000000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5600" y="4914900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Chalkboard SE Bold"/>
                <a:cs typeface="Chalkboard SE Bold"/>
              </a:rPr>
              <a:t>Consumable Data</a:t>
            </a:r>
            <a:endParaRPr lang="en-US" sz="2400" dirty="0">
              <a:solidFill>
                <a:srgbClr val="008000"/>
              </a:solidFill>
              <a:latin typeface="Chalkboard SE Bold"/>
              <a:cs typeface="Chalkboard SE Bold"/>
            </a:endParaRPr>
          </a:p>
        </p:txBody>
      </p:sp>
    </p:spTree>
    <p:extLst>
      <p:ext uri="{BB962C8B-B14F-4D97-AF65-F5344CB8AC3E}">
        <p14:creationId xmlns:p14="http://schemas.microsoft.com/office/powerpoint/2010/main" val="1082997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513404"/>
            <a:ext cx="8419945" cy="397138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 smtClean="0"/>
              <a:t>Familiar tabular environment to manage, manipulate, and analyze data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 smtClean="0"/>
              <a:t>Native support for complex (as well as simple) data types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 smtClean="0"/>
              <a:t>Derivable rows, columns and cells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 smtClean="0"/>
              <a:t>Support for compute-intensive/asynchronous derivations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 smtClean="0"/>
              <a:t>Robust </a:t>
            </a:r>
            <a:r>
              <a:rPr lang="en-US" sz="2000" dirty="0"/>
              <a:t>dependency </a:t>
            </a:r>
            <a:r>
              <a:rPr lang="en-US" sz="2000" dirty="0" smtClean="0"/>
              <a:t>engine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 smtClean="0"/>
              <a:t>Rational environment to develop descriptors (“nibbles”)</a:t>
            </a:r>
            <a:endParaRPr lang="en-US" sz="2000" dirty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 smtClean="0"/>
              <a:t>Extensible operators and operator overloading: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dirty="0"/>
              <a:t>using </a:t>
            </a:r>
            <a:r>
              <a:rPr lang="en-US" dirty="0" smtClean="0"/>
              <a:t>Groovy &amp; Python/</a:t>
            </a:r>
            <a:r>
              <a:rPr lang="en-US" dirty="0" err="1" smtClean="0"/>
              <a:t>Jython</a:t>
            </a:r>
            <a:endParaRPr lang="en-US" dirty="0" smtClean="0"/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using Java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using closures (lambda expressions)</a:t>
            </a:r>
          </a:p>
        </p:txBody>
      </p:sp>
    </p:spTree>
    <p:extLst>
      <p:ext uri="{BB962C8B-B14F-4D97-AF65-F5344CB8AC3E}">
        <p14:creationId xmlns:p14="http://schemas.microsoft.com/office/powerpoint/2010/main" val="3224151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Sauces and Pickles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486384"/>
            <a:ext cx="7662864" cy="389032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Packaged with over 250 built-in operators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/>
              <a:t>Integrated support for </a:t>
            </a:r>
            <a:r>
              <a:rPr lang="en-US" dirty="0" err="1"/>
              <a:t>RESTful</a:t>
            </a:r>
            <a:r>
              <a:rPr lang="en-US" dirty="0"/>
              <a:t> Web Services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/>
              <a:t>Hybrid tables (RDBMS, Log File integration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Feature-rich Excel integration (import and export, formulas)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PDF, HTML, and MS Word export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IFS to PFS to IFS expression parsing &amp; generation; can translate formulas from one language to another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Cell validation/transformation support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Event listener support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Tagging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70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Potential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445855"/>
            <a:ext cx="7662864" cy="3890322"/>
          </a:xfrm>
        </p:spPr>
        <p:txBody>
          <a:bodyPr/>
          <a:lstStyle/>
          <a:p>
            <a:r>
              <a:rPr lang="en-US" dirty="0" smtClean="0"/>
              <a:t>Heart of a modeling/ad-hoc data analysis application</a:t>
            </a:r>
          </a:p>
          <a:p>
            <a:r>
              <a:rPr lang="en-US" dirty="0" smtClean="0"/>
              <a:t>“Computed Fields” engine for </a:t>
            </a:r>
            <a:r>
              <a:rPr lang="en-US" dirty="0" err="1" smtClean="0"/>
              <a:t>SaaS</a:t>
            </a:r>
            <a:r>
              <a:rPr lang="en-US" dirty="0" smtClean="0"/>
              <a:t> applications</a:t>
            </a:r>
          </a:p>
          <a:p>
            <a:r>
              <a:rPr lang="en-US" dirty="0" smtClean="0"/>
              <a:t>Reporting/Excel Export environment for </a:t>
            </a:r>
            <a:r>
              <a:rPr lang="en-US" dirty="0" err="1" smtClean="0"/>
              <a:t>SaaS</a:t>
            </a:r>
            <a:r>
              <a:rPr lang="en-US" dirty="0" smtClean="0"/>
              <a:t> applications</a:t>
            </a:r>
          </a:p>
          <a:p>
            <a:r>
              <a:rPr lang="en-US" dirty="0" err="1" smtClean="0"/>
              <a:t>IoT</a:t>
            </a:r>
            <a:r>
              <a:rPr lang="en-US" dirty="0" smtClean="0"/>
              <a:t> dashboard data aggregator</a:t>
            </a:r>
          </a:p>
          <a:p>
            <a:r>
              <a:rPr lang="en-US" dirty="0" smtClean="0"/>
              <a:t>Workbench for function/operator prototyping/development</a:t>
            </a:r>
          </a:p>
          <a:p>
            <a:r>
              <a:rPr lang="en-US" dirty="0" smtClean="0"/>
              <a:t>Workbench for REST-based API experimentation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10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540425"/>
            <a:ext cx="7662864" cy="3768732"/>
          </a:xfrm>
        </p:spPr>
        <p:txBody>
          <a:bodyPr>
            <a:normAutofit/>
          </a:bodyPr>
          <a:lstStyle/>
          <a:p>
            <a:r>
              <a:rPr lang="en-US" dirty="0" smtClean="0"/>
              <a:t>Pure Java (JDK 1.8)</a:t>
            </a:r>
          </a:p>
          <a:p>
            <a:r>
              <a:rPr lang="en-US" dirty="0" err="1" smtClean="0"/>
              <a:t>Performant</a:t>
            </a:r>
            <a:r>
              <a:rPr lang="en-US" dirty="0" smtClean="0"/>
              <a:t> (sparse table cells, cell is 16 bytes)</a:t>
            </a:r>
          </a:p>
          <a:p>
            <a:r>
              <a:rPr lang="en-US" dirty="0" smtClean="0"/>
              <a:t>Interface-based API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Repository &amp; Wiki</a:t>
            </a:r>
          </a:p>
          <a:p>
            <a:r>
              <a:rPr lang="en-US" dirty="0" err="1" smtClean="0"/>
              <a:t>Javadoc</a:t>
            </a:r>
            <a:endParaRPr lang="en-US" dirty="0" smtClean="0"/>
          </a:p>
          <a:p>
            <a:r>
              <a:rPr lang="en-US" dirty="0" smtClean="0"/>
              <a:t>Test-driven development (260 unit tests)</a:t>
            </a:r>
          </a:p>
          <a:p>
            <a:pPr lvl="1"/>
            <a:r>
              <a:rPr lang="en-US" dirty="0"/>
              <a:t>34,000 lines of source code, 14,000 lines of unit test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7655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Jasper Reports</a:t>
            </a:r>
          </a:p>
          <a:p>
            <a:r>
              <a:rPr lang="en-US" dirty="0" smtClean="0"/>
              <a:t>Apache POI (Excel integration)</a:t>
            </a:r>
          </a:p>
          <a:p>
            <a:r>
              <a:rPr lang="en-US" dirty="0" err="1" smtClean="0"/>
              <a:t>Xstream</a:t>
            </a:r>
            <a:r>
              <a:rPr lang="en-US" dirty="0" smtClean="0"/>
              <a:t> (File IO)</a:t>
            </a:r>
          </a:p>
          <a:p>
            <a:r>
              <a:rPr lang="en-US" dirty="0" smtClean="0"/>
              <a:t>Commons CSV</a:t>
            </a:r>
          </a:p>
          <a:p>
            <a:r>
              <a:rPr lang="en-US" dirty="0" smtClean="0"/>
              <a:t>Commons Math (distributions, advanced math)</a:t>
            </a:r>
          </a:p>
          <a:p>
            <a:r>
              <a:rPr lang="en-US" dirty="0" smtClean="0"/>
              <a:t>JSON Simple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42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365</TotalTime>
  <Words>377</Words>
  <Application>Microsoft Macintosh PowerPoint</Application>
  <PresentationFormat>On-screen Show (4:3)</PresentationFormat>
  <Paragraphs>61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Genesis</vt:lpstr>
      <vt:lpstr>Consumable Data Table Management System</vt:lpstr>
      <vt:lpstr>Open Questions:</vt:lpstr>
      <vt:lpstr>What is Consumable Data?</vt:lpstr>
      <vt:lpstr>The Data Pipeline</vt:lpstr>
      <vt:lpstr>Key Features</vt:lpstr>
      <vt:lpstr>Sauces and Pickles</vt:lpstr>
      <vt:lpstr>Potential Use Cases</vt:lpstr>
      <vt:lpstr>Architecture</vt:lpstr>
      <vt:lpstr>3rd Party Libraries</vt:lpstr>
    </vt:vector>
  </TitlesOfParts>
  <Company>Sound Advice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TMS Table Management System</dc:title>
  <dc:creator>Dave Swindell</dc:creator>
  <cp:lastModifiedBy>Dave Swindell</cp:lastModifiedBy>
  <cp:revision>18</cp:revision>
  <dcterms:created xsi:type="dcterms:W3CDTF">2015-11-17T21:32:30Z</dcterms:created>
  <dcterms:modified xsi:type="dcterms:W3CDTF">2016-03-21T15:19:03Z</dcterms:modified>
</cp:coreProperties>
</file>