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7" r:id="rId7"/>
    <p:sldId id="260" r:id="rId8"/>
    <p:sldId id="266" r:id="rId9"/>
    <p:sldId id="262" r:id="rId10"/>
    <p:sldId id="263" r:id="rId11"/>
    <p:sldId id="264" r:id="rId12"/>
    <p:sldId id="265"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47" d="100"/>
          <a:sy n="47" d="100"/>
        </p:scale>
        <p:origin x="-6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E89236C-BC3E-435E-BBB1-7FE8E2728381}" type="datetimeFigureOut">
              <a:rPr lang="es-CO" smtClean="0"/>
              <a:t>23/11/2012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9BB6173-EC7B-4676-B7B6-C3BF64D351FC}" type="slidenum">
              <a:rPr lang="es-CO" smtClean="0"/>
              <a:t>‹Nº›</a:t>
            </a:fld>
            <a:endParaRPr lang="es-CO"/>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E89236C-BC3E-435E-BBB1-7FE8E2728381}" type="datetimeFigureOut">
              <a:rPr lang="es-CO" smtClean="0"/>
              <a:t>23/11/2012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9BB6173-EC7B-4676-B7B6-C3BF64D351FC}" type="slidenum">
              <a:rPr lang="es-CO" smtClean="0"/>
              <a:t>‹Nº›</a:t>
            </a:fld>
            <a:endParaRPr lang="es-CO"/>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E89236C-BC3E-435E-BBB1-7FE8E2728381}" type="datetimeFigureOut">
              <a:rPr lang="es-CO" smtClean="0"/>
              <a:t>23/11/2012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9BB6173-EC7B-4676-B7B6-C3BF64D351FC}" type="slidenum">
              <a:rPr lang="es-CO" smtClean="0"/>
              <a:t>‹Nº›</a:t>
            </a:fld>
            <a:endParaRPr lang="es-CO"/>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89236C-BC3E-435E-BBB1-7FE8E2728381}" type="datetimeFigureOut">
              <a:rPr lang="es-CO" smtClean="0"/>
              <a:t>23/11/2012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9BB6173-EC7B-4676-B7B6-C3BF64D351FC}" type="slidenum">
              <a:rPr lang="es-CO" smtClean="0"/>
              <a:t>‹Nº›</a:t>
            </a:fld>
            <a:endParaRPr lang="es-C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E89236C-BC3E-435E-BBB1-7FE8E2728381}" type="datetimeFigureOut">
              <a:rPr lang="es-CO" smtClean="0"/>
              <a:t>23/11/2012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9BB6173-EC7B-4676-B7B6-C3BF64D351FC}" type="slidenum">
              <a:rPr lang="es-CO" smtClean="0"/>
              <a:t>‹Nº›</a:t>
            </a:fld>
            <a:endParaRPr lang="es-CO"/>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89236C-BC3E-435E-BBB1-7FE8E2728381}" type="datetimeFigureOut">
              <a:rPr lang="es-CO" smtClean="0"/>
              <a:t>23/11/2012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9BB6173-EC7B-4676-B7B6-C3BF64D351FC}" type="slidenum">
              <a:rPr lang="es-CO" smtClean="0"/>
              <a:t>‹Nº›</a:t>
            </a:fld>
            <a:endParaRPr lang="es-C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E89236C-BC3E-435E-BBB1-7FE8E2728381}" type="datetimeFigureOut">
              <a:rPr lang="es-CO" smtClean="0"/>
              <a:t>23/11/2012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9BB6173-EC7B-4676-B7B6-C3BF64D351FC}" type="slidenum">
              <a:rPr lang="es-CO" smtClean="0"/>
              <a:t>‹Nº›</a:t>
            </a:fld>
            <a:endParaRPr lang="es-CO"/>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E89236C-BC3E-435E-BBB1-7FE8E2728381}" type="datetimeFigureOut">
              <a:rPr lang="es-CO" smtClean="0"/>
              <a:t>23/11/2012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9BB6173-EC7B-4676-B7B6-C3BF64D351FC}" type="slidenum">
              <a:rPr lang="es-CO" smtClean="0"/>
              <a:t>‹Nº›</a:t>
            </a:fld>
            <a:endParaRPr lang="es-CO"/>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9236C-BC3E-435E-BBB1-7FE8E2728381}" type="datetimeFigureOut">
              <a:rPr lang="es-CO" smtClean="0"/>
              <a:t>23/11/2012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9BB6173-EC7B-4676-B7B6-C3BF64D351FC}" type="slidenum">
              <a:rPr lang="es-CO" smtClean="0"/>
              <a:t>‹Nº›</a:t>
            </a:fld>
            <a:endParaRPr lang="es-CO"/>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E89236C-BC3E-435E-BBB1-7FE8E2728381}" type="datetimeFigureOut">
              <a:rPr lang="es-CO" smtClean="0"/>
              <a:t>23/11/2012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9BB6173-EC7B-4676-B7B6-C3BF64D351FC}" type="slidenum">
              <a:rPr lang="es-CO" smtClean="0"/>
              <a:t>‹Nº›</a:t>
            </a:fld>
            <a:endParaRPr lang="es-CO"/>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E89236C-BC3E-435E-BBB1-7FE8E2728381}" type="datetimeFigureOut">
              <a:rPr lang="es-CO" smtClean="0"/>
              <a:t>23/11/2012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9BB6173-EC7B-4676-B7B6-C3BF64D351FC}" type="slidenum">
              <a:rPr lang="es-CO" smtClean="0"/>
              <a:t>‹Nº›</a:t>
            </a:fld>
            <a:endParaRPr lang="es-CO"/>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E89236C-BC3E-435E-BBB1-7FE8E2728381}" type="datetimeFigureOut">
              <a:rPr lang="es-CO" smtClean="0"/>
              <a:t>23/11/2012</a:t>
            </a:fld>
            <a:endParaRPr lang="es-CO"/>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CO"/>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9BB6173-EC7B-4676-B7B6-C3BF64D351FC}"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t>CASOS APLICADOS LEY 1273</a:t>
            </a:r>
            <a:endParaRPr lang="es-CO" dirty="0"/>
          </a:p>
        </p:txBody>
      </p:sp>
    </p:spTree>
    <p:extLst>
      <p:ext uri="{BB962C8B-B14F-4D97-AF65-F5344CB8AC3E}">
        <p14:creationId xmlns:p14="http://schemas.microsoft.com/office/powerpoint/2010/main" val="698821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539552" y="332656"/>
            <a:ext cx="8136904" cy="6120680"/>
          </a:xfrm>
        </p:spPr>
        <p:txBody>
          <a:bodyPr>
            <a:normAutofit fontScale="77500" lnSpcReduction="20000"/>
          </a:bodyPr>
          <a:lstStyle/>
          <a:p>
            <a:pPr marL="45720" indent="0">
              <a:buNone/>
            </a:pPr>
            <a:r>
              <a:rPr lang="es-CO" dirty="0"/>
              <a:t>RESPUESTA:</a:t>
            </a:r>
          </a:p>
          <a:p>
            <a:pPr marL="45720" indent="0">
              <a:buNone/>
            </a:pPr>
            <a:r>
              <a:rPr lang="es-CO" dirty="0"/>
              <a:t>De acuerdo con la LEY 1273 DE 2009 los artículos que hacen referencia con respecto a este caso son los siguientes:</a:t>
            </a:r>
          </a:p>
          <a:p>
            <a:pPr marL="45720" indent="0">
              <a:buNone/>
            </a:pPr>
            <a:r>
              <a:rPr lang="es-CO" dirty="0"/>
              <a:t>ARTICULO 269B</a:t>
            </a:r>
          </a:p>
          <a:p>
            <a:pPr marL="45720" indent="0">
              <a:buNone/>
            </a:pPr>
            <a:r>
              <a:rPr lang="es-CO" dirty="0"/>
              <a:t>ARTICULO 269D</a:t>
            </a:r>
          </a:p>
          <a:p>
            <a:pPr marL="45720" indent="0">
              <a:buNone/>
            </a:pPr>
            <a:r>
              <a:rPr lang="es-CO" dirty="0"/>
              <a:t>ARTICULO 269E</a:t>
            </a:r>
          </a:p>
          <a:p>
            <a:pPr marL="45720" indent="0">
              <a:buNone/>
            </a:pPr>
            <a:r>
              <a:rPr lang="es-CO" dirty="0"/>
              <a:t>ARTICULO 269F</a:t>
            </a:r>
          </a:p>
          <a:p>
            <a:pPr marL="45720" indent="0">
              <a:buNone/>
            </a:pPr>
            <a:r>
              <a:rPr lang="es-CO" dirty="0"/>
              <a:t>ARTICULO 269I</a:t>
            </a:r>
          </a:p>
          <a:p>
            <a:pPr marL="45720" indent="0">
              <a:buNone/>
            </a:pPr>
            <a:r>
              <a:rPr lang="es-CO" dirty="0"/>
              <a:t>ARTICULO 269H</a:t>
            </a:r>
          </a:p>
          <a:p>
            <a:pPr marL="45720" indent="0">
              <a:buNone/>
            </a:pPr>
            <a:r>
              <a:rPr lang="es-CO" dirty="0"/>
              <a:t>Estos artículos son aplicados a LILIANA, puesto que ella cometió una conducta punible, por eso se le tipifican esos artículos los cuales dicen: </a:t>
            </a:r>
          </a:p>
          <a:p>
            <a:pPr marL="45720" indent="0">
              <a:buNone/>
            </a:pPr>
            <a:r>
              <a:rPr lang="es-CO" dirty="0"/>
              <a:t>Articulo 269B, habla de la obstaculización ilegitima de sistemas o redes de telecomunicaciones.</a:t>
            </a:r>
          </a:p>
          <a:p>
            <a:pPr marL="45720" indent="0">
              <a:buNone/>
            </a:pPr>
            <a:r>
              <a:rPr lang="es-CO" dirty="0"/>
              <a:t>Articulo 269D, habla del daño informático.</a:t>
            </a:r>
          </a:p>
          <a:p>
            <a:pPr marL="45720" indent="0">
              <a:buNone/>
            </a:pPr>
            <a:r>
              <a:rPr lang="es-CO" dirty="0"/>
              <a:t>Articulo 269E, habla del uso del software malicioso.</a:t>
            </a:r>
          </a:p>
          <a:p>
            <a:pPr marL="45720" indent="0">
              <a:buNone/>
            </a:pPr>
            <a:r>
              <a:rPr lang="es-CO" dirty="0"/>
              <a:t>Articulo 269F, habla de la violación de datos personales.</a:t>
            </a:r>
          </a:p>
          <a:p>
            <a:pPr marL="45720" indent="0">
              <a:buNone/>
            </a:pPr>
            <a:r>
              <a:rPr lang="es-CO" dirty="0"/>
              <a:t>Articulo 269I, habla de los hurtos por medios informáticos y semejantes.</a:t>
            </a:r>
          </a:p>
          <a:p>
            <a:pPr marL="45720" indent="0">
              <a:buNone/>
            </a:pPr>
            <a:r>
              <a:rPr lang="es-CO" dirty="0"/>
              <a:t>Articulo 269H, habla de las agravaciones de acuerdo a sus conductas o acciones que cometió. Las cuales son:</a:t>
            </a:r>
          </a:p>
          <a:p>
            <a:pPr marL="45720" indent="0">
              <a:buNone/>
            </a:pPr>
            <a:r>
              <a:rPr lang="es-CO" dirty="0"/>
              <a:t>3. Aprovechando la confianza depositada por el poseedor de la información o por quien tuviere un vínculo contractual con este.</a:t>
            </a:r>
          </a:p>
          <a:p>
            <a:pPr marL="45720" indent="0">
              <a:buNone/>
            </a:pPr>
            <a:r>
              <a:rPr lang="es-CO" dirty="0"/>
              <a:t>5. Obteniendo un provecho para sí o para un tercero</a:t>
            </a:r>
            <a:r>
              <a:rPr lang="es-CO" dirty="0" smtClean="0"/>
              <a:t>.</a:t>
            </a:r>
            <a:endParaRPr lang="es-CO" dirty="0"/>
          </a:p>
        </p:txBody>
      </p:sp>
    </p:spTree>
    <p:extLst>
      <p:ext uri="{BB962C8B-B14F-4D97-AF65-F5344CB8AC3E}">
        <p14:creationId xmlns:p14="http://schemas.microsoft.com/office/powerpoint/2010/main" val="1919360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23528" y="260648"/>
            <a:ext cx="8568952" cy="6336704"/>
          </a:xfrm>
        </p:spPr>
        <p:txBody>
          <a:bodyPr>
            <a:normAutofit fontScale="92500" lnSpcReduction="20000"/>
          </a:bodyPr>
          <a:lstStyle/>
          <a:p>
            <a:endParaRPr lang="es-CO" dirty="0"/>
          </a:p>
          <a:p>
            <a:pPr marL="45720" indent="0">
              <a:buNone/>
            </a:pPr>
            <a:r>
              <a:rPr lang="es-CO" dirty="0"/>
              <a:t>Todos estos artículos y agravaciones son producto de su conducta, puesto que ella aprovecho de la confianza que le dio su amigo y de hacer las cosas sin el consentimiento de él, además de que jugó con la amistad que tenían, independientemente de las razones por las cuales lo hizo, ella cometió una conducta 269B</a:t>
            </a:r>
          </a:p>
          <a:p>
            <a:pPr marL="45720" indent="0">
              <a:buNone/>
            </a:pPr>
            <a:r>
              <a:rPr lang="es-CO" dirty="0"/>
              <a:t>ARTICULO 269D</a:t>
            </a:r>
          </a:p>
          <a:p>
            <a:pPr marL="45720" indent="0">
              <a:buNone/>
            </a:pPr>
            <a:r>
              <a:rPr lang="es-CO" dirty="0"/>
              <a:t>ARTICULO 269E</a:t>
            </a:r>
          </a:p>
          <a:p>
            <a:pPr marL="45720" indent="0">
              <a:buNone/>
            </a:pPr>
            <a:r>
              <a:rPr lang="es-CO" dirty="0"/>
              <a:t>ARTICULO 269F</a:t>
            </a:r>
          </a:p>
          <a:p>
            <a:pPr marL="45720" indent="0">
              <a:buNone/>
            </a:pPr>
            <a:r>
              <a:rPr lang="es-CO" dirty="0"/>
              <a:t>ARTICULO 269I</a:t>
            </a:r>
          </a:p>
          <a:p>
            <a:pPr marL="45720" indent="0">
              <a:buNone/>
            </a:pPr>
            <a:r>
              <a:rPr lang="es-CO" dirty="0"/>
              <a:t>ARTICULO 269H</a:t>
            </a:r>
          </a:p>
          <a:p>
            <a:pPr marL="45720" indent="0">
              <a:buNone/>
            </a:pPr>
            <a:r>
              <a:rPr lang="es-CO" dirty="0"/>
              <a:t>Estos artículos son aplicados a LILIANA, puesto que ella cometió una conducta punible, por eso se le tipifican esos artículos los cuales dicen: </a:t>
            </a:r>
          </a:p>
          <a:p>
            <a:pPr marL="45720" indent="0">
              <a:buNone/>
            </a:pPr>
            <a:r>
              <a:rPr lang="es-CO" dirty="0"/>
              <a:t>Articulo 269B, habla de la obstaculización ilegitima de sistemas o redes de telecomunicaciones.</a:t>
            </a:r>
          </a:p>
          <a:p>
            <a:pPr marL="45720" indent="0">
              <a:buNone/>
            </a:pPr>
            <a:r>
              <a:rPr lang="es-CO" dirty="0"/>
              <a:t>Articulo 269D, habla del daño informático.</a:t>
            </a:r>
          </a:p>
          <a:p>
            <a:pPr marL="45720" indent="0">
              <a:buNone/>
            </a:pPr>
            <a:r>
              <a:rPr lang="es-CO" dirty="0"/>
              <a:t>Articulo 269E, habla del uso del software malicioso.</a:t>
            </a:r>
          </a:p>
          <a:p>
            <a:pPr marL="45720" indent="0">
              <a:buNone/>
            </a:pPr>
            <a:r>
              <a:rPr lang="es-CO" dirty="0"/>
              <a:t>Articulo 269F, habla de la violación de datos personales.</a:t>
            </a:r>
          </a:p>
          <a:p>
            <a:pPr marL="45720" indent="0">
              <a:buNone/>
            </a:pPr>
            <a:r>
              <a:rPr lang="es-CO" dirty="0"/>
              <a:t>Articulo 269I, habla de los hurtos por medios informáticos y semejantes</a:t>
            </a:r>
            <a:r>
              <a:rPr lang="es-CO" dirty="0" smtClean="0"/>
              <a:t>.</a:t>
            </a:r>
            <a:endParaRPr lang="es-CO" dirty="0"/>
          </a:p>
        </p:txBody>
      </p:sp>
    </p:spTree>
    <p:extLst>
      <p:ext uri="{BB962C8B-B14F-4D97-AF65-F5344CB8AC3E}">
        <p14:creationId xmlns:p14="http://schemas.microsoft.com/office/powerpoint/2010/main" val="4014923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23528" y="332656"/>
            <a:ext cx="8424936" cy="6120680"/>
          </a:xfrm>
        </p:spPr>
        <p:txBody>
          <a:bodyPr>
            <a:normAutofit fontScale="77500" lnSpcReduction="20000"/>
          </a:bodyPr>
          <a:lstStyle/>
          <a:p>
            <a:endParaRPr lang="es-CO" dirty="0"/>
          </a:p>
          <a:p>
            <a:pPr marL="45720" indent="0">
              <a:buNone/>
            </a:pPr>
            <a:r>
              <a:rPr lang="es-CO" dirty="0"/>
              <a:t>Articulo 269H, habla de las agravaciones de acuerdo a sus conductas o acciones que cometió. Las cuales son:</a:t>
            </a:r>
          </a:p>
          <a:p>
            <a:pPr marL="45720" indent="0">
              <a:buNone/>
            </a:pPr>
            <a:r>
              <a:rPr lang="es-CO" dirty="0"/>
              <a:t>3. Aprovechando la confianza depositada por el poseedor de la información o por quien tuviere un vínculo contractual con este.</a:t>
            </a:r>
          </a:p>
          <a:p>
            <a:pPr marL="45720" indent="0">
              <a:buNone/>
            </a:pPr>
            <a:r>
              <a:rPr lang="es-CO" dirty="0"/>
              <a:t>5. Obteniendo un provecho para sí o para un tercero.</a:t>
            </a:r>
          </a:p>
          <a:p>
            <a:pPr marL="45720" indent="0">
              <a:buNone/>
            </a:pPr>
            <a:r>
              <a:rPr lang="es-CO" dirty="0"/>
              <a:t>Todos estos artículos y agravaciones son producto de su conducta, puesto que ella aprovecho de la confianza que le dio su amigo y de hacer las cosas sin el consentimiento de él, además de que jugó con la amistad que tenían, independientemente de las razones por las cuales lo hizo, ella cometió una conducta punible, para lo cual el juez deberá determinar cuál será su pena, teniendo en cuenta lo siguiente:</a:t>
            </a:r>
          </a:p>
          <a:p>
            <a:pPr marL="45720" indent="0">
              <a:buNone/>
            </a:pPr>
            <a:r>
              <a:rPr lang="es-CO" dirty="0"/>
              <a:t>- En el articulo 269B, la pena es de 48 a 96 meses</a:t>
            </a:r>
          </a:p>
          <a:p>
            <a:pPr marL="45720" indent="0">
              <a:buNone/>
            </a:pPr>
            <a:r>
              <a:rPr lang="es-CO" dirty="0"/>
              <a:t>- En el articulo 269D, la pena es de 48 a 96 meses</a:t>
            </a:r>
          </a:p>
          <a:p>
            <a:pPr marL="45720" indent="0">
              <a:buNone/>
            </a:pPr>
            <a:r>
              <a:rPr lang="es-CO" dirty="0"/>
              <a:t>- En el articulo 269E, la pena es de 48 a 96 meses</a:t>
            </a:r>
          </a:p>
          <a:p>
            <a:pPr marL="45720" indent="0">
              <a:buNone/>
            </a:pPr>
            <a:r>
              <a:rPr lang="es-CO" dirty="0"/>
              <a:t>- En el articulo 269F, la pena es de 48 a 96 meses </a:t>
            </a:r>
          </a:p>
          <a:p>
            <a:pPr marL="45720" indent="0">
              <a:buNone/>
            </a:pPr>
            <a:r>
              <a:rPr lang="es-CO" dirty="0"/>
              <a:t>- En el articulo 269I, la pena incurrirá en las penas señaladas en el artículo 240 de este código.</a:t>
            </a:r>
          </a:p>
          <a:p>
            <a:pPr marL="45720" indent="0">
              <a:buNone/>
            </a:pPr>
            <a:r>
              <a:rPr lang="es-CO" dirty="0"/>
              <a:t>Y con las penas imponibles de acuerdo a la agravación, serán de la mitad a las tres cuartas partes, de acuerdo con lo cometido. Por eso el juez hay deberá de decidir cuál de todas la conductas es la más grave, puesto que ella está incurriendo a 5 delitos, pero solo a uno se le deberá condenar, ya que como dice en el código penal a una persona solo se le puede juzgar y condenar por un solo delito no por 2 a la vez.</a:t>
            </a:r>
          </a:p>
          <a:p>
            <a:endParaRPr lang="es-CO" dirty="0"/>
          </a:p>
          <a:p>
            <a:endParaRPr lang="es-CO" dirty="0"/>
          </a:p>
          <a:p>
            <a:endParaRPr lang="es-CO" dirty="0"/>
          </a:p>
        </p:txBody>
      </p:sp>
    </p:spTree>
    <p:extLst>
      <p:ext uri="{BB962C8B-B14F-4D97-AF65-F5344CB8AC3E}">
        <p14:creationId xmlns:p14="http://schemas.microsoft.com/office/powerpoint/2010/main" val="68315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p:txBody>
          <a:bodyPr anchor="ctr">
            <a:normAutofit/>
          </a:bodyPr>
          <a:lstStyle/>
          <a:p>
            <a:pPr marL="45720" indent="0" algn="ctr">
              <a:buNone/>
            </a:pPr>
            <a:r>
              <a:rPr lang="es-CO" sz="6000" dirty="0" smtClean="0"/>
              <a:t>CASO 1</a:t>
            </a:r>
            <a:endParaRPr lang="es-CO" sz="6000" dirty="0"/>
          </a:p>
        </p:txBody>
      </p:sp>
    </p:spTree>
    <p:extLst>
      <p:ext uri="{BB962C8B-B14F-4D97-AF65-F5344CB8AC3E}">
        <p14:creationId xmlns:p14="http://schemas.microsoft.com/office/powerpoint/2010/main" val="2388336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23528" y="332656"/>
            <a:ext cx="8424936" cy="5400600"/>
          </a:xfrm>
        </p:spPr>
        <p:txBody>
          <a:bodyPr>
            <a:normAutofit/>
          </a:bodyPr>
          <a:lstStyle/>
          <a:p>
            <a:pPr marL="45720" indent="0">
              <a:buNone/>
            </a:pPr>
            <a:r>
              <a:rPr lang="es-CO" dirty="0" smtClean="0"/>
              <a:t>1.PEDRO MARTINEZ es </a:t>
            </a:r>
            <a:r>
              <a:rPr lang="es-CO" dirty="0"/>
              <a:t>un ingeniero de sistemas que se desempeña como administrador de la red en una empresa llamada ABASTOS LTDA., este señor es amigo de ULISES PINTO quien fuera novio de MARTHA SANCHEZ funcionaria de la empresa. Un </a:t>
            </a:r>
            <a:r>
              <a:rPr lang="es-CO" dirty="0" err="1"/>
              <a:t>dia</a:t>
            </a:r>
            <a:r>
              <a:rPr lang="es-CO" dirty="0"/>
              <a:t> cualquiera ULISES le dice a PEDRO que desea saber los números de teléfono y la dirección de MARTHA, para lo cual PEDRO aprovechando su perfil, le entrega en una memoria USB dicha información, así mismo le hace entrega de unas fotografías de la señora SANCHEZ que posteriormente son publicadas por internet. Existe algún delito y cual es la pena máxima?</a:t>
            </a:r>
          </a:p>
          <a:p>
            <a:endParaRPr lang="es-CO" dirty="0"/>
          </a:p>
        </p:txBody>
      </p:sp>
    </p:spTree>
    <p:extLst>
      <p:ext uri="{BB962C8B-B14F-4D97-AF65-F5344CB8AC3E}">
        <p14:creationId xmlns:p14="http://schemas.microsoft.com/office/powerpoint/2010/main" val="1669295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251520" y="1556792"/>
            <a:ext cx="8496944" cy="5256584"/>
          </a:xfrm>
        </p:spPr>
        <p:txBody>
          <a:bodyPr>
            <a:normAutofit lnSpcReduction="10000"/>
          </a:bodyPr>
          <a:lstStyle/>
          <a:p>
            <a:pPr marL="45720" indent="0">
              <a:buNone/>
            </a:pPr>
            <a:r>
              <a:rPr lang="es-CO" dirty="0" smtClean="0"/>
              <a:t>De </a:t>
            </a:r>
            <a:r>
              <a:rPr lang="es-CO" dirty="0"/>
              <a:t>acuerdo con la LEY 1273 DE 2009, los artículos que hacen referencia con respecto a este caso son los siguientes:</a:t>
            </a:r>
          </a:p>
          <a:p>
            <a:pPr marL="45720" indent="0">
              <a:buNone/>
            </a:pPr>
            <a:r>
              <a:rPr lang="es-CO" dirty="0"/>
              <a:t>ARTICULO 269A</a:t>
            </a:r>
          </a:p>
          <a:p>
            <a:pPr marL="45720" indent="0">
              <a:buNone/>
            </a:pPr>
            <a:r>
              <a:rPr lang="es-CO" dirty="0"/>
              <a:t>ARTICULO 269F </a:t>
            </a:r>
          </a:p>
          <a:p>
            <a:pPr marL="45720" indent="0">
              <a:buNone/>
            </a:pPr>
            <a:r>
              <a:rPr lang="es-CO" dirty="0"/>
              <a:t>ARTICULO 269H</a:t>
            </a:r>
          </a:p>
          <a:p>
            <a:pPr marL="45720" indent="0">
              <a:buNone/>
            </a:pPr>
            <a:r>
              <a:rPr lang="es-CO" dirty="0"/>
              <a:t>Estos artículos son aplicados tanto para PEDRO como para ULISES, puesto que ellos cometieron una conducta punible, de diferente agravación.</a:t>
            </a:r>
          </a:p>
          <a:p>
            <a:pPr marL="45720" indent="0">
              <a:buNone/>
            </a:pPr>
            <a:r>
              <a:rPr lang="es-CO" dirty="0"/>
              <a:t>Para PEDRO se tipifica el artículo 269A, ya que este habla sobre el acceso abusivo a un sistema informático, porque el pueda que sea ingeniero de sistemas pero su papel es administrador de la empresa y no debería de estar utilizando su conocimiento en sacar información que no debe, para dársela a otra persona y mucho menos sin consentimiento del gerente o dueño de la empresa</a:t>
            </a:r>
            <a:r>
              <a:rPr lang="es-CO" dirty="0" smtClean="0"/>
              <a:t>.</a:t>
            </a:r>
            <a:endParaRPr lang="es-CO" dirty="0"/>
          </a:p>
        </p:txBody>
      </p:sp>
      <p:sp>
        <p:nvSpPr>
          <p:cNvPr id="4" name="2 Marcador de contenido"/>
          <p:cNvSpPr txBox="1">
            <a:spLocks/>
          </p:cNvSpPr>
          <p:nvPr/>
        </p:nvSpPr>
        <p:spPr>
          <a:xfrm>
            <a:off x="1143000" y="332656"/>
            <a:ext cx="6165304" cy="681256"/>
          </a:xfrm>
          <a:prstGeom prst="rect">
            <a:avLst/>
          </a:prstGeom>
        </p:spPr>
        <p:txBody>
          <a:bodyPr vert="horz" lIns="91440" tIns="45720" rIns="91440" bIns="45720" rtlCol="0" anchor="ctr">
            <a:normAutofit fontScale="925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ctr">
              <a:buNone/>
            </a:pPr>
            <a:r>
              <a:rPr lang="es-CO" sz="4800" dirty="0"/>
              <a:t>ANALISIS DEL </a:t>
            </a:r>
            <a:r>
              <a:rPr lang="es-CO" sz="4800" dirty="0" smtClean="0"/>
              <a:t>CASO</a:t>
            </a:r>
            <a:endParaRPr lang="es-CO" sz="4800" dirty="0"/>
          </a:p>
        </p:txBody>
      </p:sp>
    </p:spTree>
    <p:extLst>
      <p:ext uri="{BB962C8B-B14F-4D97-AF65-F5344CB8AC3E}">
        <p14:creationId xmlns:p14="http://schemas.microsoft.com/office/powerpoint/2010/main" val="299624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23528" y="260648"/>
            <a:ext cx="8280920" cy="6120680"/>
          </a:xfrm>
        </p:spPr>
        <p:txBody>
          <a:bodyPr>
            <a:normAutofit/>
          </a:bodyPr>
          <a:lstStyle/>
          <a:p>
            <a:pPr marL="45720" indent="0">
              <a:buNone/>
            </a:pPr>
            <a:r>
              <a:rPr lang="es-CO" dirty="0"/>
              <a:t/>
            </a:r>
            <a:br>
              <a:rPr lang="es-CO" dirty="0"/>
            </a:br>
            <a:r>
              <a:rPr lang="es-CO" dirty="0"/>
              <a:t>Para ULISES se tipifica el articulo 269F, ya que este habla de la violación de datos personales, porque el en vez de guardar esa información y datos de MARTHA para el solo, lo que hizo fue publicarlas, independientemente de las razones por las cuales lo hizo.</a:t>
            </a:r>
            <a:br>
              <a:rPr lang="es-CO" dirty="0"/>
            </a:br>
            <a:r>
              <a:rPr lang="es-CO" dirty="0"/>
              <a:t>Y el artículo 269H, habla de las agravaciones que tienen cada una de sus acciones tanto de PEDRO como de ULISES, las cuales son:</a:t>
            </a:r>
            <a:br>
              <a:rPr lang="es-CO" dirty="0"/>
            </a:br>
            <a:r>
              <a:rPr lang="es-CO" dirty="0"/>
              <a:t>3. Aprovechando la confianza depositada por el poseedor de la información o por quien tuviere un vínculo contractual con este.</a:t>
            </a:r>
            <a:br>
              <a:rPr lang="es-CO" dirty="0"/>
            </a:br>
            <a:r>
              <a:rPr lang="es-CO" dirty="0"/>
              <a:t>4. Revelando o dando a conocer el contenido de la información en perjuicio de otro</a:t>
            </a:r>
            <a:r>
              <a:rPr lang="es-CO" dirty="0" smtClean="0"/>
              <a:t>.</a:t>
            </a:r>
            <a:endParaRPr lang="es-CO" dirty="0"/>
          </a:p>
        </p:txBody>
      </p:sp>
    </p:spTree>
    <p:extLst>
      <p:ext uri="{BB962C8B-B14F-4D97-AF65-F5344CB8AC3E}">
        <p14:creationId xmlns:p14="http://schemas.microsoft.com/office/powerpoint/2010/main" val="1078676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23528" y="260648"/>
            <a:ext cx="8280920" cy="6120680"/>
          </a:xfrm>
        </p:spPr>
        <p:txBody>
          <a:bodyPr>
            <a:normAutofit/>
          </a:bodyPr>
          <a:lstStyle/>
          <a:p>
            <a:pPr marL="45720" indent="0">
              <a:buNone/>
            </a:pPr>
            <a:r>
              <a:rPr lang="es-CO" dirty="0"/>
              <a:t/>
            </a:r>
            <a:br>
              <a:rPr lang="es-CO" dirty="0"/>
            </a:br>
            <a:r>
              <a:rPr lang="es-CO" dirty="0"/>
              <a:t>8. Si quien incurre en estas conductas es el responsable de la administración, manejo o control de dicha información, además se le impondrá hasta tres años, la pena de inhabilitación para el ejercicio de profesión relacionada con sistemas de información procesada con equipos computacionales</a:t>
            </a:r>
            <a:r>
              <a:rPr lang="es-CO" dirty="0" smtClean="0"/>
              <a:t>.</a:t>
            </a:r>
            <a:br>
              <a:rPr lang="es-CO" dirty="0" smtClean="0"/>
            </a:br>
            <a:r>
              <a:rPr lang="es-CO" dirty="0" smtClean="0"/>
              <a:t>La tercera y cuarta agravación la cumple ULISES y la octava agravación la cumple PEDRO.</a:t>
            </a:r>
            <a:br>
              <a:rPr lang="es-CO" dirty="0" smtClean="0"/>
            </a:br>
            <a:r>
              <a:rPr lang="es-CO" dirty="0" smtClean="0"/>
              <a:t>Con respecto a la pena, para PEDRO según la conducta que tuvo (articulo 269 A) es de 48 a 96 meses y según su agravación (articulo 269 H), esta pena se aumentara a la mitad o las 3 cuartas partes, por lo tanto la pena la dictara el juez, dependiendo del aumento que le vaya a dar según los datos mencionados.</a:t>
            </a:r>
          </a:p>
          <a:p>
            <a:endParaRPr lang="es-CO" dirty="0"/>
          </a:p>
        </p:txBody>
      </p:sp>
    </p:spTree>
    <p:extLst>
      <p:ext uri="{BB962C8B-B14F-4D97-AF65-F5344CB8AC3E}">
        <p14:creationId xmlns:p14="http://schemas.microsoft.com/office/powerpoint/2010/main" val="2564025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95536" y="260648"/>
            <a:ext cx="8352928" cy="4536504"/>
          </a:xfrm>
        </p:spPr>
        <p:txBody>
          <a:bodyPr>
            <a:normAutofit/>
          </a:bodyPr>
          <a:lstStyle/>
          <a:p>
            <a:pPr marL="45720" indent="0">
              <a:buNone/>
            </a:pPr>
            <a:r>
              <a:rPr lang="es-CO" dirty="0" smtClean="0"/>
              <a:t>Para </a:t>
            </a:r>
            <a:r>
              <a:rPr lang="es-CO" dirty="0"/>
              <a:t>ULISES, según la conducta que tuvo (articulo 269 F) es de 48 a 96 mese y su agravación (articulo 269 H), esta pena se aumentara la mitad o las 3 cuartas partes también.</a:t>
            </a:r>
            <a:br>
              <a:rPr lang="es-CO" dirty="0"/>
            </a:br>
            <a:r>
              <a:rPr lang="es-CO" dirty="0"/>
              <a:t>En conclusión, el juez debe determinar cuál fue de mayor agravación e implantarle a ese la pena aumentada a las 3 cuartas partes y al otro si aumentarle la mitad de la pena, según la importancia de conducta punible que tuvo. </a:t>
            </a:r>
            <a:br>
              <a:rPr lang="es-CO" dirty="0"/>
            </a:br>
            <a:endParaRPr lang="es-CO" dirty="0"/>
          </a:p>
          <a:p>
            <a:endParaRPr lang="es-CO" dirty="0"/>
          </a:p>
        </p:txBody>
      </p:sp>
    </p:spTree>
    <p:extLst>
      <p:ext uri="{BB962C8B-B14F-4D97-AF65-F5344CB8AC3E}">
        <p14:creationId xmlns:p14="http://schemas.microsoft.com/office/powerpoint/2010/main" val="1005599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p:txBody>
          <a:bodyPr anchor="ctr">
            <a:normAutofit/>
          </a:bodyPr>
          <a:lstStyle/>
          <a:p>
            <a:pPr marL="45720" indent="0" algn="ctr">
              <a:buNone/>
            </a:pPr>
            <a:r>
              <a:rPr lang="es-CO" sz="6000" dirty="0" smtClean="0"/>
              <a:t>CASO 2</a:t>
            </a:r>
            <a:endParaRPr lang="es-CO" sz="6000" dirty="0"/>
          </a:p>
        </p:txBody>
      </p:sp>
    </p:spTree>
    <p:extLst>
      <p:ext uri="{BB962C8B-B14F-4D97-AF65-F5344CB8AC3E}">
        <p14:creationId xmlns:p14="http://schemas.microsoft.com/office/powerpoint/2010/main" val="1922704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23528" y="260648"/>
            <a:ext cx="8424936" cy="4032448"/>
          </a:xfrm>
        </p:spPr>
        <p:txBody>
          <a:bodyPr/>
          <a:lstStyle/>
          <a:p>
            <a:pPr marL="45720" indent="0">
              <a:buNone/>
            </a:pPr>
            <a:r>
              <a:rPr lang="es-CO" dirty="0"/>
              <a:t>2. LILIANA CONTRERAS es la amiga de toda la vida de JUAN LOPEZ, un día cualquiera LILIANA le presta el computador portátil para realizar una hoja de vida, en este trayecto LILIANA le instala un software malicioso para que desde su casa pueda recibir toda la información que realiza JUAN LOPEZ. Posteriormente a JUAN le cambia su contraseña de correo. De que delitos estamos hablando?</a:t>
            </a:r>
          </a:p>
        </p:txBody>
      </p:sp>
    </p:spTree>
    <p:extLst>
      <p:ext uri="{BB962C8B-B14F-4D97-AF65-F5344CB8AC3E}">
        <p14:creationId xmlns:p14="http://schemas.microsoft.com/office/powerpoint/2010/main" val="3359003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97</TotalTime>
  <Words>979</Words>
  <Application>Microsoft Office PowerPoint</Application>
  <PresentationFormat>Presentación en pantalla (4:3)</PresentationFormat>
  <Paragraphs>57</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Transmisión de listas</vt:lpstr>
      <vt:lpstr>CASOS APLICADOS LEY 1273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CASOS APLICADOS LEY 1273</dc:title>
  <dc:creator>Luffi</dc:creator>
  <cp:lastModifiedBy>VOCHOA</cp:lastModifiedBy>
  <cp:revision>4</cp:revision>
  <dcterms:created xsi:type="dcterms:W3CDTF">2012-09-15T17:15:40Z</dcterms:created>
  <dcterms:modified xsi:type="dcterms:W3CDTF">2012-11-24T00:50:12Z</dcterms:modified>
</cp:coreProperties>
</file>