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ppt/diagrams/data18.xml" ContentType="application/vnd.openxmlformats-officedocument.drawingml.diagramData+xml"/>
  <Override PartName="/ppt/diagrams/layout18.xml" ContentType="application/vnd.openxmlformats-officedocument.drawingml.diagramLayout+xml"/>
  <Override PartName="/ppt/diagrams/quickStyle18.xml" ContentType="application/vnd.openxmlformats-officedocument.drawingml.diagramStyle+xml"/>
  <Override PartName="/ppt/diagrams/colors18.xml" ContentType="application/vnd.openxmlformats-officedocument.drawingml.diagramColors+xml"/>
  <Override PartName="/ppt/diagrams/drawing18.xml" ContentType="application/vnd.ms-office.drawingml.diagramDrawing+xml"/>
  <Override PartName="/ppt/diagrams/data19.xml" ContentType="application/vnd.openxmlformats-officedocument.drawingml.diagramData+xml"/>
  <Override PartName="/ppt/diagrams/layout19.xml" ContentType="application/vnd.openxmlformats-officedocument.drawingml.diagramLayout+xml"/>
  <Override PartName="/ppt/diagrams/quickStyle19.xml" ContentType="application/vnd.openxmlformats-officedocument.drawingml.diagramStyle+xml"/>
  <Override PartName="/ppt/diagrams/colors19.xml" ContentType="application/vnd.openxmlformats-officedocument.drawingml.diagramColors+xml"/>
  <Override PartName="/ppt/diagrams/drawing19.xml" ContentType="application/vnd.ms-office.drawingml.diagramDrawing+xml"/>
  <Override PartName="/ppt/diagrams/data20.xml" ContentType="application/vnd.openxmlformats-officedocument.drawingml.diagramData+xml"/>
  <Override PartName="/ppt/diagrams/layout20.xml" ContentType="application/vnd.openxmlformats-officedocument.drawingml.diagramLayout+xml"/>
  <Override PartName="/ppt/diagrams/quickStyle20.xml" ContentType="application/vnd.openxmlformats-officedocument.drawingml.diagramStyle+xml"/>
  <Override PartName="/ppt/diagrams/colors20.xml" ContentType="application/vnd.openxmlformats-officedocument.drawingml.diagramColors+xml"/>
  <Override PartName="/ppt/diagrams/drawing20.xml" ContentType="application/vnd.ms-office.drawingml.diagramDrawing+xml"/>
  <Override PartName="/ppt/diagrams/data21.xml" ContentType="application/vnd.openxmlformats-officedocument.drawingml.diagramData+xml"/>
  <Override PartName="/ppt/diagrams/layout21.xml" ContentType="application/vnd.openxmlformats-officedocument.drawingml.diagramLayout+xml"/>
  <Override PartName="/ppt/diagrams/quickStyle21.xml" ContentType="application/vnd.openxmlformats-officedocument.drawingml.diagramStyle+xml"/>
  <Override PartName="/ppt/diagrams/colors21.xml" ContentType="application/vnd.openxmlformats-officedocument.drawingml.diagramColors+xml"/>
  <Override PartName="/ppt/diagrams/drawing21.xml" ContentType="application/vnd.ms-office.drawingml.diagramDrawing+xml"/>
  <Override PartName="/ppt/diagrams/data22.xml" ContentType="application/vnd.openxmlformats-officedocument.drawingml.diagramData+xml"/>
  <Override PartName="/ppt/diagrams/layout22.xml" ContentType="application/vnd.openxmlformats-officedocument.drawingml.diagramLayout+xml"/>
  <Override PartName="/ppt/diagrams/quickStyle22.xml" ContentType="application/vnd.openxmlformats-officedocument.drawingml.diagramStyle+xml"/>
  <Override PartName="/ppt/diagrams/colors22.xml" ContentType="application/vnd.openxmlformats-officedocument.drawingml.diagramColors+xml"/>
  <Override PartName="/ppt/diagrams/drawing22.xml" ContentType="application/vnd.ms-office.drawingml.diagramDrawing+xml"/>
  <Override PartName="/ppt/diagrams/data23.xml" ContentType="application/vnd.openxmlformats-officedocument.drawingml.diagramData+xml"/>
  <Override PartName="/ppt/diagrams/layout23.xml" ContentType="application/vnd.openxmlformats-officedocument.drawingml.diagramLayout+xml"/>
  <Override PartName="/ppt/diagrams/quickStyle23.xml" ContentType="application/vnd.openxmlformats-officedocument.drawingml.diagramStyle+xml"/>
  <Override PartName="/ppt/diagrams/colors23.xml" ContentType="application/vnd.openxmlformats-officedocument.drawingml.diagramColors+xml"/>
  <Override PartName="/ppt/diagrams/drawing23.xml" ContentType="application/vnd.ms-office.drawingml.diagramDrawing+xml"/>
  <Override PartName="/ppt/diagrams/data24.xml" ContentType="application/vnd.openxmlformats-officedocument.drawingml.diagramData+xml"/>
  <Override PartName="/ppt/diagrams/layout24.xml" ContentType="application/vnd.openxmlformats-officedocument.drawingml.diagramLayout+xml"/>
  <Override PartName="/ppt/diagrams/quickStyle24.xml" ContentType="application/vnd.openxmlformats-officedocument.drawingml.diagramStyle+xml"/>
  <Override PartName="/ppt/diagrams/colors24.xml" ContentType="application/vnd.openxmlformats-officedocument.drawingml.diagramColors+xml"/>
  <Override PartName="/ppt/diagrams/drawing24.xml" ContentType="application/vnd.ms-office.drawingml.diagramDrawing+xml"/>
  <Override PartName="/ppt/diagrams/data25.xml" ContentType="application/vnd.openxmlformats-officedocument.drawingml.diagramData+xml"/>
  <Override PartName="/ppt/diagrams/layout25.xml" ContentType="application/vnd.openxmlformats-officedocument.drawingml.diagramLayout+xml"/>
  <Override PartName="/ppt/diagrams/quickStyle25.xml" ContentType="application/vnd.openxmlformats-officedocument.drawingml.diagramStyle+xml"/>
  <Override PartName="/ppt/diagrams/colors25.xml" ContentType="application/vnd.openxmlformats-officedocument.drawingml.diagramColors+xml"/>
  <Override PartName="/ppt/diagrams/drawing25.xml" ContentType="application/vnd.ms-office.drawingml.diagramDrawing+xml"/>
  <Override PartName="/ppt/diagrams/data26.xml" ContentType="application/vnd.openxmlformats-officedocument.drawingml.diagramData+xml"/>
  <Override PartName="/ppt/diagrams/layout26.xml" ContentType="application/vnd.openxmlformats-officedocument.drawingml.diagramLayout+xml"/>
  <Override PartName="/ppt/diagrams/quickStyle26.xml" ContentType="application/vnd.openxmlformats-officedocument.drawingml.diagramStyle+xml"/>
  <Override PartName="/ppt/diagrams/colors26.xml" ContentType="application/vnd.openxmlformats-officedocument.drawingml.diagramColors+xml"/>
  <Override PartName="/ppt/diagrams/drawing26.xml" ContentType="application/vnd.ms-office.drawingml.diagramDrawing+xml"/>
  <Override PartName="/ppt/diagrams/data27.xml" ContentType="application/vnd.openxmlformats-officedocument.drawingml.diagramData+xml"/>
  <Override PartName="/ppt/diagrams/layout27.xml" ContentType="application/vnd.openxmlformats-officedocument.drawingml.diagramLayout+xml"/>
  <Override PartName="/ppt/diagrams/quickStyle27.xml" ContentType="application/vnd.openxmlformats-officedocument.drawingml.diagramStyle+xml"/>
  <Override PartName="/ppt/diagrams/colors27.xml" ContentType="application/vnd.openxmlformats-officedocument.drawingml.diagramColors+xml"/>
  <Override PartName="/ppt/diagrams/drawing27.xml" ContentType="application/vnd.ms-office.drawingml.diagramDrawing+xml"/>
  <Override PartName="/ppt/diagrams/data28.xml" ContentType="application/vnd.openxmlformats-officedocument.drawingml.diagramData+xml"/>
  <Override PartName="/ppt/diagrams/layout28.xml" ContentType="application/vnd.openxmlformats-officedocument.drawingml.diagramLayout+xml"/>
  <Override PartName="/ppt/diagrams/quickStyle28.xml" ContentType="application/vnd.openxmlformats-officedocument.drawingml.diagramStyle+xml"/>
  <Override PartName="/ppt/diagrams/colors28.xml" ContentType="application/vnd.openxmlformats-officedocument.drawingml.diagramColors+xml"/>
  <Override PartName="/ppt/diagrams/drawing28.xml" ContentType="application/vnd.ms-office.drawingml.diagramDrawing+xml"/>
  <Override PartName="/ppt/diagrams/data29.xml" ContentType="application/vnd.openxmlformats-officedocument.drawingml.diagramData+xml"/>
  <Override PartName="/ppt/diagrams/layout29.xml" ContentType="application/vnd.openxmlformats-officedocument.drawingml.diagramLayout+xml"/>
  <Override PartName="/ppt/diagrams/quickStyle29.xml" ContentType="application/vnd.openxmlformats-officedocument.drawingml.diagramStyle+xml"/>
  <Override PartName="/ppt/diagrams/colors29.xml" ContentType="application/vnd.openxmlformats-officedocument.drawingml.diagramColors+xml"/>
  <Override PartName="/ppt/diagrams/drawing29.xml" ContentType="application/vnd.ms-office.drawingml.diagramDrawing+xml"/>
  <Override PartName="/ppt/diagrams/data30.xml" ContentType="application/vnd.openxmlformats-officedocument.drawingml.diagramData+xml"/>
  <Override PartName="/ppt/diagrams/layout30.xml" ContentType="application/vnd.openxmlformats-officedocument.drawingml.diagramLayout+xml"/>
  <Override PartName="/ppt/diagrams/quickStyle30.xml" ContentType="application/vnd.openxmlformats-officedocument.drawingml.diagramStyle+xml"/>
  <Override PartName="/ppt/diagrams/colors30.xml" ContentType="application/vnd.openxmlformats-officedocument.drawingml.diagramColors+xml"/>
  <Override PartName="/ppt/diagrams/drawing30.xml" ContentType="application/vnd.ms-office.drawingml.diagramDrawing+xml"/>
  <Override PartName="/ppt/diagrams/data31.xml" ContentType="application/vnd.openxmlformats-officedocument.drawingml.diagramData+xml"/>
  <Override PartName="/ppt/diagrams/layout31.xml" ContentType="application/vnd.openxmlformats-officedocument.drawingml.diagramLayout+xml"/>
  <Override PartName="/ppt/diagrams/quickStyle31.xml" ContentType="application/vnd.openxmlformats-officedocument.drawingml.diagramStyle+xml"/>
  <Override PartName="/ppt/diagrams/colors31.xml" ContentType="application/vnd.openxmlformats-officedocument.drawingml.diagramColors+xml"/>
  <Override PartName="/ppt/diagrams/drawing31.xml" ContentType="application/vnd.ms-office.drawingml.diagramDrawing+xml"/>
  <Override PartName="/ppt/diagrams/data32.xml" ContentType="application/vnd.openxmlformats-officedocument.drawingml.diagramData+xml"/>
  <Override PartName="/ppt/diagrams/layout32.xml" ContentType="application/vnd.openxmlformats-officedocument.drawingml.diagramLayout+xml"/>
  <Override PartName="/ppt/diagrams/quickStyle32.xml" ContentType="application/vnd.openxmlformats-officedocument.drawingml.diagramStyle+xml"/>
  <Override PartName="/ppt/diagrams/colors32.xml" ContentType="application/vnd.openxmlformats-officedocument.drawingml.diagramColors+xml"/>
  <Override PartName="/ppt/diagrams/drawing32.xml" ContentType="application/vnd.ms-office.drawingml.diagramDrawing+xml"/>
  <Override PartName="/ppt/diagrams/data33.xml" ContentType="application/vnd.openxmlformats-officedocument.drawingml.diagramData+xml"/>
  <Override PartName="/ppt/diagrams/layout33.xml" ContentType="application/vnd.openxmlformats-officedocument.drawingml.diagramLayout+xml"/>
  <Override PartName="/ppt/diagrams/quickStyle33.xml" ContentType="application/vnd.openxmlformats-officedocument.drawingml.diagramStyle+xml"/>
  <Override PartName="/ppt/diagrams/colors33.xml" ContentType="application/vnd.openxmlformats-officedocument.drawingml.diagramColors+xml"/>
  <Override PartName="/ppt/diagrams/drawing33.xml" ContentType="application/vnd.ms-office.drawingml.diagramDrawing+xml"/>
  <Override PartName="/ppt/diagrams/data34.xml" ContentType="application/vnd.openxmlformats-officedocument.drawingml.diagramData+xml"/>
  <Override PartName="/ppt/diagrams/layout34.xml" ContentType="application/vnd.openxmlformats-officedocument.drawingml.diagramLayout+xml"/>
  <Override PartName="/ppt/diagrams/quickStyle34.xml" ContentType="application/vnd.openxmlformats-officedocument.drawingml.diagramStyle+xml"/>
  <Override PartName="/ppt/diagrams/colors34.xml" ContentType="application/vnd.openxmlformats-officedocument.drawingml.diagramColors+xml"/>
  <Override PartName="/ppt/diagrams/drawing34.xml" ContentType="application/vnd.ms-office.drawingml.diagramDrawing+xml"/>
  <Override PartName="/ppt/diagrams/data35.xml" ContentType="application/vnd.openxmlformats-officedocument.drawingml.diagramData+xml"/>
  <Override PartName="/ppt/diagrams/layout35.xml" ContentType="application/vnd.openxmlformats-officedocument.drawingml.diagramLayout+xml"/>
  <Override PartName="/ppt/diagrams/quickStyle35.xml" ContentType="application/vnd.openxmlformats-officedocument.drawingml.diagramStyle+xml"/>
  <Override PartName="/ppt/diagrams/colors35.xml" ContentType="application/vnd.openxmlformats-officedocument.drawingml.diagramColors+xml"/>
  <Override PartName="/ppt/diagrams/drawing35.xml" ContentType="application/vnd.ms-office.drawingml.diagramDrawing+xml"/>
  <Override PartName="/ppt/diagrams/data36.xml" ContentType="application/vnd.openxmlformats-officedocument.drawingml.diagramData+xml"/>
  <Override PartName="/ppt/diagrams/layout36.xml" ContentType="application/vnd.openxmlformats-officedocument.drawingml.diagramLayout+xml"/>
  <Override PartName="/ppt/diagrams/quickStyle36.xml" ContentType="application/vnd.openxmlformats-officedocument.drawingml.diagramStyle+xml"/>
  <Override PartName="/ppt/diagrams/colors36.xml" ContentType="application/vnd.openxmlformats-officedocument.drawingml.diagramColors+xml"/>
  <Override PartName="/ppt/diagrams/drawing36.xml" ContentType="application/vnd.ms-office.drawingml.diagramDrawing+xml"/>
  <Override PartName="/ppt/diagrams/data37.xml" ContentType="application/vnd.openxmlformats-officedocument.drawingml.diagramData+xml"/>
  <Override PartName="/ppt/diagrams/layout37.xml" ContentType="application/vnd.openxmlformats-officedocument.drawingml.diagramLayout+xml"/>
  <Override PartName="/ppt/diagrams/quickStyle37.xml" ContentType="application/vnd.openxmlformats-officedocument.drawingml.diagramStyle+xml"/>
  <Override PartName="/ppt/diagrams/colors37.xml" ContentType="application/vnd.openxmlformats-officedocument.drawingml.diagramColors+xml"/>
  <Override PartName="/ppt/diagrams/drawing37.xml" ContentType="application/vnd.ms-office.drawingml.diagramDrawing+xml"/>
  <Override PartName="/ppt/diagrams/data38.xml" ContentType="application/vnd.openxmlformats-officedocument.drawingml.diagramData+xml"/>
  <Override PartName="/ppt/diagrams/layout38.xml" ContentType="application/vnd.openxmlformats-officedocument.drawingml.diagramLayout+xml"/>
  <Override PartName="/ppt/diagrams/quickStyle38.xml" ContentType="application/vnd.openxmlformats-officedocument.drawingml.diagramStyle+xml"/>
  <Override PartName="/ppt/diagrams/colors38.xml" ContentType="application/vnd.openxmlformats-officedocument.drawingml.diagramColors+xml"/>
  <Override PartName="/ppt/diagrams/drawing38.xml" ContentType="application/vnd.ms-office.drawingml.diagramDrawing+xml"/>
  <Override PartName="/ppt/diagrams/data39.xml" ContentType="application/vnd.openxmlformats-officedocument.drawingml.diagramData+xml"/>
  <Override PartName="/ppt/diagrams/layout39.xml" ContentType="application/vnd.openxmlformats-officedocument.drawingml.diagramLayout+xml"/>
  <Override PartName="/ppt/diagrams/quickStyle39.xml" ContentType="application/vnd.openxmlformats-officedocument.drawingml.diagramStyle+xml"/>
  <Override PartName="/ppt/diagrams/colors39.xml" ContentType="application/vnd.openxmlformats-officedocument.drawingml.diagramColors+xml"/>
  <Override PartName="/ppt/diagrams/drawing39.xml" ContentType="application/vnd.ms-office.drawingml.diagramDrawing+xml"/>
  <Override PartName="/ppt/diagrams/data40.xml" ContentType="application/vnd.openxmlformats-officedocument.drawingml.diagramData+xml"/>
  <Override PartName="/ppt/diagrams/layout40.xml" ContentType="application/vnd.openxmlformats-officedocument.drawingml.diagramLayout+xml"/>
  <Override PartName="/ppt/diagrams/quickStyle40.xml" ContentType="application/vnd.openxmlformats-officedocument.drawingml.diagramStyle+xml"/>
  <Override PartName="/ppt/diagrams/colors40.xml" ContentType="application/vnd.openxmlformats-officedocument.drawingml.diagramColors+xml"/>
  <Override PartName="/ppt/diagrams/drawing40.xml" ContentType="application/vnd.ms-office.drawingml.diagramDrawing+xml"/>
  <Override PartName="/ppt/diagrams/data41.xml" ContentType="application/vnd.openxmlformats-officedocument.drawingml.diagramData+xml"/>
  <Override PartName="/ppt/diagrams/layout41.xml" ContentType="application/vnd.openxmlformats-officedocument.drawingml.diagramLayout+xml"/>
  <Override PartName="/ppt/diagrams/quickStyle41.xml" ContentType="application/vnd.openxmlformats-officedocument.drawingml.diagramStyle+xml"/>
  <Override PartName="/ppt/diagrams/colors41.xml" ContentType="application/vnd.openxmlformats-officedocument.drawingml.diagramColors+xml"/>
  <Override PartName="/ppt/diagrams/drawing41.xml" ContentType="application/vnd.ms-office.drawingml.diagramDrawing+xml"/>
  <Override PartName="/ppt/diagrams/data42.xml" ContentType="application/vnd.openxmlformats-officedocument.drawingml.diagramData+xml"/>
  <Override PartName="/ppt/diagrams/layout42.xml" ContentType="application/vnd.openxmlformats-officedocument.drawingml.diagramLayout+xml"/>
  <Override PartName="/ppt/diagrams/quickStyle42.xml" ContentType="application/vnd.openxmlformats-officedocument.drawingml.diagramStyle+xml"/>
  <Override PartName="/ppt/diagrams/colors42.xml" ContentType="application/vnd.openxmlformats-officedocument.drawingml.diagramColors+xml"/>
  <Override PartName="/ppt/diagrams/drawing4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8" r:id="rId3"/>
    <p:sldId id="346" r:id="rId4"/>
    <p:sldId id="348" r:id="rId5"/>
    <p:sldId id="349" r:id="rId6"/>
    <p:sldId id="311" r:id="rId7"/>
    <p:sldId id="350" r:id="rId8"/>
    <p:sldId id="337" r:id="rId9"/>
    <p:sldId id="307" r:id="rId10"/>
    <p:sldId id="335" r:id="rId11"/>
    <p:sldId id="308" r:id="rId12"/>
    <p:sldId id="319" r:id="rId13"/>
    <p:sldId id="305" r:id="rId14"/>
    <p:sldId id="312" r:id="rId15"/>
    <p:sldId id="313" r:id="rId16"/>
    <p:sldId id="314" r:id="rId17"/>
    <p:sldId id="333" r:id="rId18"/>
    <p:sldId id="334" r:id="rId19"/>
    <p:sldId id="257" r:id="rId20"/>
    <p:sldId id="315" r:id="rId21"/>
    <p:sldId id="316" r:id="rId22"/>
    <p:sldId id="317" r:id="rId23"/>
    <p:sldId id="318" r:id="rId24"/>
    <p:sldId id="304" r:id="rId25"/>
    <p:sldId id="287" r:id="rId26"/>
    <p:sldId id="288" r:id="rId27"/>
    <p:sldId id="290" r:id="rId28"/>
    <p:sldId id="289" r:id="rId29"/>
    <p:sldId id="292" r:id="rId30"/>
    <p:sldId id="298" r:id="rId31"/>
    <p:sldId id="299" r:id="rId32"/>
    <p:sldId id="296" r:id="rId33"/>
    <p:sldId id="300" r:id="rId34"/>
    <p:sldId id="301" r:id="rId35"/>
    <p:sldId id="297" r:id="rId36"/>
    <p:sldId id="293" r:id="rId37"/>
    <p:sldId id="336" r:id="rId38"/>
    <p:sldId id="303" r:id="rId39"/>
    <p:sldId id="338" r:id="rId40"/>
    <p:sldId id="345" r:id="rId41"/>
    <p:sldId id="339" r:id="rId42"/>
    <p:sldId id="342" r:id="rId43"/>
    <p:sldId id="343" r:id="rId44"/>
    <p:sldId id="344" r:id="rId45"/>
    <p:sldId id="340" r:id="rId46"/>
    <p:sldId id="341" r:id="rId47"/>
    <p:sldId id="294" r:id="rId4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34" autoAdjust="0"/>
    <p:restoredTop sz="94662" autoAdjust="0"/>
  </p:normalViewPr>
  <p:slideViewPr>
    <p:cSldViewPr snapToObjects="1">
      <p:cViewPr>
        <p:scale>
          <a:sx n="60" d="100"/>
          <a:sy n="60" d="100"/>
        </p:scale>
        <p:origin x="-1445" y="-50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9.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0.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2.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4.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5.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6.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7.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8.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9.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0.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3.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5.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6.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7.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8.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9.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0.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3_1">
  <dgm:title val=""/>
  <dgm:desc val=""/>
  <dgm:catLst>
    <dgm:cat type="accent3" pri="11100"/>
  </dgm:catLst>
  <dgm:styleLbl name="node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3">
        <a:shade val="80000"/>
      </a:schemeClr>
    </dgm:linClrLst>
    <dgm:effectClrLst/>
    <dgm:txLinClrLst/>
    <dgm:txFillClrLst/>
    <dgm:txEffectClrLst/>
  </dgm:styleLbl>
  <dgm:styleLbl name="node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f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align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b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dgm:txEffectClrLst/>
  </dgm:styleLbl>
  <dgm:styleLbl name="parChTrans2D2">
    <dgm:fillClrLst meth="repeat">
      <a:schemeClr val="accent3"/>
    </dgm:fillClrLst>
    <dgm:linClrLst meth="repeat">
      <a:schemeClr val="accent3"/>
    </dgm:linClrLst>
    <dgm:effectClrLst/>
    <dgm:txLinClrLst/>
    <dgm:txFillClrLst/>
    <dgm:txEffectClrLst/>
  </dgm:styleLbl>
  <dgm:styleLbl name="parChTrans2D3">
    <dgm:fillClrLst meth="repeat">
      <a:schemeClr val="accent3"/>
    </dgm:fillClrLst>
    <dgm:linClrLst meth="repeat">
      <a:schemeClr val="accent3"/>
    </dgm:linClrLst>
    <dgm:effectClrLst/>
    <dgm:txLinClrLst/>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con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align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trAlignAcc1">
    <dgm:fillClrLst meth="repeat">
      <a:schemeClr val="accent3">
        <a:alpha val="40000"/>
        <a:tint val="40000"/>
      </a:schemeClr>
    </dgm:fillClrLst>
    <dgm:linClrLst meth="repeat">
      <a:schemeClr val="accent3"/>
    </dgm:linClrLst>
    <dgm:effectClrLst/>
    <dgm:txLinClrLst/>
    <dgm:txFillClrLst meth="repeat">
      <a:schemeClr val="dk1"/>
    </dgm:txFillClrLst>
    <dgm:txEffectClrLst/>
  </dgm:styleLbl>
  <dgm:styleLbl name="b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fgAcc0">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2">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3">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4">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156D42D-F5AF-4390-907B-2AF70D72F309}" type="doc">
      <dgm:prSet loTypeId="urn:microsoft.com/office/officeart/2009/3/layout/IncreasingArrowsProcess" loCatId="process" qsTypeId="urn:microsoft.com/office/officeart/2005/8/quickstyle/simple5" qsCatId="simple" csTypeId="urn:microsoft.com/office/officeart/2005/8/colors/colorful5" csCatId="colorful" phldr="1"/>
      <dgm:spPr/>
      <dgm:t>
        <a:bodyPr/>
        <a:lstStyle/>
        <a:p>
          <a:endParaRPr lang="fr-FR"/>
        </a:p>
      </dgm:t>
    </dgm:pt>
    <dgm:pt modelId="{FC1E9620-B6BB-457E-89C3-8FE62A732060}">
      <dgm:prSet phldrT="[Texte]"/>
      <dgm:spPr/>
      <dgm:t>
        <a:bodyPr/>
        <a:lstStyle/>
        <a:p>
          <a:r>
            <a:rPr lang="ar-MA" dirty="0" smtClean="0"/>
            <a:t>السياق الدولي </a:t>
          </a:r>
          <a:endParaRPr lang="fr-FR" dirty="0"/>
        </a:p>
      </dgm:t>
    </dgm:pt>
    <dgm:pt modelId="{0913A81B-1F74-4F75-8904-E746C651EABD}" type="parTrans" cxnId="{B4D659D8-5814-4CDE-9B20-A1649367B948}">
      <dgm:prSet/>
      <dgm:spPr/>
      <dgm:t>
        <a:bodyPr/>
        <a:lstStyle/>
        <a:p>
          <a:endParaRPr lang="fr-FR"/>
        </a:p>
      </dgm:t>
    </dgm:pt>
    <dgm:pt modelId="{9B201723-068F-44DE-AAB1-7820DF62ABA9}" type="sibTrans" cxnId="{B4D659D8-5814-4CDE-9B20-A1649367B948}">
      <dgm:prSet/>
      <dgm:spPr/>
      <dgm:t>
        <a:bodyPr/>
        <a:lstStyle/>
        <a:p>
          <a:endParaRPr lang="fr-FR"/>
        </a:p>
      </dgm:t>
    </dgm:pt>
    <dgm:pt modelId="{F0DC61B3-5F84-4935-9DC5-1BC11674CA42}">
      <dgm:prSet phldrT="[Texte]"/>
      <dgm:spPr/>
      <dgm:t>
        <a:bodyPr/>
        <a:lstStyle/>
        <a:p>
          <a:pPr algn="r"/>
          <a:r>
            <a:rPr lang="ar-MA" dirty="0" smtClean="0"/>
            <a:t>- </a:t>
          </a:r>
          <a:r>
            <a:rPr lang="ar-MA" b="1" dirty="0" smtClean="0">
              <a:solidFill>
                <a:srgbClr val="FF0000"/>
              </a:solidFill>
            </a:rPr>
            <a:t>سيطرة المال </a:t>
          </a:r>
          <a:r>
            <a:rPr lang="ar-MA" b="1" dirty="0" err="1" smtClean="0">
              <a:solidFill>
                <a:srgbClr val="FF0000"/>
              </a:solidFill>
            </a:rPr>
            <a:t>والراسمال</a:t>
          </a:r>
          <a:r>
            <a:rPr lang="ar-MA" b="1" dirty="0" smtClean="0">
              <a:solidFill>
                <a:srgbClr val="FF0000"/>
              </a:solidFill>
            </a:rPr>
            <a:t> والاعمال على مصادر صناعة القرار السياسي</a:t>
          </a:r>
        </a:p>
        <a:p>
          <a:pPr algn="r"/>
          <a:r>
            <a:rPr lang="ar-MA" dirty="0" smtClean="0"/>
            <a:t>-الانتفاضات في المنطقة العربية </a:t>
          </a:r>
        </a:p>
        <a:p>
          <a:pPr algn="r"/>
          <a:r>
            <a:rPr lang="ar-MA" dirty="0" smtClean="0"/>
            <a:t>- واعادة تشكيل الخريطة السياسية  </a:t>
          </a:r>
          <a:endParaRPr lang="fr-FR" dirty="0"/>
        </a:p>
      </dgm:t>
    </dgm:pt>
    <dgm:pt modelId="{23CF1899-1542-4A1C-B06D-ED24AEF94B80}" type="parTrans" cxnId="{993F4993-2A1A-4DF7-8265-0D240E607D27}">
      <dgm:prSet/>
      <dgm:spPr/>
      <dgm:t>
        <a:bodyPr/>
        <a:lstStyle/>
        <a:p>
          <a:endParaRPr lang="fr-FR"/>
        </a:p>
      </dgm:t>
    </dgm:pt>
    <dgm:pt modelId="{CDF8AF3D-84C6-40DE-8575-D9DD598F526B}" type="sibTrans" cxnId="{993F4993-2A1A-4DF7-8265-0D240E607D27}">
      <dgm:prSet/>
      <dgm:spPr/>
      <dgm:t>
        <a:bodyPr/>
        <a:lstStyle/>
        <a:p>
          <a:endParaRPr lang="fr-FR"/>
        </a:p>
      </dgm:t>
    </dgm:pt>
    <dgm:pt modelId="{9AB38E47-1250-4027-9FA2-1FD9485C2F0E}">
      <dgm:prSet phldrT="[Texte]"/>
      <dgm:spPr/>
      <dgm:t>
        <a:bodyPr/>
        <a:lstStyle/>
        <a:p>
          <a:r>
            <a:rPr lang="ar-MA" dirty="0" smtClean="0"/>
            <a:t>السياق الوطني </a:t>
          </a:r>
          <a:endParaRPr lang="fr-FR" dirty="0"/>
        </a:p>
      </dgm:t>
    </dgm:pt>
    <dgm:pt modelId="{47E17CC9-B538-47B6-9338-2FF6906BB594}" type="parTrans" cxnId="{F2DD20D3-101C-4C8F-9A9A-6C8CB74E872E}">
      <dgm:prSet/>
      <dgm:spPr/>
      <dgm:t>
        <a:bodyPr/>
        <a:lstStyle/>
        <a:p>
          <a:endParaRPr lang="fr-FR"/>
        </a:p>
      </dgm:t>
    </dgm:pt>
    <dgm:pt modelId="{74C216C5-C68D-4C91-9516-FE2B553FE5C0}" type="sibTrans" cxnId="{F2DD20D3-101C-4C8F-9A9A-6C8CB74E872E}">
      <dgm:prSet/>
      <dgm:spPr/>
      <dgm:t>
        <a:bodyPr/>
        <a:lstStyle/>
        <a:p>
          <a:endParaRPr lang="fr-FR"/>
        </a:p>
      </dgm:t>
    </dgm:pt>
    <dgm:pt modelId="{03FDFBDA-C738-4543-882E-E1545DD9EB0B}">
      <dgm:prSet phldrT="[Texte]"/>
      <dgm:spPr/>
      <dgm:t>
        <a:bodyPr/>
        <a:lstStyle/>
        <a:p>
          <a:pPr algn="r"/>
          <a:r>
            <a:rPr lang="ar-MA" dirty="0" smtClean="0"/>
            <a:t>- حركة 20 فبراير </a:t>
          </a:r>
        </a:p>
        <a:p>
          <a:pPr algn="r"/>
          <a:r>
            <a:rPr lang="ar-MA" dirty="0" smtClean="0"/>
            <a:t>- مراجعة الدستور </a:t>
          </a:r>
        </a:p>
        <a:p>
          <a:pPr algn="r"/>
          <a:r>
            <a:rPr lang="ar-MA" dirty="0" smtClean="0"/>
            <a:t>- انتخابات سابقة </a:t>
          </a:r>
          <a:r>
            <a:rPr lang="ar-MA" dirty="0" err="1" smtClean="0"/>
            <a:t>لاوانها</a:t>
          </a:r>
          <a:r>
            <a:rPr lang="ar-MA" dirty="0" smtClean="0"/>
            <a:t> </a:t>
          </a:r>
        </a:p>
        <a:p>
          <a:pPr algn="r"/>
          <a:r>
            <a:rPr lang="ar-MA" dirty="0" smtClean="0"/>
            <a:t>- تشكيل حكومة جديدة </a:t>
          </a:r>
        </a:p>
        <a:p>
          <a:pPr algn="r"/>
          <a:r>
            <a:rPr lang="ar-MA" dirty="0" smtClean="0"/>
            <a:t>- </a:t>
          </a:r>
          <a:r>
            <a:rPr lang="ar-MA" b="1" dirty="0" smtClean="0">
              <a:solidFill>
                <a:srgbClr val="FF0000"/>
              </a:solidFill>
            </a:rPr>
            <a:t>برنامج اجندة الدولة والحكومة </a:t>
          </a:r>
          <a:endParaRPr lang="fr-FR" b="1" dirty="0">
            <a:solidFill>
              <a:srgbClr val="FF0000"/>
            </a:solidFill>
          </a:endParaRPr>
        </a:p>
      </dgm:t>
    </dgm:pt>
    <dgm:pt modelId="{3D919C41-4F04-4057-9B49-2DA68C1B848E}" type="parTrans" cxnId="{13F27080-15D5-4638-AA1B-1BA37063AFE0}">
      <dgm:prSet/>
      <dgm:spPr/>
      <dgm:t>
        <a:bodyPr/>
        <a:lstStyle/>
        <a:p>
          <a:endParaRPr lang="fr-FR"/>
        </a:p>
      </dgm:t>
    </dgm:pt>
    <dgm:pt modelId="{37611C45-E8CC-47D4-B7EC-695AD6EB594B}" type="sibTrans" cxnId="{13F27080-15D5-4638-AA1B-1BA37063AFE0}">
      <dgm:prSet/>
      <dgm:spPr/>
      <dgm:t>
        <a:bodyPr/>
        <a:lstStyle/>
        <a:p>
          <a:endParaRPr lang="fr-FR"/>
        </a:p>
      </dgm:t>
    </dgm:pt>
    <dgm:pt modelId="{B1A2BD35-13B4-4137-89F8-6A0241470CA2}">
      <dgm:prSet phldrT="[Texte]"/>
      <dgm:spPr/>
      <dgm:t>
        <a:bodyPr/>
        <a:lstStyle/>
        <a:p>
          <a:r>
            <a:rPr lang="ar-MA" dirty="0" smtClean="0"/>
            <a:t>السياق الذاتي</a:t>
          </a:r>
          <a:endParaRPr lang="fr-FR" dirty="0"/>
        </a:p>
      </dgm:t>
    </dgm:pt>
    <dgm:pt modelId="{7091C01A-2493-4AE4-897A-9A322821874B}" type="parTrans" cxnId="{72BD18E7-7662-4942-A25E-883F5809096A}">
      <dgm:prSet/>
      <dgm:spPr/>
      <dgm:t>
        <a:bodyPr/>
        <a:lstStyle/>
        <a:p>
          <a:endParaRPr lang="fr-FR"/>
        </a:p>
      </dgm:t>
    </dgm:pt>
    <dgm:pt modelId="{84ACF70A-060D-417F-9FF8-B2963C18B184}" type="sibTrans" cxnId="{72BD18E7-7662-4942-A25E-883F5809096A}">
      <dgm:prSet/>
      <dgm:spPr/>
      <dgm:t>
        <a:bodyPr/>
        <a:lstStyle/>
        <a:p>
          <a:endParaRPr lang="fr-FR"/>
        </a:p>
      </dgm:t>
    </dgm:pt>
    <dgm:pt modelId="{31091833-558D-4AAF-AA4F-5CB8B655C825}">
      <dgm:prSet phldrT="[Texte]"/>
      <dgm:spPr/>
      <dgm:t>
        <a:bodyPr/>
        <a:lstStyle/>
        <a:p>
          <a:pPr algn="r"/>
          <a:r>
            <a:rPr lang="ar-MA" dirty="0" smtClean="0"/>
            <a:t>- الوضع التنظيمي </a:t>
          </a:r>
        </a:p>
        <a:p>
          <a:pPr algn="r"/>
          <a:r>
            <a:rPr lang="ar-MA" dirty="0" smtClean="0"/>
            <a:t>- الجاهزة الذاتية </a:t>
          </a:r>
        </a:p>
        <a:p>
          <a:pPr algn="r"/>
          <a:r>
            <a:rPr lang="ar-MA" dirty="0" smtClean="0"/>
            <a:t>- القدرة على المواجهة النضالية والاحتجاجية والتفاوضية </a:t>
          </a:r>
        </a:p>
        <a:p>
          <a:pPr algn="r"/>
          <a:r>
            <a:rPr lang="ar-MA" dirty="0" smtClean="0"/>
            <a:t>- </a:t>
          </a:r>
          <a:r>
            <a:rPr lang="ar-MA" b="1" dirty="0" smtClean="0">
              <a:solidFill>
                <a:srgbClr val="FF0000"/>
              </a:solidFill>
            </a:rPr>
            <a:t>تصميم برنامج كونفدرالي لقيادة المرحلة </a:t>
          </a:r>
          <a:endParaRPr lang="fr-FR" b="1" dirty="0">
            <a:solidFill>
              <a:srgbClr val="FF0000"/>
            </a:solidFill>
          </a:endParaRPr>
        </a:p>
      </dgm:t>
    </dgm:pt>
    <dgm:pt modelId="{05FC71D3-73DB-4604-AA46-22F47345FF8F}" type="parTrans" cxnId="{6CECBCDC-6317-467E-9DD0-091F9A05A09A}">
      <dgm:prSet/>
      <dgm:spPr/>
      <dgm:t>
        <a:bodyPr/>
        <a:lstStyle/>
        <a:p>
          <a:endParaRPr lang="fr-FR"/>
        </a:p>
      </dgm:t>
    </dgm:pt>
    <dgm:pt modelId="{79FEA590-157C-493A-84D8-0EA62D174183}" type="sibTrans" cxnId="{6CECBCDC-6317-467E-9DD0-091F9A05A09A}">
      <dgm:prSet/>
      <dgm:spPr/>
      <dgm:t>
        <a:bodyPr/>
        <a:lstStyle/>
        <a:p>
          <a:endParaRPr lang="fr-FR"/>
        </a:p>
      </dgm:t>
    </dgm:pt>
    <dgm:pt modelId="{5F77CBE9-B530-4B41-84A4-B44B16314A71}" type="pres">
      <dgm:prSet presAssocID="{B156D42D-F5AF-4390-907B-2AF70D72F309}" presName="Name0" presStyleCnt="0">
        <dgm:presLayoutVars>
          <dgm:chMax val="5"/>
          <dgm:chPref val="5"/>
          <dgm:dir/>
          <dgm:animLvl val="lvl"/>
        </dgm:presLayoutVars>
      </dgm:prSet>
      <dgm:spPr/>
      <dgm:t>
        <a:bodyPr/>
        <a:lstStyle/>
        <a:p>
          <a:endParaRPr lang="fr-FR"/>
        </a:p>
      </dgm:t>
    </dgm:pt>
    <dgm:pt modelId="{BE1CE104-D743-40D3-B656-3F527FBD5C37}" type="pres">
      <dgm:prSet presAssocID="{FC1E9620-B6BB-457E-89C3-8FE62A732060}" presName="parentText1" presStyleLbl="node1" presStyleIdx="0" presStyleCnt="3">
        <dgm:presLayoutVars>
          <dgm:chMax/>
          <dgm:chPref val="3"/>
          <dgm:bulletEnabled val="1"/>
        </dgm:presLayoutVars>
      </dgm:prSet>
      <dgm:spPr/>
      <dgm:t>
        <a:bodyPr/>
        <a:lstStyle/>
        <a:p>
          <a:endParaRPr lang="fr-FR"/>
        </a:p>
      </dgm:t>
    </dgm:pt>
    <dgm:pt modelId="{3BE666F5-3CB2-472D-B0F1-C22DB2DA8B0B}" type="pres">
      <dgm:prSet presAssocID="{FC1E9620-B6BB-457E-89C3-8FE62A732060}" presName="childText1" presStyleLbl="solidAlignAcc1" presStyleIdx="0" presStyleCnt="3">
        <dgm:presLayoutVars>
          <dgm:chMax val="0"/>
          <dgm:chPref val="0"/>
          <dgm:bulletEnabled val="1"/>
        </dgm:presLayoutVars>
      </dgm:prSet>
      <dgm:spPr/>
      <dgm:t>
        <a:bodyPr/>
        <a:lstStyle/>
        <a:p>
          <a:endParaRPr lang="fr-FR"/>
        </a:p>
      </dgm:t>
    </dgm:pt>
    <dgm:pt modelId="{BEF4E2A9-923E-453E-A60A-EF0E7C3B2D70}" type="pres">
      <dgm:prSet presAssocID="{9AB38E47-1250-4027-9FA2-1FD9485C2F0E}" presName="parentText2" presStyleLbl="node1" presStyleIdx="1" presStyleCnt="3">
        <dgm:presLayoutVars>
          <dgm:chMax/>
          <dgm:chPref val="3"/>
          <dgm:bulletEnabled val="1"/>
        </dgm:presLayoutVars>
      </dgm:prSet>
      <dgm:spPr/>
      <dgm:t>
        <a:bodyPr/>
        <a:lstStyle/>
        <a:p>
          <a:endParaRPr lang="fr-FR"/>
        </a:p>
      </dgm:t>
    </dgm:pt>
    <dgm:pt modelId="{DCE025CF-2DFF-4405-9209-581B0F2C657F}" type="pres">
      <dgm:prSet presAssocID="{9AB38E47-1250-4027-9FA2-1FD9485C2F0E}" presName="childText2" presStyleLbl="solidAlignAcc1" presStyleIdx="1" presStyleCnt="3">
        <dgm:presLayoutVars>
          <dgm:chMax val="0"/>
          <dgm:chPref val="0"/>
          <dgm:bulletEnabled val="1"/>
        </dgm:presLayoutVars>
      </dgm:prSet>
      <dgm:spPr/>
      <dgm:t>
        <a:bodyPr/>
        <a:lstStyle/>
        <a:p>
          <a:endParaRPr lang="fr-FR"/>
        </a:p>
      </dgm:t>
    </dgm:pt>
    <dgm:pt modelId="{110842FA-A337-417E-9E01-6A57B9D393EA}" type="pres">
      <dgm:prSet presAssocID="{B1A2BD35-13B4-4137-89F8-6A0241470CA2}" presName="parentText3" presStyleLbl="node1" presStyleIdx="2" presStyleCnt="3">
        <dgm:presLayoutVars>
          <dgm:chMax/>
          <dgm:chPref val="3"/>
          <dgm:bulletEnabled val="1"/>
        </dgm:presLayoutVars>
      </dgm:prSet>
      <dgm:spPr/>
      <dgm:t>
        <a:bodyPr/>
        <a:lstStyle/>
        <a:p>
          <a:endParaRPr lang="fr-FR"/>
        </a:p>
      </dgm:t>
    </dgm:pt>
    <dgm:pt modelId="{488CE7A3-D2FD-41EB-8DD2-7F4D080606CF}" type="pres">
      <dgm:prSet presAssocID="{B1A2BD35-13B4-4137-89F8-6A0241470CA2}" presName="childText3" presStyleLbl="solidAlignAcc1" presStyleIdx="2" presStyleCnt="3">
        <dgm:presLayoutVars>
          <dgm:chMax val="0"/>
          <dgm:chPref val="0"/>
          <dgm:bulletEnabled val="1"/>
        </dgm:presLayoutVars>
      </dgm:prSet>
      <dgm:spPr/>
      <dgm:t>
        <a:bodyPr/>
        <a:lstStyle/>
        <a:p>
          <a:endParaRPr lang="fr-FR"/>
        </a:p>
      </dgm:t>
    </dgm:pt>
  </dgm:ptLst>
  <dgm:cxnLst>
    <dgm:cxn modelId="{6CECBCDC-6317-467E-9DD0-091F9A05A09A}" srcId="{B1A2BD35-13B4-4137-89F8-6A0241470CA2}" destId="{31091833-558D-4AAF-AA4F-5CB8B655C825}" srcOrd="0" destOrd="0" parTransId="{05FC71D3-73DB-4604-AA46-22F47345FF8F}" sibTransId="{79FEA590-157C-493A-84D8-0EA62D174183}"/>
    <dgm:cxn modelId="{2CA74484-5817-407F-AFA7-A90159E2D5C2}" type="presOf" srcId="{31091833-558D-4AAF-AA4F-5CB8B655C825}" destId="{488CE7A3-D2FD-41EB-8DD2-7F4D080606CF}" srcOrd="0" destOrd="0" presId="urn:microsoft.com/office/officeart/2009/3/layout/IncreasingArrowsProcess"/>
    <dgm:cxn modelId="{B4D659D8-5814-4CDE-9B20-A1649367B948}" srcId="{B156D42D-F5AF-4390-907B-2AF70D72F309}" destId="{FC1E9620-B6BB-457E-89C3-8FE62A732060}" srcOrd="0" destOrd="0" parTransId="{0913A81B-1F74-4F75-8904-E746C651EABD}" sibTransId="{9B201723-068F-44DE-AAB1-7820DF62ABA9}"/>
    <dgm:cxn modelId="{A30627FF-8210-471C-BFC9-75B292F62A38}" type="presOf" srcId="{F0DC61B3-5F84-4935-9DC5-1BC11674CA42}" destId="{3BE666F5-3CB2-472D-B0F1-C22DB2DA8B0B}" srcOrd="0" destOrd="0" presId="urn:microsoft.com/office/officeart/2009/3/layout/IncreasingArrowsProcess"/>
    <dgm:cxn modelId="{CC6A91DF-D70A-446D-BAA5-27B532929451}" type="presOf" srcId="{03FDFBDA-C738-4543-882E-E1545DD9EB0B}" destId="{DCE025CF-2DFF-4405-9209-581B0F2C657F}" srcOrd="0" destOrd="0" presId="urn:microsoft.com/office/officeart/2009/3/layout/IncreasingArrowsProcess"/>
    <dgm:cxn modelId="{993F4993-2A1A-4DF7-8265-0D240E607D27}" srcId="{FC1E9620-B6BB-457E-89C3-8FE62A732060}" destId="{F0DC61B3-5F84-4935-9DC5-1BC11674CA42}" srcOrd="0" destOrd="0" parTransId="{23CF1899-1542-4A1C-B06D-ED24AEF94B80}" sibTransId="{CDF8AF3D-84C6-40DE-8575-D9DD598F526B}"/>
    <dgm:cxn modelId="{72BD18E7-7662-4942-A25E-883F5809096A}" srcId="{B156D42D-F5AF-4390-907B-2AF70D72F309}" destId="{B1A2BD35-13B4-4137-89F8-6A0241470CA2}" srcOrd="2" destOrd="0" parTransId="{7091C01A-2493-4AE4-897A-9A322821874B}" sibTransId="{84ACF70A-060D-417F-9FF8-B2963C18B184}"/>
    <dgm:cxn modelId="{13F27080-15D5-4638-AA1B-1BA37063AFE0}" srcId="{9AB38E47-1250-4027-9FA2-1FD9485C2F0E}" destId="{03FDFBDA-C738-4543-882E-E1545DD9EB0B}" srcOrd="0" destOrd="0" parTransId="{3D919C41-4F04-4057-9B49-2DA68C1B848E}" sibTransId="{37611C45-E8CC-47D4-B7EC-695AD6EB594B}"/>
    <dgm:cxn modelId="{42D83262-EBFD-4F0B-BFC4-C5CF3B2C681E}" type="presOf" srcId="{FC1E9620-B6BB-457E-89C3-8FE62A732060}" destId="{BE1CE104-D743-40D3-B656-3F527FBD5C37}" srcOrd="0" destOrd="0" presId="urn:microsoft.com/office/officeart/2009/3/layout/IncreasingArrowsProcess"/>
    <dgm:cxn modelId="{CFB72F6C-4F1B-475E-B155-52A94A6A5902}" type="presOf" srcId="{B1A2BD35-13B4-4137-89F8-6A0241470CA2}" destId="{110842FA-A337-417E-9E01-6A57B9D393EA}" srcOrd="0" destOrd="0" presId="urn:microsoft.com/office/officeart/2009/3/layout/IncreasingArrowsProcess"/>
    <dgm:cxn modelId="{6823DC8B-BA71-42B6-B3E7-2A97E85D72CE}" type="presOf" srcId="{9AB38E47-1250-4027-9FA2-1FD9485C2F0E}" destId="{BEF4E2A9-923E-453E-A60A-EF0E7C3B2D70}" srcOrd="0" destOrd="0" presId="urn:microsoft.com/office/officeart/2009/3/layout/IncreasingArrowsProcess"/>
    <dgm:cxn modelId="{F2DD20D3-101C-4C8F-9A9A-6C8CB74E872E}" srcId="{B156D42D-F5AF-4390-907B-2AF70D72F309}" destId="{9AB38E47-1250-4027-9FA2-1FD9485C2F0E}" srcOrd="1" destOrd="0" parTransId="{47E17CC9-B538-47B6-9338-2FF6906BB594}" sibTransId="{74C216C5-C68D-4C91-9516-FE2B553FE5C0}"/>
    <dgm:cxn modelId="{7338EC86-D815-4DCB-BF4A-0F6E419E43F3}" type="presOf" srcId="{B156D42D-F5AF-4390-907B-2AF70D72F309}" destId="{5F77CBE9-B530-4B41-84A4-B44B16314A71}" srcOrd="0" destOrd="0" presId="urn:microsoft.com/office/officeart/2009/3/layout/IncreasingArrowsProcess"/>
    <dgm:cxn modelId="{377FC6B1-14BF-47D8-BBAF-5D56AC8FAFAE}" type="presParOf" srcId="{5F77CBE9-B530-4B41-84A4-B44B16314A71}" destId="{BE1CE104-D743-40D3-B656-3F527FBD5C37}" srcOrd="0" destOrd="0" presId="urn:microsoft.com/office/officeart/2009/3/layout/IncreasingArrowsProcess"/>
    <dgm:cxn modelId="{9525C288-1412-4819-81CD-318015F4BC99}" type="presParOf" srcId="{5F77CBE9-B530-4B41-84A4-B44B16314A71}" destId="{3BE666F5-3CB2-472D-B0F1-C22DB2DA8B0B}" srcOrd="1" destOrd="0" presId="urn:microsoft.com/office/officeart/2009/3/layout/IncreasingArrowsProcess"/>
    <dgm:cxn modelId="{8745827B-B83E-47F7-A01A-B7BDB1B8FF80}" type="presParOf" srcId="{5F77CBE9-B530-4B41-84A4-B44B16314A71}" destId="{BEF4E2A9-923E-453E-A60A-EF0E7C3B2D70}" srcOrd="2" destOrd="0" presId="urn:microsoft.com/office/officeart/2009/3/layout/IncreasingArrowsProcess"/>
    <dgm:cxn modelId="{DBC906B1-972B-4CF2-BE7D-8DACE67158C5}" type="presParOf" srcId="{5F77CBE9-B530-4B41-84A4-B44B16314A71}" destId="{DCE025CF-2DFF-4405-9209-581B0F2C657F}" srcOrd="3" destOrd="0" presId="urn:microsoft.com/office/officeart/2009/3/layout/IncreasingArrowsProcess"/>
    <dgm:cxn modelId="{8FAF2E81-7077-42ED-BC38-43C776B95E6E}" type="presParOf" srcId="{5F77CBE9-B530-4B41-84A4-B44B16314A71}" destId="{110842FA-A337-417E-9E01-6A57B9D393EA}" srcOrd="4" destOrd="0" presId="urn:microsoft.com/office/officeart/2009/3/layout/IncreasingArrowsProcess"/>
    <dgm:cxn modelId="{3095AAD8-C1B2-49A7-8467-78B5D09C4DC2}" type="presParOf" srcId="{5F77CBE9-B530-4B41-84A4-B44B16314A71}" destId="{488CE7A3-D2FD-41EB-8DD2-7F4D080606CF}" srcOrd="5" destOrd="0" presId="urn:microsoft.com/office/officeart/2009/3/layout/IncreasingArrows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4E537D0F-015B-4D06-99F6-9C0E2AFBC2D8}" type="doc">
      <dgm:prSet loTypeId="urn:microsoft.com/office/officeart/2005/8/layout/vList5" loCatId="list" qsTypeId="urn:microsoft.com/office/officeart/2005/8/quickstyle/simple1" qsCatId="simple" csTypeId="urn:microsoft.com/office/officeart/2005/8/colors/colorful1" csCatId="colorful" phldr="1"/>
      <dgm:spPr/>
      <dgm:t>
        <a:bodyPr/>
        <a:lstStyle/>
        <a:p>
          <a:endParaRPr lang="fr-FR"/>
        </a:p>
      </dgm:t>
    </dgm:pt>
    <dgm:pt modelId="{37DAF484-B55E-448A-A946-3A9C295CAE65}">
      <dgm:prSet phldrT="[Texte]"/>
      <dgm:spPr/>
      <dgm:t>
        <a:bodyPr/>
        <a:lstStyle/>
        <a:p>
          <a:r>
            <a:rPr lang="ar-MA" dirty="0" smtClean="0"/>
            <a:t>1 . تفكيك مجال الدولة الاجتماعية </a:t>
          </a:r>
          <a:endParaRPr lang="fr-FR" dirty="0"/>
        </a:p>
      </dgm:t>
    </dgm:pt>
    <dgm:pt modelId="{86190422-5AB3-498B-8349-2E8617A3E881}" type="parTrans" cxnId="{A13EECAC-B983-45F5-89D9-13D2D77FB78F}">
      <dgm:prSet/>
      <dgm:spPr/>
      <dgm:t>
        <a:bodyPr/>
        <a:lstStyle/>
        <a:p>
          <a:endParaRPr lang="fr-FR"/>
        </a:p>
      </dgm:t>
    </dgm:pt>
    <dgm:pt modelId="{7BF32B21-0B51-405F-98B0-5FDCE6C84F48}" type="sibTrans" cxnId="{A13EECAC-B983-45F5-89D9-13D2D77FB78F}">
      <dgm:prSet/>
      <dgm:spPr/>
      <dgm:t>
        <a:bodyPr/>
        <a:lstStyle/>
        <a:p>
          <a:endParaRPr lang="fr-FR"/>
        </a:p>
      </dgm:t>
    </dgm:pt>
    <dgm:pt modelId="{37B939FD-B891-46DD-8482-8C81FEFF1564}">
      <dgm:prSet phldrT="[Texte]"/>
      <dgm:spPr/>
      <dgm:t>
        <a:bodyPr/>
        <a:lstStyle/>
        <a:p>
          <a:pPr rtl="1"/>
          <a:r>
            <a:rPr lang="ar-MA" dirty="0" smtClean="0"/>
            <a:t>2 . تفكيك مجال التضامن الجماعي </a:t>
          </a:r>
          <a:endParaRPr lang="fr-FR" dirty="0"/>
        </a:p>
      </dgm:t>
    </dgm:pt>
    <dgm:pt modelId="{9E61066D-D092-4E12-B73F-5F3D95B1589B}" type="parTrans" cxnId="{61804E7C-55FC-4B00-8104-3A8B680F64E5}">
      <dgm:prSet/>
      <dgm:spPr/>
      <dgm:t>
        <a:bodyPr/>
        <a:lstStyle/>
        <a:p>
          <a:endParaRPr lang="fr-FR"/>
        </a:p>
      </dgm:t>
    </dgm:pt>
    <dgm:pt modelId="{52E96930-DED1-4AD2-8A95-F6790138C6DF}" type="sibTrans" cxnId="{61804E7C-55FC-4B00-8104-3A8B680F64E5}">
      <dgm:prSet/>
      <dgm:spPr/>
      <dgm:t>
        <a:bodyPr/>
        <a:lstStyle/>
        <a:p>
          <a:endParaRPr lang="fr-FR"/>
        </a:p>
      </dgm:t>
    </dgm:pt>
    <dgm:pt modelId="{E40E2596-3BB4-4165-9C20-ED1879378736}">
      <dgm:prSet phldrT="[Texte]"/>
      <dgm:spPr/>
      <dgm:t>
        <a:bodyPr/>
        <a:lstStyle/>
        <a:p>
          <a:r>
            <a:rPr lang="ar-MA" dirty="0" smtClean="0"/>
            <a:t>3 . تفكيك السلطة النقابية كعامل وكفاعل اجتماعي </a:t>
          </a:r>
          <a:endParaRPr lang="fr-FR" dirty="0"/>
        </a:p>
      </dgm:t>
    </dgm:pt>
    <dgm:pt modelId="{0C803830-6FDE-46CA-9800-58A9EA531DC4}" type="parTrans" cxnId="{2AD6258B-6D2A-4E84-9AF1-D87146D4C146}">
      <dgm:prSet/>
      <dgm:spPr/>
      <dgm:t>
        <a:bodyPr/>
        <a:lstStyle/>
        <a:p>
          <a:endParaRPr lang="fr-FR"/>
        </a:p>
      </dgm:t>
    </dgm:pt>
    <dgm:pt modelId="{A22417D2-8457-4486-BDFD-5A95958DC55D}" type="sibTrans" cxnId="{2AD6258B-6D2A-4E84-9AF1-D87146D4C146}">
      <dgm:prSet/>
      <dgm:spPr/>
      <dgm:t>
        <a:bodyPr/>
        <a:lstStyle/>
        <a:p>
          <a:endParaRPr lang="fr-FR"/>
        </a:p>
      </dgm:t>
    </dgm:pt>
    <dgm:pt modelId="{D9724630-AA3B-4CC4-A829-C6F8F24A7F26}" type="pres">
      <dgm:prSet presAssocID="{4E537D0F-015B-4D06-99F6-9C0E2AFBC2D8}" presName="Name0" presStyleCnt="0">
        <dgm:presLayoutVars>
          <dgm:dir/>
          <dgm:animLvl val="lvl"/>
          <dgm:resizeHandles val="exact"/>
        </dgm:presLayoutVars>
      </dgm:prSet>
      <dgm:spPr/>
      <dgm:t>
        <a:bodyPr/>
        <a:lstStyle/>
        <a:p>
          <a:endParaRPr lang="fr-FR"/>
        </a:p>
      </dgm:t>
    </dgm:pt>
    <dgm:pt modelId="{9EF12065-DF6C-4B90-A8C8-854EE52ED965}" type="pres">
      <dgm:prSet presAssocID="{37DAF484-B55E-448A-A946-3A9C295CAE65}" presName="linNode" presStyleCnt="0"/>
      <dgm:spPr/>
      <dgm:t>
        <a:bodyPr/>
        <a:lstStyle/>
        <a:p>
          <a:endParaRPr lang="fr-FR"/>
        </a:p>
      </dgm:t>
    </dgm:pt>
    <dgm:pt modelId="{8BFC855E-EF0E-4D25-BE9D-467759E679E8}" type="pres">
      <dgm:prSet presAssocID="{37DAF484-B55E-448A-A946-3A9C295CAE65}" presName="parentText" presStyleLbl="node1" presStyleIdx="0" presStyleCnt="3">
        <dgm:presLayoutVars>
          <dgm:chMax val="1"/>
          <dgm:bulletEnabled val="1"/>
        </dgm:presLayoutVars>
      </dgm:prSet>
      <dgm:spPr/>
      <dgm:t>
        <a:bodyPr/>
        <a:lstStyle/>
        <a:p>
          <a:endParaRPr lang="fr-FR"/>
        </a:p>
      </dgm:t>
    </dgm:pt>
    <dgm:pt modelId="{28124899-0575-4081-BA3E-3C5701D7ED9C}" type="pres">
      <dgm:prSet presAssocID="{7BF32B21-0B51-405F-98B0-5FDCE6C84F48}" presName="sp" presStyleCnt="0"/>
      <dgm:spPr/>
      <dgm:t>
        <a:bodyPr/>
        <a:lstStyle/>
        <a:p>
          <a:endParaRPr lang="fr-FR"/>
        </a:p>
      </dgm:t>
    </dgm:pt>
    <dgm:pt modelId="{FC1BF3EA-3606-46F0-88D5-BCABDCB0ED89}" type="pres">
      <dgm:prSet presAssocID="{37B939FD-B891-46DD-8482-8C81FEFF1564}" presName="linNode" presStyleCnt="0"/>
      <dgm:spPr/>
      <dgm:t>
        <a:bodyPr/>
        <a:lstStyle/>
        <a:p>
          <a:endParaRPr lang="fr-FR"/>
        </a:p>
      </dgm:t>
    </dgm:pt>
    <dgm:pt modelId="{9995834A-C888-4006-8E0F-3E6E60F5B493}" type="pres">
      <dgm:prSet presAssocID="{37B939FD-B891-46DD-8482-8C81FEFF1564}" presName="parentText" presStyleLbl="node1" presStyleIdx="1" presStyleCnt="3">
        <dgm:presLayoutVars>
          <dgm:chMax val="1"/>
          <dgm:bulletEnabled val="1"/>
        </dgm:presLayoutVars>
      </dgm:prSet>
      <dgm:spPr/>
      <dgm:t>
        <a:bodyPr/>
        <a:lstStyle/>
        <a:p>
          <a:endParaRPr lang="fr-FR"/>
        </a:p>
      </dgm:t>
    </dgm:pt>
    <dgm:pt modelId="{AB0056FF-97BA-4996-B1DD-756CDC55D7B7}" type="pres">
      <dgm:prSet presAssocID="{52E96930-DED1-4AD2-8A95-F6790138C6DF}" presName="sp" presStyleCnt="0"/>
      <dgm:spPr/>
      <dgm:t>
        <a:bodyPr/>
        <a:lstStyle/>
        <a:p>
          <a:endParaRPr lang="fr-FR"/>
        </a:p>
      </dgm:t>
    </dgm:pt>
    <dgm:pt modelId="{ED1732B3-6EC5-470F-BF45-DFE0A7632B87}" type="pres">
      <dgm:prSet presAssocID="{E40E2596-3BB4-4165-9C20-ED1879378736}" presName="linNode" presStyleCnt="0"/>
      <dgm:spPr/>
      <dgm:t>
        <a:bodyPr/>
        <a:lstStyle/>
        <a:p>
          <a:endParaRPr lang="fr-FR"/>
        </a:p>
      </dgm:t>
    </dgm:pt>
    <dgm:pt modelId="{8A16D979-AE13-4DB4-B0EB-B27390844664}" type="pres">
      <dgm:prSet presAssocID="{E40E2596-3BB4-4165-9C20-ED1879378736}" presName="parentText" presStyleLbl="node1" presStyleIdx="2" presStyleCnt="3">
        <dgm:presLayoutVars>
          <dgm:chMax val="1"/>
          <dgm:bulletEnabled val="1"/>
        </dgm:presLayoutVars>
      </dgm:prSet>
      <dgm:spPr/>
      <dgm:t>
        <a:bodyPr/>
        <a:lstStyle/>
        <a:p>
          <a:endParaRPr lang="fr-FR"/>
        </a:p>
      </dgm:t>
    </dgm:pt>
  </dgm:ptLst>
  <dgm:cxnLst>
    <dgm:cxn modelId="{61804E7C-55FC-4B00-8104-3A8B680F64E5}" srcId="{4E537D0F-015B-4D06-99F6-9C0E2AFBC2D8}" destId="{37B939FD-B891-46DD-8482-8C81FEFF1564}" srcOrd="1" destOrd="0" parTransId="{9E61066D-D092-4E12-B73F-5F3D95B1589B}" sibTransId="{52E96930-DED1-4AD2-8A95-F6790138C6DF}"/>
    <dgm:cxn modelId="{4F95FAF1-E412-4C1D-8271-F6DB25979EBA}" type="presOf" srcId="{37DAF484-B55E-448A-A946-3A9C295CAE65}" destId="{8BFC855E-EF0E-4D25-BE9D-467759E679E8}" srcOrd="0" destOrd="0" presId="urn:microsoft.com/office/officeart/2005/8/layout/vList5"/>
    <dgm:cxn modelId="{03087E8F-2282-4B85-A31C-87E21E7DEDDE}" type="presOf" srcId="{E40E2596-3BB4-4165-9C20-ED1879378736}" destId="{8A16D979-AE13-4DB4-B0EB-B27390844664}" srcOrd="0" destOrd="0" presId="urn:microsoft.com/office/officeart/2005/8/layout/vList5"/>
    <dgm:cxn modelId="{77DC8AC2-C907-4876-ADA2-CC154F880A2D}" type="presOf" srcId="{4E537D0F-015B-4D06-99F6-9C0E2AFBC2D8}" destId="{D9724630-AA3B-4CC4-A829-C6F8F24A7F26}" srcOrd="0" destOrd="0" presId="urn:microsoft.com/office/officeart/2005/8/layout/vList5"/>
    <dgm:cxn modelId="{5262FA31-1805-487F-BF40-C70E9A9198D0}" type="presOf" srcId="{37B939FD-B891-46DD-8482-8C81FEFF1564}" destId="{9995834A-C888-4006-8E0F-3E6E60F5B493}" srcOrd="0" destOrd="0" presId="urn:microsoft.com/office/officeart/2005/8/layout/vList5"/>
    <dgm:cxn modelId="{A13EECAC-B983-45F5-89D9-13D2D77FB78F}" srcId="{4E537D0F-015B-4D06-99F6-9C0E2AFBC2D8}" destId="{37DAF484-B55E-448A-A946-3A9C295CAE65}" srcOrd="0" destOrd="0" parTransId="{86190422-5AB3-498B-8349-2E8617A3E881}" sibTransId="{7BF32B21-0B51-405F-98B0-5FDCE6C84F48}"/>
    <dgm:cxn modelId="{2AD6258B-6D2A-4E84-9AF1-D87146D4C146}" srcId="{4E537D0F-015B-4D06-99F6-9C0E2AFBC2D8}" destId="{E40E2596-3BB4-4165-9C20-ED1879378736}" srcOrd="2" destOrd="0" parTransId="{0C803830-6FDE-46CA-9800-58A9EA531DC4}" sibTransId="{A22417D2-8457-4486-BDFD-5A95958DC55D}"/>
    <dgm:cxn modelId="{3B11F406-7789-4D84-A37A-A3AC0707B54F}" type="presParOf" srcId="{D9724630-AA3B-4CC4-A829-C6F8F24A7F26}" destId="{9EF12065-DF6C-4B90-A8C8-854EE52ED965}" srcOrd="0" destOrd="0" presId="urn:microsoft.com/office/officeart/2005/8/layout/vList5"/>
    <dgm:cxn modelId="{B83B4CE8-D9AC-431F-865E-31285209B96B}" type="presParOf" srcId="{9EF12065-DF6C-4B90-A8C8-854EE52ED965}" destId="{8BFC855E-EF0E-4D25-BE9D-467759E679E8}" srcOrd="0" destOrd="0" presId="urn:microsoft.com/office/officeart/2005/8/layout/vList5"/>
    <dgm:cxn modelId="{07C17460-0439-4392-A1EA-49D1A1C748CC}" type="presParOf" srcId="{D9724630-AA3B-4CC4-A829-C6F8F24A7F26}" destId="{28124899-0575-4081-BA3E-3C5701D7ED9C}" srcOrd="1" destOrd="0" presId="urn:microsoft.com/office/officeart/2005/8/layout/vList5"/>
    <dgm:cxn modelId="{FB831254-47E7-41CE-AA95-0DE614AD4962}" type="presParOf" srcId="{D9724630-AA3B-4CC4-A829-C6F8F24A7F26}" destId="{FC1BF3EA-3606-46F0-88D5-BCABDCB0ED89}" srcOrd="2" destOrd="0" presId="urn:microsoft.com/office/officeart/2005/8/layout/vList5"/>
    <dgm:cxn modelId="{426EB36F-4C5A-4FCC-BE14-4EC2FFC790BA}" type="presParOf" srcId="{FC1BF3EA-3606-46F0-88D5-BCABDCB0ED89}" destId="{9995834A-C888-4006-8E0F-3E6E60F5B493}" srcOrd="0" destOrd="0" presId="urn:microsoft.com/office/officeart/2005/8/layout/vList5"/>
    <dgm:cxn modelId="{18B0BEAA-3E67-4709-AACF-26CE6F14E550}" type="presParOf" srcId="{D9724630-AA3B-4CC4-A829-C6F8F24A7F26}" destId="{AB0056FF-97BA-4996-B1DD-756CDC55D7B7}" srcOrd="3" destOrd="0" presId="urn:microsoft.com/office/officeart/2005/8/layout/vList5"/>
    <dgm:cxn modelId="{9DA8E784-6CB7-4620-85F3-283A67BC43DE}" type="presParOf" srcId="{D9724630-AA3B-4CC4-A829-C6F8F24A7F26}" destId="{ED1732B3-6EC5-470F-BF45-DFE0A7632B87}" srcOrd="4" destOrd="0" presId="urn:microsoft.com/office/officeart/2005/8/layout/vList5"/>
    <dgm:cxn modelId="{E3A2F068-2C27-432B-B869-3D96E3574E4D}" type="presParOf" srcId="{ED1732B3-6EC5-470F-BF45-DFE0A7632B87}" destId="{8A16D979-AE13-4DB4-B0EB-B27390844664}" srcOrd="0"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4E537D0F-015B-4D06-99F6-9C0E2AFBC2D8}" type="doc">
      <dgm:prSet loTypeId="urn:microsoft.com/office/officeart/2005/8/layout/vList5" loCatId="list" qsTypeId="urn:microsoft.com/office/officeart/2005/8/quickstyle/simple1" qsCatId="simple" csTypeId="urn:microsoft.com/office/officeart/2005/8/colors/colorful1" csCatId="colorful" phldr="1"/>
      <dgm:spPr/>
      <dgm:t>
        <a:bodyPr/>
        <a:lstStyle/>
        <a:p>
          <a:endParaRPr lang="fr-FR"/>
        </a:p>
      </dgm:t>
    </dgm:pt>
    <dgm:pt modelId="{37DAF484-B55E-448A-A946-3A9C295CAE65}">
      <dgm:prSet phldrT="[Texte]"/>
      <dgm:spPr>
        <a:solidFill>
          <a:srgbClr val="FF0000"/>
        </a:solidFill>
      </dgm:spPr>
      <dgm:t>
        <a:bodyPr/>
        <a:lstStyle/>
        <a:p>
          <a:r>
            <a:rPr lang="ar-MA" dirty="0" smtClean="0"/>
            <a:t>القدرة على التفكر والتخطيط الاستراتيجي وصياغة برامج كقوة اقتراحية  </a:t>
          </a:r>
          <a:r>
            <a:rPr lang="ar-MA" dirty="0" err="1" smtClean="0"/>
            <a:t>وبدائلية</a:t>
          </a:r>
          <a:r>
            <a:rPr lang="ar-MA" dirty="0" smtClean="0"/>
            <a:t> </a:t>
          </a:r>
          <a:endParaRPr lang="fr-FR" dirty="0"/>
        </a:p>
      </dgm:t>
    </dgm:pt>
    <dgm:pt modelId="{86190422-5AB3-498B-8349-2E8617A3E881}" type="parTrans" cxnId="{A13EECAC-B983-45F5-89D9-13D2D77FB78F}">
      <dgm:prSet/>
      <dgm:spPr/>
      <dgm:t>
        <a:bodyPr/>
        <a:lstStyle/>
        <a:p>
          <a:endParaRPr lang="fr-FR"/>
        </a:p>
      </dgm:t>
    </dgm:pt>
    <dgm:pt modelId="{7BF32B21-0B51-405F-98B0-5FDCE6C84F48}" type="sibTrans" cxnId="{A13EECAC-B983-45F5-89D9-13D2D77FB78F}">
      <dgm:prSet/>
      <dgm:spPr/>
      <dgm:t>
        <a:bodyPr/>
        <a:lstStyle/>
        <a:p>
          <a:endParaRPr lang="fr-FR"/>
        </a:p>
      </dgm:t>
    </dgm:pt>
    <dgm:pt modelId="{37B939FD-B891-46DD-8482-8C81FEFF1564}">
      <dgm:prSet phldrT="[Texte]"/>
      <dgm:spPr>
        <a:solidFill>
          <a:srgbClr val="FF0000"/>
        </a:solidFill>
      </dgm:spPr>
      <dgm:t>
        <a:bodyPr/>
        <a:lstStyle/>
        <a:p>
          <a:r>
            <a:rPr lang="ar-MA" dirty="0" smtClean="0"/>
            <a:t>تطوير جاهزية التضامن  العضوي للتنظيم والديمقراطية الداخلية وبناء </a:t>
          </a:r>
          <a:r>
            <a:rPr lang="ar-MA" dirty="0" err="1" smtClean="0"/>
            <a:t>القراراتالتفاوضية</a:t>
          </a:r>
          <a:r>
            <a:rPr lang="ar-MA" dirty="0" smtClean="0"/>
            <a:t> النضالية</a:t>
          </a:r>
          <a:endParaRPr lang="fr-FR" dirty="0"/>
        </a:p>
      </dgm:t>
    </dgm:pt>
    <dgm:pt modelId="{9E61066D-D092-4E12-B73F-5F3D95B1589B}" type="parTrans" cxnId="{61804E7C-55FC-4B00-8104-3A8B680F64E5}">
      <dgm:prSet/>
      <dgm:spPr/>
      <dgm:t>
        <a:bodyPr/>
        <a:lstStyle/>
        <a:p>
          <a:endParaRPr lang="fr-FR"/>
        </a:p>
      </dgm:t>
    </dgm:pt>
    <dgm:pt modelId="{52E96930-DED1-4AD2-8A95-F6790138C6DF}" type="sibTrans" cxnId="{61804E7C-55FC-4B00-8104-3A8B680F64E5}">
      <dgm:prSet/>
      <dgm:spPr/>
      <dgm:t>
        <a:bodyPr/>
        <a:lstStyle/>
        <a:p>
          <a:endParaRPr lang="fr-FR"/>
        </a:p>
      </dgm:t>
    </dgm:pt>
    <dgm:pt modelId="{E40E2596-3BB4-4165-9C20-ED1879378736}">
      <dgm:prSet phldrT="[Texte]"/>
      <dgm:spPr>
        <a:solidFill>
          <a:srgbClr val="FF0000"/>
        </a:solidFill>
      </dgm:spPr>
      <dgm:t>
        <a:bodyPr/>
        <a:lstStyle/>
        <a:p>
          <a:r>
            <a:rPr lang="ar-MA" dirty="0" smtClean="0"/>
            <a:t>تطوير جاهزية التضامن العضوي مع المجتمع والديمقراطية الجماهيرية وبناء تحالفات وقيادة حملات التغيير </a:t>
          </a:r>
          <a:endParaRPr lang="fr-FR" dirty="0"/>
        </a:p>
      </dgm:t>
    </dgm:pt>
    <dgm:pt modelId="{0C803830-6FDE-46CA-9800-58A9EA531DC4}" type="parTrans" cxnId="{2AD6258B-6D2A-4E84-9AF1-D87146D4C146}">
      <dgm:prSet/>
      <dgm:spPr/>
      <dgm:t>
        <a:bodyPr/>
        <a:lstStyle/>
        <a:p>
          <a:endParaRPr lang="fr-FR"/>
        </a:p>
      </dgm:t>
    </dgm:pt>
    <dgm:pt modelId="{A22417D2-8457-4486-BDFD-5A95958DC55D}" type="sibTrans" cxnId="{2AD6258B-6D2A-4E84-9AF1-D87146D4C146}">
      <dgm:prSet/>
      <dgm:spPr/>
      <dgm:t>
        <a:bodyPr/>
        <a:lstStyle/>
        <a:p>
          <a:endParaRPr lang="fr-FR"/>
        </a:p>
      </dgm:t>
    </dgm:pt>
    <dgm:pt modelId="{D9724630-AA3B-4CC4-A829-C6F8F24A7F26}" type="pres">
      <dgm:prSet presAssocID="{4E537D0F-015B-4D06-99F6-9C0E2AFBC2D8}" presName="Name0" presStyleCnt="0">
        <dgm:presLayoutVars>
          <dgm:dir/>
          <dgm:animLvl val="lvl"/>
          <dgm:resizeHandles val="exact"/>
        </dgm:presLayoutVars>
      </dgm:prSet>
      <dgm:spPr/>
      <dgm:t>
        <a:bodyPr/>
        <a:lstStyle/>
        <a:p>
          <a:endParaRPr lang="fr-FR"/>
        </a:p>
      </dgm:t>
    </dgm:pt>
    <dgm:pt modelId="{9EF12065-DF6C-4B90-A8C8-854EE52ED965}" type="pres">
      <dgm:prSet presAssocID="{37DAF484-B55E-448A-A946-3A9C295CAE65}" presName="linNode" presStyleCnt="0"/>
      <dgm:spPr/>
      <dgm:t>
        <a:bodyPr/>
        <a:lstStyle/>
        <a:p>
          <a:endParaRPr lang="fr-FR"/>
        </a:p>
      </dgm:t>
    </dgm:pt>
    <dgm:pt modelId="{8BFC855E-EF0E-4D25-BE9D-467759E679E8}" type="pres">
      <dgm:prSet presAssocID="{37DAF484-B55E-448A-A946-3A9C295CAE65}" presName="parentText" presStyleLbl="node1" presStyleIdx="0" presStyleCnt="3">
        <dgm:presLayoutVars>
          <dgm:chMax val="1"/>
          <dgm:bulletEnabled val="1"/>
        </dgm:presLayoutVars>
      </dgm:prSet>
      <dgm:spPr/>
      <dgm:t>
        <a:bodyPr/>
        <a:lstStyle/>
        <a:p>
          <a:endParaRPr lang="fr-FR"/>
        </a:p>
      </dgm:t>
    </dgm:pt>
    <dgm:pt modelId="{28124899-0575-4081-BA3E-3C5701D7ED9C}" type="pres">
      <dgm:prSet presAssocID="{7BF32B21-0B51-405F-98B0-5FDCE6C84F48}" presName="sp" presStyleCnt="0"/>
      <dgm:spPr/>
      <dgm:t>
        <a:bodyPr/>
        <a:lstStyle/>
        <a:p>
          <a:endParaRPr lang="fr-FR"/>
        </a:p>
      </dgm:t>
    </dgm:pt>
    <dgm:pt modelId="{FC1BF3EA-3606-46F0-88D5-BCABDCB0ED89}" type="pres">
      <dgm:prSet presAssocID="{37B939FD-B891-46DD-8482-8C81FEFF1564}" presName="linNode" presStyleCnt="0"/>
      <dgm:spPr/>
      <dgm:t>
        <a:bodyPr/>
        <a:lstStyle/>
        <a:p>
          <a:endParaRPr lang="fr-FR"/>
        </a:p>
      </dgm:t>
    </dgm:pt>
    <dgm:pt modelId="{9995834A-C888-4006-8E0F-3E6E60F5B493}" type="pres">
      <dgm:prSet presAssocID="{37B939FD-B891-46DD-8482-8C81FEFF1564}" presName="parentText" presStyleLbl="node1" presStyleIdx="1" presStyleCnt="3">
        <dgm:presLayoutVars>
          <dgm:chMax val="1"/>
          <dgm:bulletEnabled val="1"/>
        </dgm:presLayoutVars>
      </dgm:prSet>
      <dgm:spPr/>
      <dgm:t>
        <a:bodyPr/>
        <a:lstStyle/>
        <a:p>
          <a:endParaRPr lang="fr-FR"/>
        </a:p>
      </dgm:t>
    </dgm:pt>
    <dgm:pt modelId="{AB0056FF-97BA-4996-B1DD-756CDC55D7B7}" type="pres">
      <dgm:prSet presAssocID="{52E96930-DED1-4AD2-8A95-F6790138C6DF}" presName="sp" presStyleCnt="0"/>
      <dgm:spPr/>
      <dgm:t>
        <a:bodyPr/>
        <a:lstStyle/>
        <a:p>
          <a:endParaRPr lang="fr-FR"/>
        </a:p>
      </dgm:t>
    </dgm:pt>
    <dgm:pt modelId="{ED1732B3-6EC5-470F-BF45-DFE0A7632B87}" type="pres">
      <dgm:prSet presAssocID="{E40E2596-3BB4-4165-9C20-ED1879378736}" presName="linNode" presStyleCnt="0"/>
      <dgm:spPr/>
      <dgm:t>
        <a:bodyPr/>
        <a:lstStyle/>
        <a:p>
          <a:endParaRPr lang="fr-FR"/>
        </a:p>
      </dgm:t>
    </dgm:pt>
    <dgm:pt modelId="{8A16D979-AE13-4DB4-B0EB-B27390844664}" type="pres">
      <dgm:prSet presAssocID="{E40E2596-3BB4-4165-9C20-ED1879378736}" presName="parentText" presStyleLbl="node1" presStyleIdx="2" presStyleCnt="3">
        <dgm:presLayoutVars>
          <dgm:chMax val="1"/>
          <dgm:bulletEnabled val="1"/>
        </dgm:presLayoutVars>
      </dgm:prSet>
      <dgm:spPr/>
      <dgm:t>
        <a:bodyPr/>
        <a:lstStyle/>
        <a:p>
          <a:endParaRPr lang="fr-FR"/>
        </a:p>
      </dgm:t>
    </dgm:pt>
  </dgm:ptLst>
  <dgm:cxnLst>
    <dgm:cxn modelId="{61804E7C-55FC-4B00-8104-3A8B680F64E5}" srcId="{4E537D0F-015B-4D06-99F6-9C0E2AFBC2D8}" destId="{37B939FD-B891-46DD-8482-8C81FEFF1564}" srcOrd="1" destOrd="0" parTransId="{9E61066D-D092-4E12-B73F-5F3D95B1589B}" sibTransId="{52E96930-DED1-4AD2-8A95-F6790138C6DF}"/>
    <dgm:cxn modelId="{15AFD3CF-C9AC-4F2F-A1FD-6E177C15E4C9}" type="presOf" srcId="{4E537D0F-015B-4D06-99F6-9C0E2AFBC2D8}" destId="{D9724630-AA3B-4CC4-A829-C6F8F24A7F26}" srcOrd="0" destOrd="0" presId="urn:microsoft.com/office/officeart/2005/8/layout/vList5"/>
    <dgm:cxn modelId="{8510B098-B188-4F42-8032-594146F9418B}" type="presOf" srcId="{37B939FD-B891-46DD-8482-8C81FEFF1564}" destId="{9995834A-C888-4006-8E0F-3E6E60F5B493}" srcOrd="0" destOrd="0" presId="urn:microsoft.com/office/officeart/2005/8/layout/vList5"/>
    <dgm:cxn modelId="{3B198182-BD96-4D7D-8E7A-60AED443A23D}" type="presOf" srcId="{E40E2596-3BB4-4165-9C20-ED1879378736}" destId="{8A16D979-AE13-4DB4-B0EB-B27390844664}" srcOrd="0" destOrd="0" presId="urn:microsoft.com/office/officeart/2005/8/layout/vList5"/>
    <dgm:cxn modelId="{A13EECAC-B983-45F5-89D9-13D2D77FB78F}" srcId="{4E537D0F-015B-4D06-99F6-9C0E2AFBC2D8}" destId="{37DAF484-B55E-448A-A946-3A9C295CAE65}" srcOrd="0" destOrd="0" parTransId="{86190422-5AB3-498B-8349-2E8617A3E881}" sibTransId="{7BF32B21-0B51-405F-98B0-5FDCE6C84F48}"/>
    <dgm:cxn modelId="{2AD6258B-6D2A-4E84-9AF1-D87146D4C146}" srcId="{4E537D0F-015B-4D06-99F6-9C0E2AFBC2D8}" destId="{E40E2596-3BB4-4165-9C20-ED1879378736}" srcOrd="2" destOrd="0" parTransId="{0C803830-6FDE-46CA-9800-58A9EA531DC4}" sibTransId="{A22417D2-8457-4486-BDFD-5A95958DC55D}"/>
    <dgm:cxn modelId="{FE4AE0C0-2C18-4E90-ADC6-7FCD7B11CA19}" type="presOf" srcId="{37DAF484-B55E-448A-A946-3A9C295CAE65}" destId="{8BFC855E-EF0E-4D25-BE9D-467759E679E8}" srcOrd="0" destOrd="0" presId="urn:microsoft.com/office/officeart/2005/8/layout/vList5"/>
    <dgm:cxn modelId="{8C8DE07F-8DAC-4598-B558-445FEB18D0B3}" type="presParOf" srcId="{D9724630-AA3B-4CC4-A829-C6F8F24A7F26}" destId="{9EF12065-DF6C-4B90-A8C8-854EE52ED965}" srcOrd="0" destOrd="0" presId="urn:microsoft.com/office/officeart/2005/8/layout/vList5"/>
    <dgm:cxn modelId="{70D1A8F6-6D71-4E01-8511-184F203A8772}" type="presParOf" srcId="{9EF12065-DF6C-4B90-A8C8-854EE52ED965}" destId="{8BFC855E-EF0E-4D25-BE9D-467759E679E8}" srcOrd="0" destOrd="0" presId="urn:microsoft.com/office/officeart/2005/8/layout/vList5"/>
    <dgm:cxn modelId="{0F79D357-8B00-4385-A226-F99E9B7BCE9A}" type="presParOf" srcId="{D9724630-AA3B-4CC4-A829-C6F8F24A7F26}" destId="{28124899-0575-4081-BA3E-3C5701D7ED9C}" srcOrd="1" destOrd="0" presId="urn:microsoft.com/office/officeart/2005/8/layout/vList5"/>
    <dgm:cxn modelId="{FEC0722F-E085-45A0-8DDC-A33B12D9FFFF}" type="presParOf" srcId="{D9724630-AA3B-4CC4-A829-C6F8F24A7F26}" destId="{FC1BF3EA-3606-46F0-88D5-BCABDCB0ED89}" srcOrd="2" destOrd="0" presId="urn:microsoft.com/office/officeart/2005/8/layout/vList5"/>
    <dgm:cxn modelId="{A99E24A7-B901-42C3-81DF-3D95BE03AC58}" type="presParOf" srcId="{FC1BF3EA-3606-46F0-88D5-BCABDCB0ED89}" destId="{9995834A-C888-4006-8E0F-3E6E60F5B493}" srcOrd="0" destOrd="0" presId="urn:microsoft.com/office/officeart/2005/8/layout/vList5"/>
    <dgm:cxn modelId="{99193A11-439F-4358-8253-AF9E8E5E4A7B}" type="presParOf" srcId="{D9724630-AA3B-4CC4-A829-C6F8F24A7F26}" destId="{AB0056FF-97BA-4996-B1DD-756CDC55D7B7}" srcOrd="3" destOrd="0" presId="urn:microsoft.com/office/officeart/2005/8/layout/vList5"/>
    <dgm:cxn modelId="{4BE10B56-7039-461A-ABA7-E6B21D3CECF2}" type="presParOf" srcId="{D9724630-AA3B-4CC4-A829-C6F8F24A7F26}" destId="{ED1732B3-6EC5-470F-BF45-DFE0A7632B87}" srcOrd="4" destOrd="0" presId="urn:microsoft.com/office/officeart/2005/8/layout/vList5"/>
    <dgm:cxn modelId="{82389F32-389D-4A94-919E-E677071AA09E}" type="presParOf" srcId="{ED1732B3-6EC5-470F-BF45-DFE0A7632B87}" destId="{8A16D979-AE13-4DB4-B0EB-B27390844664}" srcOrd="0" destOrd="0" presId="urn:microsoft.com/office/officeart/2005/8/layout/vList5"/>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4E537D0F-015B-4D06-99F6-9C0E2AFBC2D8}" type="doc">
      <dgm:prSet loTypeId="urn:microsoft.com/office/officeart/2005/8/layout/vList5" loCatId="list" qsTypeId="urn:microsoft.com/office/officeart/2005/8/quickstyle/simple1" qsCatId="simple" csTypeId="urn:microsoft.com/office/officeart/2005/8/colors/colorful1" csCatId="colorful" phldr="1"/>
      <dgm:spPr/>
      <dgm:t>
        <a:bodyPr/>
        <a:lstStyle/>
        <a:p>
          <a:endParaRPr lang="fr-FR"/>
        </a:p>
      </dgm:t>
    </dgm:pt>
    <dgm:pt modelId="{37DAF484-B55E-448A-A946-3A9C295CAE65}">
      <dgm:prSet phldrT="[Texte]"/>
      <dgm:spPr/>
      <dgm:t>
        <a:bodyPr/>
        <a:lstStyle/>
        <a:p>
          <a:r>
            <a:rPr lang="ar-MA" dirty="0" smtClean="0"/>
            <a:t>تراجع العمل النقابي كفاعل سياسي في المجال الاجتماعي </a:t>
          </a:r>
          <a:endParaRPr lang="fr-FR" dirty="0"/>
        </a:p>
      </dgm:t>
    </dgm:pt>
    <dgm:pt modelId="{86190422-5AB3-498B-8349-2E8617A3E881}" type="parTrans" cxnId="{A13EECAC-B983-45F5-89D9-13D2D77FB78F}">
      <dgm:prSet/>
      <dgm:spPr/>
      <dgm:t>
        <a:bodyPr/>
        <a:lstStyle/>
        <a:p>
          <a:endParaRPr lang="fr-FR"/>
        </a:p>
      </dgm:t>
    </dgm:pt>
    <dgm:pt modelId="{7BF32B21-0B51-405F-98B0-5FDCE6C84F48}" type="sibTrans" cxnId="{A13EECAC-B983-45F5-89D9-13D2D77FB78F}">
      <dgm:prSet/>
      <dgm:spPr/>
      <dgm:t>
        <a:bodyPr/>
        <a:lstStyle/>
        <a:p>
          <a:endParaRPr lang="fr-FR"/>
        </a:p>
      </dgm:t>
    </dgm:pt>
    <dgm:pt modelId="{37B939FD-B891-46DD-8482-8C81FEFF1564}">
      <dgm:prSet phldrT="[Texte]"/>
      <dgm:spPr/>
      <dgm:t>
        <a:bodyPr/>
        <a:lstStyle/>
        <a:p>
          <a:r>
            <a:rPr lang="ar-MA" dirty="0" smtClean="0"/>
            <a:t>ارتخاء التضامن النقابي </a:t>
          </a:r>
          <a:r>
            <a:rPr lang="ar-MA" dirty="0" err="1" smtClean="0"/>
            <a:t>والاشراك</a:t>
          </a:r>
          <a:r>
            <a:rPr lang="ar-MA" dirty="0" smtClean="0"/>
            <a:t> الديمقراطي الداخلي مع هياكل تنظيمية بلا فعالية </a:t>
          </a:r>
          <a:r>
            <a:rPr lang="ar-MA" dirty="0" err="1" smtClean="0"/>
            <a:t>تقيمية</a:t>
          </a:r>
          <a:r>
            <a:rPr lang="ar-MA" dirty="0" smtClean="0"/>
            <a:t> </a:t>
          </a:r>
          <a:endParaRPr lang="fr-FR" dirty="0"/>
        </a:p>
      </dgm:t>
    </dgm:pt>
    <dgm:pt modelId="{9E61066D-D092-4E12-B73F-5F3D95B1589B}" type="parTrans" cxnId="{61804E7C-55FC-4B00-8104-3A8B680F64E5}">
      <dgm:prSet/>
      <dgm:spPr/>
      <dgm:t>
        <a:bodyPr/>
        <a:lstStyle/>
        <a:p>
          <a:endParaRPr lang="fr-FR"/>
        </a:p>
      </dgm:t>
    </dgm:pt>
    <dgm:pt modelId="{52E96930-DED1-4AD2-8A95-F6790138C6DF}" type="sibTrans" cxnId="{61804E7C-55FC-4B00-8104-3A8B680F64E5}">
      <dgm:prSet/>
      <dgm:spPr/>
      <dgm:t>
        <a:bodyPr/>
        <a:lstStyle/>
        <a:p>
          <a:endParaRPr lang="fr-FR"/>
        </a:p>
      </dgm:t>
    </dgm:pt>
    <dgm:pt modelId="{E40E2596-3BB4-4165-9C20-ED1879378736}">
      <dgm:prSet phldrT="[Texte]"/>
      <dgm:spPr/>
      <dgm:t>
        <a:bodyPr/>
        <a:lstStyle/>
        <a:p>
          <a:r>
            <a:rPr lang="ar-MA" dirty="0" smtClean="0"/>
            <a:t>تفكك علاقة التفاعل العضوي مع المجتمع وضعف </a:t>
          </a:r>
          <a:r>
            <a:rPr lang="ar-MA" dirty="0" err="1" smtClean="0"/>
            <a:t>اليات</a:t>
          </a:r>
          <a:r>
            <a:rPr lang="ar-MA" dirty="0" smtClean="0"/>
            <a:t>  التشبيك وديمقراطية مشاركة المواطنين </a:t>
          </a:r>
          <a:endParaRPr lang="fr-FR" dirty="0"/>
        </a:p>
      </dgm:t>
    </dgm:pt>
    <dgm:pt modelId="{0C803830-6FDE-46CA-9800-58A9EA531DC4}" type="parTrans" cxnId="{2AD6258B-6D2A-4E84-9AF1-D87146D4C146}">
      <dgm:prSet/>
      <dgm:spPr/>
      <dgm:t>
        <a:bodyPr/>
        <a:lstStyle/>
        <a:p>
          <a:endParaRPr lang="fr-FR"/>
        </a:p>
      </dgm:t>
    </dgm:pt>
    <dgm:pt modelId="{A22417D2-8457-4486-BDFD-5A95958DC55D}" type="sibTrans" cxnId="{2AD6258B-6D2A-4E84-9AF1-D87146D4C146}">
      <dgm:prSet/>
      <dgm:spPr/>
      <dgm:t>
        <a:bodyPr/>
        <a:lstStyle/>
        <a:p>
          <a:endParaRPr lang="fr-FR"/>
        </a:p>
      </dgm:t>
    </dgm:pt>
    <dgm:pt modelId="{D9724630-AA3B-4CC4-A829-C6F8F24A7F26}" type="pres">
      <dgm:prSet presAssocID="{4E537D0F-015B-4D06-99F6-9C0E2AFBC2D8}" presName="Name0" presStyleCnt="0">
        <dgm:presLayoutVars>
          <dgm:dir/>
          <dgm:animLvl val="lvl"/>
          <dgm:resizeHandles val="exact"/>
        </dgm:presLayoutVars>
      </dgm:prSet>
      <dgm:spPr/>
      <dgm:t>
        <a:bodyPr/>
        <a:lstStyle/>
        <a:p>
          <a:endParaRPr lang="fr-FR"/>
        </a:p>
      </dgm:t>
    </dgm:pt>
    <dgm:pt modelId="{9EF12065-DF6C-4B90-A8C8-854EE52ED965}" type="pres">
      <dgm:prSet presAssocID="{37DAF484-B55E-448A-A946-3A9C295CAE65}" presName="linNode" presStyleCnt="0"/>
      <dgm:spPr/>
      <dgm:t>
        <a:bodyPr/>
        <a:lstStyle/>
        <a:p>
          <a:endParaRPr lang="fr-FR"/>
        </a:p>
      </dgm:t>
    </dgm:pt>
    <dgm:pt modelId="{8BFC855E-EF0E-4D25-BE9D-467759E679E8}" type="pres">
      <dgm:prSet presAssocID="{37DAF484-B55E-448A-A946-3A9C295CAE65}" presName="parentText" presStyleLbl="node1" presStyleIdx="0" presStyleCnt="3">
        <dgm:presLayoutVars>
          <dgm:chMax val="1"/>
          <dgm:bulletEnabled val="1"/>
        </dgm:presLayoutVars>
      </dgm:prSet>
      <dgm:spPr/>
      <dgm:t>
        <a:bodyPr/>
        <a:lstStyle/>
        <a:p>
          <a:endParaRPr lang="fr-FR"/>
        </a:p>
      </dgm:t>
    </dgm:pt>
    <dgm:pt modelId="{28124899-0575-4081-BA3E-3C5701D7ED9C}" type="pres">
      <dgm:prSet presAssocID="{7BF32B21-0B51-405F-98B0-5FDCE6C84F48}" presName="sp" presStyleCnt="0"/>
      <dgm:spPr/>
      <dgm:t>
        <a:bodyPr/>
        <a:lstStyle/>
        <a:p>
          <a:endParaRPr lang="fr-FR"/>
        </a:p>
      </dgm:t>
    </dgm:pt>
    <dgm:pt modelId="{FC1BF3EA-3606-46F0-88D5-BCABDCB0ED89}" type="pres">
      <dgm:prSet presAssocID="{37B939FD-B891-46DD-8482-8C81FEFF1564}" presName="linNode" presStyleCnt="0"/>
      <dgm:spPr/>
      <dgm:t>
        <a:bodyPr/>
        <a:lstStyle/>
        <a:p>
          <a:endParaRPr lang="fr-FR"/>
        </a:p>
      </dgm:t>
    </dgm:pt>
    <dgm:pt modelId="{9995834A-C888-4006-8E0F-3E6E60F5B493}" type="pres">
      <dgm:prSet presAssocID="{37B939FD-B891-46DD-8482-8C81FEFF1564}" presName="parentText" presStyleLbl="node1" presStyleIdx="1" presStyleCnt="3">
        <dgm:presLayoutVars>
          <dgm:chMax val="1"/>
          <dgm:bulletEnabled val="1"/>
        </dgm:presLayoutVars>
      </dgm:prSet>
      <dgm:spPr/>
      <dgm:t>
        <a:bodyPr/>
        <a:lstStyle/>
        <a:p>
          <a:endParaRPr lang="fr-FR"/>
        </a:p>
      </dgm:t>
    </dgm:pt>
    <dgm:pt modelId="{AB0056FF-97BA-4996-B1DD-756CDC55D7B7}" type="pres">
      <dgm:prSet presAssocID="{52E96930-DED1-4AD2-8A95-F6790138C6DF}" presName="sp" presStyleCnt="0"/>
      <dgm:spPr/>
      <dgm:t>
        <a:bodyPr/>
        <a:lstStyle/>
        <a:p>
          <a:endParaRPr lang="fr-FR"/>
        </a:p>
      </dgm:t>
    </dgm:pt>
    <dgm:pt modelId="{ED1732B3-6EC5-470F-BF45-DFE0A7632B87}" type="pres">
      <dgm:prSet presAssocID="{E40E2596-3BB4-4165-9C20-ED1879378736}" presName="linNode" presStyleCnt="0"/>
      <dgm:spPr/>
      <dgm:t>
        <a:bodyPr/>
        <a:lstStyle/>
        <a:p>
          <a:endParaRPr lang="fr-FR"/>
        </a:p>
      </dgm:t>
    </dgm:pt>
    <dgm:pt modelId="{8A16D979-AE13-4DB4-B0EB-B27390844664}" type="pres">
      <dgm:prSet presAssocID="{E40E2596-3BB4-4165-9C20-ED1879378736}" presName="parentText" presStyleLbl="node1" presStyleIdx="2" presStyleCnt="3">
        <dgm:presLayoutVars>
          <dgm:chMax val="1"/>
          <dgm:bulletEnabled val="1"/>
        </dgm:presLayoutVars>
      </dgm:prSet>
      <dgm:spPr/>
      <dgm:t>
        <a:bodyPr/>
        <a:lstStyle/>
        <a:p>
          <a:endParaRPr lang="fr-FR"/>
        </a:p>
      </dgm:t>
    </dgm:pt>
  </dgm:ptLst>
  <dgm:cxnLst>
    <dgm:cxn modelId="{61804E7C-55FC-4B00-8104-3A8B680F64E5}" srcId="{4E537D0F-015B-4D06-99F6-9C0E2AFBC2D8}" destId="{37B939FD-B891-46DD-8482-8C81FEFF1564}" srcOrd="1" destOrd="0" parTransId="{9E61066D-D092-4E12-B73F-5F3D95B1589B}" sibTransId="{52E96930-DED1-4AD2-8A95-F6790138C6DF}"/>
    <dgm:cxn modelId="{A13EECAC-B983-45F5-89D9-13D2D77FB78F}" srcId="{4E537D0F-015B-4D06-99F6-9C0E2AFBC2D8}" destId="{37DAF484-B55E-448A-A946-3A9C295CAE65}" srcOrd="0" destOrd="0" parTransId="{86190422-5AB3-498B-8349-2E8617A3E881}" sibTransId="{7BF32B21-0B51-405F-98B0-5FDCE6C84F48}"/>
    <dgm:cxn modelId="{19DC2DBF-6FA6-4233-888D-D3026AC41625}" type="presOf" srcId="{4E537D0F-015B-4D06-99F6-9C0E2AFBC2D8}" destId="{D9724630-AA3B-4CC4-A829-C6F8F24A7F26}" srcOrd="0" destOrd="0" presId="urn:microsoft.com/office/officeart/2005/8/layout/vList5"/>
    <dgm:cxn modelId="{0F160A98-9470-405F-87FA-DE3E0F43F997}" type="presOf" srcId="{37DAF484-B55E-448A-A946-3A9C295CAE65}" destId="{8BFC855E-EF0E-4D25-BE9D-467759E679E8}" srcOrd="0" destOrd="0" presId="urn:microsoft.com/office/officeart/2005/8/layout/vList5"/>
    <dgm:cxn modelId="{2AD6258B-6D2A-4E84-9AF1-D87146D4C146}" srcId="{4E537D0F-015B-4D06-99F6-9C0E2AFBC2D8}" destId="{E40E2596-3BB4-4165-9C20-ED1879378736}" srcOrd="2" destOrd="0" parTransId="{0C803830-6FDE-46CA-9800-58A9EA531DC4}" sibTransId="{A22417D2-8457-4486-BDFD-5A95958DC55D}"/>
    <dgm:cxn modelId="{C7941FD9-D8E2-493E-B8EE-B32FFC2348DD}" type="presOf" srcId="{E40E2596-3BB4-4165-9C20-ED1879378736}" destId="{8A16D979-AE13-4DB4-B0EB-B27390844664}" srcOrd="0" destOrd="0" presId="urn:microsoft.com/office/officeart/2005/8/layout/vList5"/>
    <dgm:cxn modelId="{363E33B0-47CE-4213-A37C-FDB825380C83}" type="presOf" srcId="{37B939FD-B891-46DD-8482-8C81FEFF1564}" destId="{9995834A-C888-4006-8E0F-3E6E60F5B493}" srcOrd="0" destOrd="0" presId="urn:microsoft.com/office/officeart/2005/8/layout/vList5"/>
    <dgm:cxn modelId="{2C4BC4FC-DE67-4B09-BB03-3E684608535B}" type="presParOf" srcId="{D9724630-AA3B-4CC4-A829-C6F8F24A7F26}" destId="{9EF12065-DF6C-4B90-A8C8-854EE52ED965}" srcOrd="0" destOrd="0" presId="urn:microsoft.com/office/officeart/2005/8/layout/vList5"/>
    <dgm:cxn modelId="{6D3CE3F8-5FB2-4AAD-A09D-F6B78DCB6825}" type="presParOf" srcId="{9EF12065-DF6C-4B90-A8C8-854EE52ED965}" destId="{8BFC855E-EF0E-4D25-BE9D-467759E679E8}" srcOrd="0" destOrd="0" presId="urn:microsoft.com/office/officeart/2005/8/layout/vList5"/>
    <dgm:cxn modelId="{B744BC41-AB15-4630-8850-D818A5373783}" type="presParOf" srcId="{D9724630-AA3B-4CC4-A829-C6F8F24A7F26}" destId="{28124899-0575-4081-BA3E-3C5701D7ED9C}" srcOrd="1" destOrd="0" presId="urn:microsoft.com/office/officeart/2005/8/layout/vList5"/>
    <dgm:cxn modelId="{22B75D04-5037-4B6B-98D9-6EF191E72029}" type="presParOf" srcId="{D9724630-AA3B-4CC4-A829-C6F8F24A7F26}" destId="{FC1BF3EA-3606-46F0-88D5-BCABDCB0ED89}" srcOrd="2" destOrd="0" presId="urn:microsoft.com/office/officeart/2005/8/layout/vList5"/>
    <dgm:cxn modelId="{CDB8B7CE-98B8-4919-8BDC-DE07F91FA913}" type="presParOf" srcId="{FC1BF3EA-3606-46F0-88D5-BCABDCB0ED89}" destId="{9995834A-C888-4006-8E0F-3E6E60F5B493}" srcOrd="0" destOrd="0" presId="urn:microsoft.com/office/officeart/2005/8/layout/vList5"/>
    <dgm:cxn modelId="{EBD1A360-B9F7-4EA0-BE6D-3CCCC531226C}" type="presParOf" srcId="{D9724630-AA3B-4CC4-A829-C6F8F24A7F26}" destId="{AB0056FF-97BA-4996-B1DD-756CDC55D7B7}" srcOrd="3" destOrd="0" presId="urn:microsoft.com/office/officeart/2005/8/layout/vList5"/>
    <dgm:cxn modelId="{917B32C5-E742-4658-92E7-C87DBBCF7E69}" type="presParOf" srcId="{D9724630-AA3B-4CC4-A829-C6F8F24A7F26}" destId="{ED1732B3-6EC5-470F-BF45-DFE0A7632B87}" srcOrd="4" destOrd="0" presId="urn:microsoft.com/office/officeart/2005/8/layout/vList5"/>
    <dgm:cxn modelId="{8B5BF542-7FA8-4ED1-A88D-0DA505BCEB8B}" type="presParOf" srcId="{ED1732B3-6EC5-470F-BF45-DFE0A7632B87}" destId="{8A16D979-AE13-4DB4-B0EB-B27390844664}" srcOrd="0" destOrd="0" presId="urn:microsoft.com/office/officeart/2005/8/layout/vList5"/>
  </dgm:cxnLst>
  <dgm:bg/>
  <dgm:whole/>
  <dgm:extLst>
    <a:ext uri="http://schemas.microsoft.com/office/drawing/2008/diagram">
      <dsp:dataModelExt xmlns:dsp="http://schemas.microsoft.com/office/drawing/2008/diagram" relId="rId17"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4E537D0F-015B-4D06-99F6-9C0E2AFBC2D8}" type="doc">
      <dgm:prSet loTypeId="urn:microsoft.com/office/officeart/2005/8/layout/vList5" loCatId="list" qsTypeId="urn:microsoft.com/office/officeart/2005/8/quickstyle/simple1" qsCatId="simple" csTypeId="urn:microsoft.com/office/officeart/2005/8/colors/colorful1" csCatId="colorful" phldr="1"/>
      <dgm:spPr/>
      <dgm:t>
        <a:bodyPr/>
        <a:lstStyle/>
        <a:p>
          <a:endParaRPr lang="fr-FR"/>
        </a:p>
      </dgm:t>
    </dgm:pt>
    <dgm:pt modelId="{37DAF484-B55E-448A-A946-3A9C295CAE65}">
      <dgm:prSet phldrT="[Texte]"/>
      <dgm:spPr>
        <a:solidFill>
          <a:schemeClr val="tx1"/>
        </a:solidFill>
      </dgm:spPr>
      <dgm:t>
        <a:bodyPr/>
        <a:lstStyle/>
        <a:p>
          <a:r>
            <a:rPr lang="ar-MA" dirty="0" smtClean="0"/>
            <a:t>القدرة على التفكر والتخطيط الاستراتيجي وصياغة القوة  الاقتراحية </a:t>
          </a:r>
          <a:r>
            <a:rPr lang="ar-MA" dirty="0" err="1" smtClean="0"/>
            <a:t>والبدائلية</a:t>
          </a:r>
          <a:r>
            <a:rPr lang="ar-MA" dirty="0" smtClean="0"/>
            <a:t> </a:t>
          </a:r>
          <a:endParaRPr lang="fr-FR" dirty="0"/>
        </a:p>
      </dgm:t>
    </dgm:pt>
    <dgm:pt modelId="{86190422-5AB3-498B-8349-2E8617A3E881}" type="parTrans" cxnId="{A13EECAC-B983-45F5-89D9-13D2D77FB78F}">
      <dgm:prSet/>
      <dgm:spPr/>
      <dgm:t>
        <a:bodyPr/>
        <a:lstStyle/>
        <a:p>
          <a:endParaRPr lang="fr-FR"/>
        </a:p>
      </dgm:t>
    </dgm:pt>
    <dgm:pt modelId="{7BF32B21-0B51-405F-98B0-5FDCE6C84F48}" type="sibTrans" cxnId="{A13EECAC-B983-45F5-89D9-13D2D77FB78F}">
      <dgm:prSet/>
      <dgm:spPr/>
      <dgm:t>
        <a:bodyPr/>
        <a:lstStyle/>
        <a:p>
          <a:endParaRPr lang="fr-FR"/>
        </a:p>
      </dgm:t>
    </dgm:pt>
    <dgm:pt modelId="{37B939FD-B891-46DD-8482-8C81FEFF1564}">
      <dgm:prSet phldrT="[Texte]"/>
      <dgm:spPr>
        <a:solidFill>
          <a:schemeClr val="tx1">
            <a:lumMod val="95000"/>
            <a:lumOff val="5000"/>
          </a:schemeClr>
        </a:solidFill>
      </dgm:spPr>
      <dgm:t>
        <a:bodyPr/>
        <a:lstStyle/>
        <a:p>
          <a:pPr rtl="1"/>
          <a:r>
            <a:rPr lang="ar-MA" dirty="0" smtClean="0"/>
            <a:t>تطوير جاهزية التضامن  العضوي للتنظيم والديمقراطية الداخلية وصياغة القرارات التفاوضية  والنضالية</a:t>
          </a:r>
          <a:endParaRPr lang="fr-FR" dirty="0"/>
        </a:p>
      </dgm:t>
    </dgm:pt>
    <dgm:pt modelId="{9E61066D-D092-4E12-B73F-5F3D95B1589B}" type="parTrans" cxnId="{61804E7C-55FC-4B00-8104-3A8B680F64E5}">
      <dgm:prSet/>
      <dgm:spPr/>
      <dgm:t>
        <a:bodyPr/>
        <a:lstStyle/>
        <a:p>
          <a:endParaRPr lang="fr-FR"/>
        </a:p>
      </dgm:t>
    </dgm:pt>
    <dgm:pt modelId="{52E96930-DED1-4AD2-8A95-F6790138C6DF}" type="sibTrans" cxnId="{61804E7C-55FC-4B00-8104-3A8B680F64E5}">
      <dgm:prSet/>
      <dgm:spPr/>
      <dgm:t>
        <a:bodyPr/>
        <a:lstStyle/>
        <a:p>
          <a:endParaRPr lang="fr-FR"/>
        </a:p>
      </dgm:t>
    </dgm:pt>
    <dgm:pt modelId="{E40E2596-3BB4-4165-9C20-ED1879378736}">
      <dgm:prSet phldrT="[Texte]"/>
      <dgm:spPr>
        <a:solidFill>
          <a:schemeClr val="tx1">
            <a:lumMod val="95000"/>
            <a:lumOff val="5000"/>
          </a:schemeClr>
        </a:solidFill>
      </dgm:spPr>
      <dgm:t>
        <a:bodyPr/>
        <a:lstStyle/>
        <a:p>
          <a:r>
            <a:rPr lang="ar-MA" dirty="0" smtClean="0"/>
            <a:t>تطوير جاهزية التضامن العضوي مع المجتمع والديمقراطية الجماهيرية وبناء تحالفات وقيادة حملات التغيير </a:t>
          </a:r>
          <a:endParaRPr lang="fr-FR" dirty="0"/>
        </a:p>
      </dgm:t>
    </dgm:pt>
    <dgm:pt modelId="{0C803830-6FDE-46CA-9800-58A9EA531DC4}" type="parTrans" cxnId="{2AD6258B-6D2A-4E84-9AF1-D87146D4C146}">
      <dgm:prSet/>
      <dgm:spPr/>
      <dgm:t>
        <a:bodyPr/>
        <a:lstStyle/>
        <a:p>
          <a:endParaRPr lang="fr-FR"/>
        </a:p>
      </dgm:t>
    </dgm:pt>
    <dgm:pt modelId="{A22417D2-8457-4486-BDFD-5A95958DC55D}" type="sibTrans" cxnId="{2AD6258B-6D2A-4E84-9AF1-D87146D4C146}">
      <dgm:prSet/>
      <dgm:spPr/>
      <dgm:t>
        <a:bodyPr/>
        <a:lstStyle/>
        <a:p>
          <a:endParaRPr lang="fr-FR"/>
        </a:p>
      </dgm:t>
    </dgm:pt>
    <dgm:pt modelId="{D9724630-AA3B-4CC4-A829-C6F8F24A7F26}" type="pres">
      <dgm:prSet presAssocID="{4E537D0F-015B-4D06-99F6-9C0E2AFBC2D8}" presName="Name0" presStyleCnt="0">
        <dgm:presLayoutVars>
          <dgm:dir/>
          <dgm:animLvl val="lvl"/>
          <dgm:resizeHandles val="exact"/>
        </dgm:presLayoutVars>
      </dgm:prSet>
      <dgm:spPr/>
      <dgm:t>
        <a:bodyPr/>
        <a:lstStyle/>
        <a:p>
          <a:endParaRPr lang="fr-FR"/>
        </a:p>
      </dgm:t>
    </dgm:pt>
    <dgm:pt modelId="{9EF12065-DF6C-4B90-A8C8-854EE52ED965}" type="pres">
      <dgm:prSet presAssocID="{37DAF484-B55E-448A-A946-3A9C295CAE65}" presName="linNode" presStyleCnt="0"/>
      <dgm:spPr/>
      <dgm:t>
        <a:bodyPr/>
        <a:lstStyle/>
        <a:p>
          <a:endParaRPr lang="fr-FR"/>
        </a:p>
      </dgm:t>
    </dgm:pt>
    <dgm:pt modelId="{8BFC855E-EF0E-4D25-BE9D-467759E679E8}" type="pres">
      <dgm:prSet presAssocID="{37DAF484-B55E-448A-A946-3A9C295CAE65}" presName="parentText" presStyleLbl="node1" presStyleIdx="0" presStyleCnt="3">
        <dgm:presLayoutVars>
          <dgm:chMax val="1"/>
          <dgm:bulletEnabled val="1"/>
        </dgm:presLayoutVars>
      </dgm:prSet>
      <dgm:spPr/>
      <dgm:t>
        <a:bodyPr/>
        <a:lstStyle/>
        <a:p>
          <a:endParaRPr lang="fr-FR"/>
        </a:p>
      </dgm:t>
    </dgm:pt>
    <dgm:pt modelId="{28124899-0575-4081-BA3E-3C5701D7ED9C}" type="pres">
      <dgm:prSet presAssocID="{7BF32B21-0B51-405F-98B0-5FDCE6C84F48}" presName="sp" presStyleCnt="0"/>
      <dgm:spPr/>
      <dgm:t>
        <a:bodyPr/>
        <a:lstStyle/>
        <a:p>
          <a:endParaRPr lang="fr-FR"/>
        </a:p>
      </dgm:t>
    </dgm:pt>
    <dgm:pt modelId="{FC1BF3EA-3606-46F0-88D5-BCABDCB0ED89}" type="pres">
      <dgm:prSet presAssocID="{37B939FD-B891-46DD-8482-8C81FEFF1564}" presName="linNode" presStyleCnt="0"/>
      <dgm:spPr/>
      <dgm:t>
        <a:bodyPr/>
        <a:lstStyle/>
        <a:p>
          <a:endParaRPr lang="fr-FR"/>
        </a:p>
      </dgm:t>
    </dgm:pt>
    <dgm:pt modelId="{9995834A-C888-4006-8E0F-3E6E60F5B493}" type="pres">
      <dgm:prSet presAssocID="{37B939FD-B891-46DD-8482-8C81FEFF1564}" presName="parentText" presStyleLbl="node1" presStyleIdx="1" presStyleCnt="3">
        <dgm:presLayoutVars>
          <dgm:chMax val="1"/>
          <dgm:bulletEnabled val="1"/>
        </dgm:presLayoutVars>
      </dgm:prSet>
      <dgm:spPr/>
      <dgm:t>
        <a:bodyPr/>
        <a:lstStyle/>
        <a:p>
          <a:endParaRPr lang="fr-FR"/>
        </a:p>
      </dgm:t>
    </dgm:pt>
    <dgm:pt modelId="{AB0056FF-97BA-4996-B1DD-756CDC55D7B7}" type="pres">
      <dgm:prSet presAssocID="{52E96930-DED1-4AD2-8A95-F6790138C6DF}" presName="sp" presStyleCnt="0"/>
      <dgm:spPr/>
      <dgm:t>
        <a:bodyPr/>
        <a:lstStyle/>
        <a:p>
          <a:endParaRPr lang="fr-FR"/>
        </a:p>
      </dgm:t>
    </dgm:pt>
    <dgm:pt modelId="{ED1732B3-6EC5-470F-BF45-DFE0A7632B87}" type="pres">
      <dgm:prSet presAssocID="{E40E2596-3BB4-4165-9C20-ED1879378736}" presName="linNode" presStyleCnt="0"/>
      <dgm:spPr/>
      <dgm:t>
        <a:bodyPr/>
        <a:lstStyle/>
        <a:p>
          <a:endParaRPr lang="fr-FR"/>
        </a:p>
      </dgm:t>
    </dgm:pt>
    <dgm:pt modelId="{8A16D979-AE13-4DB4-B0EB-B27390844664}" type="pres">
      <dgm:prSet presAssocID="{E40E2596-3BB4-4165-9C20-ED1879378736}" presName="parentText" presStyleLbl="node1" presStyleIdx="2" presStyleCnt="3">
        <dgm:presLayoutVars>
          <dgm:chMax val="1"/>
          <dgm:bulletEnabled val="1"/>
        </dgm:presLayoutVars>
      </dgm:prSet>
      <dgm:spPr/>
      <dgm:t>
        <a:bodyPr/>
        <a:lstStyle/>
        <a:p>
          <a:endParaRPr lang="fr-FR"/>
        </a:p>
      </dgm:t>
    </dgm:pt>
  </dgm:ptLst>
  <dgm:cxnLst>
    <dgm:cxn modelId="{61804E7C-55FC-4B00-8104-3A8B680F64E5}" srcId="{4E537D0F-015B-4D06-99F6-9C0E2AFBC2D8}" destId="{37B939FD-B891-46DD-8482-8C81FEFF1564}" srcOrd="1" destOrd="0" parTransId="{9E61066D-D092-4E12-B73F-5F3D95B1589B}" sibTransId="{52E96930-DED1-4AD2-8A95-F6790138C6DF}"/>
    <dgm:cxn modelId="{6BCE269F-7AAF-402A-B4B8-71693A69DC98}" type="presOf" srcId="{E40E2596-3BB4-4165-9C20-ED1879378736}" destId="{8A16D979-AE13-4DB4-B0EB-B27390844664}" srcOrd="0" destOrd="0" presId="urn:microsoft.com/office/officeart/2005/8/layout/vList5"/>
    <dgm:cxn modelId="{2751655E-CCE8-457E-B628-A042B22C4C30}" type="presOf" srcId="{37DAF484-B55E-448A-A946-3A9C295CAE65}" destId="{8BFC855E-EF0E-4D25-BE9D-467759E679E8}" srcOrd="0" destOrd="0" presId="urn:microsoft.com/office/officeart/2005/8/layout/vList5"/>
    <dgm:cxn modelId="{A13EECAC-B983-45F5-89D9-13D2D77FB78F}" srcId="{4E537D0F-015B-4D06-99F6-9C0E2AFBC2D8}" destId="{37DAF484-B55E-448A-A946-3A9C295CAE65}" srcOrd="0" destOrd="0" parTransId="{86190422-5AB3-498B-8349-2E8617A3E881}" sibTransId="{7BF32B21-0B51-405F-98B0-5FDCE6C84F48}"/>
    <dgm:cxn modelId="{2AD6258B-6D2A-4E84-9AF1-D87146D4C146}" srcId="{4E537D0F-015B-4D06-99F6-9C0E2AFBC2D8}" destId="{E40E2596-3BB4-4165-9C20-ED1879378736}" srcOrd="2" destOrd="0" parTransId="{0C803830-6FDE-46CA-9800-58A9EA531DC4}" sibTransId="{A22417D2-8457-4486-BDFD-5A95958DC55D}"/>
    <dgm:cxn modelId="{3A2EBB48-9B46-4BB8-A130-16897DECB053}" type="presOf" srcId="{37B939FD-B891-46DD-8482-8C81FEFF1564}" destId="{9995834A-C888-4006-8E0F-3E6E60F5B493}" srcOrd="0" destOrd="0" presId="urn:microsoft.com/office/officeart/2005/8/layout/vList5"/>
    <dgm:cxn modelId="{992A28EC-AD22-45FF-9B1F-F532E0DC2D42}" type="presOf" srcId="{4E537D0F-015B-4D06-99F6-9C0E2AFBC2D8}" destId="{D9724630-AA3B-4CC4-A829-C6F8F24A7F26}" srcOrd="0" destOrd="0" presId="urn:microsoft.com/office/officeart/2005/8/layout/vList5"/>
    <dgm:cxn modelId="{5330AFC0-866F-4AAF-A028-89348273DE43}" type="presParOf" srcId="{D9724630-AA3B-4CC4-A829-C6F8F24A7F26}" destId="{9EF12065-DF6C-4B90-A8C8-854EE52ED965}" srcOrd="0" destOrd="0" presId="urn:microsoft.com/office/officeart/2005/8/layout/vList5"/>
    <dgm:cxn modelId="{F72C5AE1-B635-4C68-93E8-7E040A2079C8}" type="presParOf" srcId="{9EF12065-DF6C-4B90-A8C8-854EE52ED965}" destId="{8BFC855E-EF0E-4D25-BE9D-467759E679E8}" srcOrd="0" destOrd="0" presId="urn:microsoft.com/office/officeart/2005/8/layout/vList5"/>
    <dgm:cxn modelId="{BE2D2663-4219-461C-A86A-C7F1E7D0BE4F}" type="presParOf" srcId="{D9724630-AA3B-4CC4-A829-C6F8F24A7F26}" destId="{28124899-0575-4081-BA3E-3C5701D7ED9C}" srcOrd="1" destOrd="0" presId="urn:microsoft.com/office/officeart/2005/8/layout/vList5"/>
    <dgm:cxn modelId="{6CC7ED2A-DA84-4C97-BACE-629DB18FCD11}" type="presParOf" srcId="{D9724630-AA3B-4CC4-A829-C6F8F24A7F26}" destId="{FC1BF3EA-3606-46F0-88D5-BCABDCB0ED89}" srcOrd="2" destOrd="0" presId="urn:microsoft.com/office/officeart/2005/8/layout/vList5"/>
    <dgm:cxn modelId="{54E944DF-81AD-4BD3-9028-45740E818D7E}" type="presParOf" srcId="{FC1BF3EA-3606-46F0-88D5-BCABDCB0ED89}" destId="{9995834A-C888-4006-8E0F-3E6E60F5B493}" srcOrd="0" destOrd="0" presId="urn:microsoft.com/office/officeart/2005/8/layout/vList5"/>
    <dgm:cxn modelId="{3EB21F2C-1684-4504-9566-25180D63BBAC}" type="presParOf" srcId="{D9724630-AA3B-4CC4-A829-C6F8F24A7F26}" destId="{AB0056FF-97BA-4996-B1DD-756CDC55D7B7}" srcOrd="3" destOrd="0" presId="urn:microsoft.com/office/officeart/2005/8/layout/vList5"/>
    <dgm:cxn modelId="{88F4E036-2A92-4777-97FC-A90D09D10D2E}" type="presParOf" srcId="{D9724630-AA3B-4CC4-A829-C6F8F24A7F26}" destId="{ED1732B3-6EC5-470F-BF45-DFE0A7632B87}" srcOrd="4" destOrd="0" presId="urn:microsoft.com/office/officeart/2005/8/layout/vList5"/>
    <dgm:cxn modelId="{C3E79FD5-5B33-401D-A9F9-6780B131CD32}" type="presParOf" srcId="{ED1732B3-6EC5-470F-BF45-DFE0A7632B87}" destId="{8A16D979-AE13-4DB4-B0EB-B27390844664}" srcOrd="0"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9655E102-C23E-4B36-8FB8-433A7C1ACEA7}" type="doc">
      <dgm:prSet loTypeId="urn:microsoft.com/office/officeart/2008/layout/AlternatingHexagons" loCatId="list" qsTypeId="urn:microsoft.com/office/officeart/2005/8/quickstyle/simple5" qsCatId="simple" csTypeId="urn:microsoft.com/office/officeart/2005/8/colors/colorful3" csCatId="colorful" phldr="1"/>
      <dgm:spPr/>
      <dgm:t>
        <a:bodyPr/>
        <a:lstStyle/>
        <a:p>
          <a:endParaRPr lang="fr-FR"/>
        </a:p>
      </dgm:t>
    </dgm:pt>
    <dgm:pt modelId="{3DF9E50F-F9C8-4F55-9793-CE3BABC34775}">
      <dgm:prSet phldrT="[Texte]" custT="1"/>
      <dgm:spPr>
        <a:solidFill>
          <a:schemeClr val="bg2">
            <a:lumMod val="75000"/>
          </a:schemeClr>
        </a:solidFill>
      </dgm:spPr>
      <dgm:t>
        <a:bodyPr/>
        <a:lstStyle/>
        <a:p>
          <a:r>
            <a:rPr lang="ar-MA" sz="1600" dirty="0" smtClean="0"/>
            <a:t>الديمقراطية </a:t>
          </a:r>
          <a:endParaRPr lang="fr-FR" sz="1600" dirty="0"/>
        </a:p>
      </dgm:t>
    </dgm:pt>
    <dgm:pt modelId="{AF3908D1-2FFC-48CE-B7C0-C2AFFAEEE330}" type="parTrans" cxnId="{C48B1DA8-F250-4D5F-A771-1EA38C41954F}">
      <dgm:prSet/>
      <dgm:spPr/>
      <dgm:t>
        <a:bodyPr/>
        <a:lstStyle/>
        <a:p>
          <a:endParaRPr lang="fr-FR"/>
        </a:p>
      </dgm:t>
    </dgm:pt>
    <dgm:pt modelId="{1537F696-A743-4073-A279-EB76981003AA}" type="sibTrans" cxnId="{C48B1DA8-F250-4D5F-A771-1EA38C41954F}">
      <dgm:prSet custT="1"/>
      <dgm:spPr/>
      <dgm:t>
        <a:bodyPr/>
        <a:lstStyle/>
        <a:p>
          <a:r>
            <a:rPr lang="ar-MA" sz="2400" dirty="0" smtClean="0"/>
            <a:t>الوحدة </a:t>
          </a:r>
          <a:endParaRPr lang="fr-FR" sz="2400" dirty="0"/>
        </a:p>
      </dgm:t>
    </dgm:pt>
    <dgm:pt modelId="{490CFB6C-5F0B-43DB-8904-1B70EA33DAA8}">
      <dgm:prSet phldrT="[Texte]"/>
      <dgm:spPr/>
      <dgm:t>
        <a:bodyPr/>
        <a:lstStyle/>
        <a:p>
          <a:pPr algn="r">
            <a:lnSpc>
              <a:spcPct val="100000"/>
            </a:lnSpc>
          </a:pPr>
          <a:r>
            <a:rPr lang="ar-MA" b="1" dirty="0" smtClean="0"/>
            <a:t>الديمقراطية السياسية (التنظيم الديمقراطي للمجتمع )</a:t>
          </a:r>
        </a:p>
        <a:p>
          <a:pPr algn="r">
            <a:lnSpc>
              <a:spcPct val="100000"/>
            </a:lnSpc>
          </a:pPr>
          <a:r>
            <a:rPr lang="ar-MA" b="1" dirty="0" smtClean="0"/>
            <a:t>الكونفدرالي في قلب القرار</a:t>
          </a:r>
        </a:p>
        <a:p>
          <a:pPr algn="r">
            <a:lnSpc>
              <a:spcPct val="100000"/>
            </a:lnSpc>
          </a:pPr>
          <a:r>
            <a:rPr lang="ar-MA" b="1" dirty="0" smtClean="0"/>
            <a:t>( التنظيم الديمقراطي الكونفدرالي) </a:t>
          </a:r>
          <a:endParaRPr lang="fr-FR" b="1" dirty="0"/>
        </a:p>
      </dgm:t>
    </dgm:pt>
    <dgm:pt modelId="{8B4C3A49-CE83-479B-B23E-DAE009519BCB}" type="parTrans" cxnId="{28B925A6-F25B-4DF3-9971-9BCDC0C424E6}">
      <dgm:prSet/>
      <dgm:spPr/>
      <dgm:t>
        <a:bodyPr/>
        <a:lstStyle/>
        <a:p>
          <a:endParaRPr lang="fr-FR"/>
        </a:p>
      </dgm:t>
    </dgm:pt>
    <dgm:pt modelId="{EAA882D2-E02B-4D74-B40B-89C39B9C1C52}" type="sibTrans" cxnId="{28B925A6-F25B-4DF3-9971-9BCDC0C424E6}">
      <dgm:prSet/>
      <dgm:spPr/>
      <dgm:t>
        <a:bodyPr/>
        <a:lstStyle/>
        <a:p>
          <a:endParaRPr lang="fr-FR"/>
        </a:p>
      </dgm:t>
    </dgm:pt>
    <dgm:pt modelId="{0172FAD2-56D1-4EB4-9AD2-8EC5915CD36B}">
      <dgm:prSet phldrT="[Texte]"/>
      <dgm:spPr>
        <a:solidFill>
          <a:srgbClr val="FFFF00"/>
        </a:solidFill>
      </dgm:spPr>
      <dgm:t>
        <a:bodyPr/>
        <a:lstStyle/>
        <a:p>
          <a:r>
            <a:rPr lang="ar-MA" dirty="0" smtClean="0">
              <a:solidFill>
                <a:srgbClr val="FF0000"/>
              </a:solidFill>
            </a:rPr>
            <a:t>الكونفدرالية الديمقراطية للشغل </a:t>
          </a:r>
          <a:endParaRPr lang="fr-FR" dirty="0">
            <a:solidFill>
              <a:srgbClr val="FF0000"/>
            </a:solidFill>
          </a:endParaRPr>
        </a:p>
      </dgm:t>
    </dgm:pt>
    <dgm:pt modelId="{0FD77852-0D6C-4A85-9B05-D643420300B9}" type="parTrans" cxnId="{72D4673F-521B-4A2B-87A0-21FACAF33EE7}">
      <dgm:prSet/>
      <dgm:spPr/>
      <dgm:t>
        <a:bodyPr/>
        <a:lstStyle/>
        <a:p>
          <a:endParaRPr lang="fr-FR"/>
        </a:p>
      </dgm:t>
    </dgm:pt>
    <dgm:pt modelId="{04493D5E-0800-4781-A52B-4C96482CE4F9}" type="sibTrans" cxnId="{72D4673F-521B-4A2B-87A0-21FACAF33EE7}">
      <dgm:prSet custT="1"/>
      <dgm:spPr>
        <a:solidFill>
          <a:schemeClr val="tx2">
            <a:lumMod val="50000"/>
          </a:schemeClr>
        </a:solidFill>
      </dgm:spPr>
      <dgm:t>
        <a:bodyPr/>
        <a:lstStyle/>
        <a:p>
          <a:r>
            <a:rPr lang="ar-MA" sz="2000" dirty="0" smtClean="0"/>
            <a:t>التقدمية </a:t>
          </a:r>
          <a:endParaRPr lang="fr-FR" sz="2000" dirty="0"/>
        </a:p>
      </dgm:t>
    </dgm:pt>
    <dgm:pt modelId="{1EE1B7AC-3E8D-4F81-BCCE-5CCAD1247F25}">
      <dgm:prSet phldrT="[Texte]" custT="1"/>
      <dgm:spPr/>
      <dgm:t>
        <a:bodyPr/>
        <a:lstStyle/>
        <a:p>
          <a:r>
            <a:rPr lang="ar-MA" sz="1800" b="1" dirty="0" smtClean="0"/>
            <a:t>النقابة كعامل مؤثر في المجتمع السياسي وكفاعل  مؤطر للحركة الاجتماعية </a:t>
          </a:r>
          <a:endParaRPr lang="fr-FR" sz="1800" b="1" dirty="0"/>
        </a:p>
      </dgm:t>
    </dgm:pt>
    <dgm:pt modelId="{600B4BEA-150A-420E-860F-3EC8E60E1119}" type="parTrans" cxnId="{DA0513C9-DB8B-4891-A82D-5C3170BBDC74}">
      <dgm:prSet/>
      <dgm:spPr/>
      <dgm:t>
        <a:bodyPr/>
        <a:lstStyle/>
        <a:p>
          <a:endParaRPr lang="fr-FR"/>
        </a:p>
      </dgm:t>
    </dgm:pt>
    <dgm:pt modelId="{727A2FA8-338B-43C5-B30B-55261425E7D4}" type="sibTrans" cxnId="{DA0513C9-DB8B-4891-A82D-5C3170BBDC74}">
      <dgm:prSet/>
      <dgm:spPr/>
      <dgm:t>
        <a:bodyPr/>
        <a:lstStyle/>
        <a:p>
          <a:endParaRPr lang="fr-FR"/>
        </a:p>
      </dgm:t>
    </dgm:pt>
    <dgm:pt modelId="{431137B4-A6A7-4CA4-B7A6-AF37D9011F75}">
      <dgm:prSet phldrT="[Texte]" custT="1"/>
      <dgm:spPr/>
      <dgm:t>
        <a:bodyPr/>
        <a:lstStyle/>
        <a:p>
          <a:r>
            <a:rPr lang="ar-MA" sz="1600" dirty="0" smtClean="0"/>
            <a:t>الجماهيرية </a:t>
          </a:r>
          <a:endParaRPr lang="fr-FR" sz="1600" dirty="0"/>
        </a:p>
      </dgm:t>
    </dgm:pt>
    <dgm:pt modelId="{B1BA8A3F-CC43-4C63-82A6-5B98DFB22F69}" type="parTrans" cxnId="{1B9FDF3E-9121-4F16-A0EF-0AF080FE480A}">
      <dgm:prSet/>
      <dgm:spPr/>
      <dgm:t>
        <a:bodyPr/>
        <a:lstStyle/>
        <a:p>
          <a:endParaRPr lang="fr-FR"/>
        </a:p>
      </dgm:t>
    </dgm:pt>
    <dgm:pt modelId="{2A0E0754-D07C-4993-9946-62229681ED1F}" type="sibTrans" cxnId="{1B9FDF3E-9121-4F16-A0EF-0AF080FE480A}">
      <dgm:prSet custT="1"/>
      <dgm:spPr>
        <a:solidFill>
          <a:schemeClr val="accent6">
            <a:lumMod val="75000"/>
          </a:schemeClr>
        </a:solidFill>
      </dgm:spPr>
      <dgm:t>
        <a:bodyPr/>
        <a:lstStyle/>
        <a:p>
          <a:r>
            <a:rPr lang="ar-MA" sz="2000" dirty="0" smtClean="0"/>
            <a:t>الاستقلالية</a:t>
          </a:r>
          <a:endParaRPr lang="fr-FR" sz="2000" dirty="0"/>
        </a:p>
      </dgm:t>
    </dgm:pt>
    <dgm:pt modelId="{61E8EAD3-5026-4B11-8739-7BACDBB27783}">
      <dgm:prSet phldrT="[Texte]" custT="1"/>
      <dgm:spPr/>
      <dgm:t>
        <a:bodyPr/>
        <a:lstStyle/>
        <a:p>
          <a:pPr algn="r"/>
          <a:r>
            <a:rPr lang="ar-MA" sz="1800" b="1" dirty="0" smtClean="0"/>
            <a:t>الديمقراطية التشاركية </a:t>
          </a:r>
        </a:p>
        <a:p>
          <a:pPr algn="r"/>
          <a:r>
            <a:rPr lang="ar-MA" sz="1800" b="1" dirty="0" smtClean="0"/>
            <a:t>المواطن في قلب القرار </a:t>
          </a:r>
        </a:p>
        <a:p>
          <a:pPr algn="r"/>
          <a:r>
            <a:rPr lang="ar-MA" sz="1800" b="1" dirty="0" smtClean="0"/>
            <a:t>مصلحة المواطنين في مصلحة المهنيين </a:t>
          </a:r>
          <a:endParaRPr lang="fr-FR" sz="1800" b="1" dirty="0"/>
        </a:p>
      </dgm:t>
    </dgm:pt>
    <dgm:pt modelId="{5E403423-4CB1-430C-B918-55CEDA795927}" type="parTrans" cxnId="{CACF6712-136E-41AE-99E7-D917D2BDA98A}">
      <dgm:prSet/>
      <dgm:spPr/>
      <dgm:t>
        <a:bodyPr/>
        <a:lstStyle/>
        <a:p>
          <a:endParaRPr lang="fr-FR"/>
        </a:p>
      </dgm:t>
    </dgm:pt>
    <dgm:pt modelId="{8B5A04F4-4C4E-4609-BD5D-7AF4690DF8C9}" type="sibTrans" cxnId="{CACF6712-136E-41AE-99E7-D917D2BDA98A}">
      <dgm:prSet/>
      <dgm:spPr/>
      <dgm:t>
        <a:bodyPr/>
        <a:lstStyle/>
        <a:p>
          <a:endParaRPr lang="fr-FR"/>
        </a:p>
      </dgm:t>
    </dgm:pt>
    <dgm:pt modelId="{49E5E1C2-0138-4D7A-AE5C-7FE7A86B08FA}" type="pres">
      <dgm:prSet presAssocID="{9655E102-C23E-4B36-8FB8-433A7C1ACEA7}" presName="Name0" presStyleCnt="0">
        <dgm:presLayoutVars>
          <dgm:chMax/>
          <dgm:chPref/>
          <dgm:dir/>
          <dgm:animLvl val="lvl"/>
        </dgm:presLayoutVars>
      </dgm:prSet>
      <dgm:spPr/>
      <dgm:t>
        <a:bodyPr/>
        <a:lstStyle/>
        <a:p>
          <a:endParaRPr lang="fr-FR"/>
        </a:p>
      </dgm:t>
    </dgm:pt>
    <dgm:pt modelId="{FDB7C539-1082-4B08-9D1B-9BE7E43B3FBD}" type="pres">
      <dgm:prSet presAssocID="{3DF9E50F-F9C8-4F55-9793-CE3BABC34775}" presName="composite" presStyleCnt="0"/>
      <dgm:spPr/>
    </dgm:pt>
    <dgm:pt modelId="{D24D92AD-75E1-42BE-AAF3-96CC705CFD70}" type="pres">
      <dgm:prSet presAssocID="{3DF9E50F-F9C8-4F55-9793-CE3BABC34775}" presName="Parent1" presStyleLbl="node1" presStyleIdx="0" presStyleCnt="6">
        <dgm:presLayoutVars>
          <dgm:chMax val="1"/>
          <dgm:chPref val="1"/>
          <dgm:bulletEnabled val="1"/>
        </dgm:presLayoutVars>
      </dgm:prSet>
      <dgm:spPr/>
      <dgm:t>
        <a:bodyPr/>
        <a:lstStyle/>
        <a:p>
          <a:endParaRPr lang="fr-FR"/>
        </a:p>
      </dgm:t>
    </dgm:pt>
    <dgm:pt modelId="{3B2772EF-A07E-4168-BA3C-0278F6C3753B}" type="pres">
      <dgm:prSet presAssocID="{3DF9E50F-F9C8-4F55-9793-CE3BABC34775}" presName="Childtext1" presStyleLbl="revTx" presStyleIdx="0" presStyleCnt="3">
        <dgm:presLayoutVars>
          <dgm:chMax val="0"/>
          <dgm:chPref val="0"/>
          <dgm:bulletEnabled val="1"/>
        </dgm:presLayoutVars>
      </dgm:prSet>
      <dgm:spPr/>
      <dgm:t>
        <a:bodyPr/>
        <a:lstStyle/>
        <a:p>
          <a:endParaRPr lang="fr-FR"/>
        </a:p>
      </dgm:t>
    </dgm:pt>
    <dgm:pt modelId="{827680BE-EA6D-420E-B872-3C2BC8DEFA63}" type="pres">
      <dgm:prSet presAssocID="{3DF9E50F-F9C8-4F55-9793-CE3BABC34775}" presName="BalanceSpacing" presStyleCnt="0"/>
      <dgm:spPr/>
    </dgm:pt>
    <dgm:pt modelId="{6B36CC95-2444-4D0D-B0DD-DE96032C6570}" type="pres">
      <dgm:prSet presAssocID="{3DF9E50F-F9C8-4F55-9793-CE3BABC34775}" presName="BalanceSpacing1" presStyleCnt="0"/>
      <dgm:spPr/>
    </dgm:pt>
    <dgm:pt modelId="{004205BE-120B-4538-B021-5C72C864A18C}" type="pres">
      <dgm:prSet presAssocID="{1537F696-A743-4073-A279-EB76981003AA}" presName="Accent1Text" presStyleLbl="node1" presStyleIdx="1" presStyleCnt="6"/>
      <dgm:spPr/>
      <dgm:t>
        <a:bodyPr/>
        <a:lstStyle/>
        <a:p>
          <a:endParaRPr lang="fr-FR"/>
        </a:p>
      </dgm:t>
    </dgm:pt>
    <dgm:pt modelId="{2362217D-5E4A-4019-B378-F73F732B83A4}" type="pres">
      <dgm:prSet presAssocID="{1537F696-A743-4073-A279-EB76981003AA}" presName="spaceBetweenRectangles" presStyleCnt="0"/>
      <dgm:spPr/>
    </dgm:pt>
    <dgm:pt modelId="{B069C1C2-7B88-4130-ADDC-C7E15A5B0C75}" type="pres">
      <dgm:prSet presAssocID="{0172FAD2-56D1-4EB4-9AD2-8EC5915CD36B}" presName="composite" presStyleCnt="0"/>
      <dgm:spPr/>
    </dgm:pt>
    <dgm:pt modelId="{31C6321A-3AC9-45D8-AFA8-0A6853910951}" type="pres">
      <dgm:prSet presAssocID="{0172FAD2-56D1-4EB4-9AD2-8EC5915CD36B}" presName="Parent1" presStyleLbl="node1" presStyleIdx="2" presStyleCnt="6">
        <dgm:presLayoutVars>
          <dgm:chMax val="1"/>
          <dgm:chPref val="1"/>
          <dgm:bulletEnabled val="1"/>
        </dgm:presLayoutVars>
      </dgm:prSet>
      <dgm:spPr/>
      <dgm:t>
        <a:bodyPr/>
        <a:lstStyle/>
        <a:p>
          <a:endParaRPr lang="fr-FR"/>
        </a:p>
      </dgm:t>
    </dgm:pt>
    <dgm:pt modelId="{1365D597-7DD3-47DB-B444-D7C720FC7D7A}" type="pres">
      <dgm:prSet presAssocID="{0172FAD2-56D1-4EB4-9AD2-8EC5915CD36B}" presName="Childtext1" presStyleLbl="revTx" presStyleIdx="1" presStyleCnt="3">
        <dgm:presLayoutVars>
          <dgm:chMax val="0"/>
          <dgm:chPref val="0"/>
          <dgm:bulletEnabled val="1"/>
        </dgm:presLayoutVars>
      </dgm:prSet>
      <dgm:spPr/>
      <dgm:t>
        <a:bodyPr/>
        <a:lstStyle/>
        <a:p>
          <a:endParaRPr lang="fr-FR"/>
        </a:p>
      </dgm:t>
    </dgm:pt>
    <dgm:pt modelId="{13D8178B-CFB8-4B49-94EF-BEA506BF6AF7}" type="pres">
      <dgm:prSet presAssocID="{0172FAD2-56D1-4EB4-9AD2-8EC5915CD36B}" presName="BalanceSpacing" presStyleCnt="0"/>
      <dgm:spPr/>
    </dgm:pt>
    <dgm:pt modelId="{1C99939C-1A53-4FAA-BA66-B1ED2373C020}" type="pres">
      <dgm:prSet presAssocID="{0172FAD2-56D1-4EB4-9AD2-8EC5915CD36B}" presName="BalanceSpacing1" presStyleCnt="0"/>
      <dgm:spPr/>
    </dgm:pt>
    <dgm:pt modelId="{DD82B22D-FB63-4F95-99A0-CE02982DEB74}" type="pres">
      <dgm:prSet presAssocID="{04493D5E-0800-4781-A52B-4C96482CE4F9}" presName="Accent1Text" presStyleLbl="node1" presStyleIdx="3" presStyleCnt="6"/>
      <dgm:spPr/>
      <dgm:t>
        <a:bodyPr/>
        <a:lstStyle/>
        <a:p>
          <a:endParaRPr lang="fr-FR"/>
        </a:p>
      </dgm:t>
    </dgm:pt>
    <dgm:pt modelId="{79086472-1031-4BD3-ADBF-2F3CBD19D3BC}" type="pres">
      <dgm:prSet presAssocID="{04493D5E-0800-4781-A52B-4C96482CE4F9}" presName="spaceBetweenRectangles" presStyleCnt="0"/>
      <dgm:spPr/>
    </dgm:pt>
    <dgm:pt modelId="{9BD5E9AC-3F98-456F-9FF3-E1147D4399C5}" type="pres">
      <dgm:prSet presAssocID="{431137B4-A6A7-4CA4-B7A6-AF37D9011F75}" presName="composite" presStyleCnt="0"/>
      <dgm:spPr/>
    </dgm:pt>
    <dgm:pt modelId="{674D1B71-D069-45A3-92F1-9AC9928EC2B4}" type="pres">
      <dgm:prSet presAssocID="{431137B4-A6A7-4CA4-B7A6-AF37D9011F75}" presName="Parent1" presStyleLbl="node1" presStyleIdx="4" presStyleCnt="6">
        <dgm:presLayoutVars>
          <dgm:chMax val="1"/>
          <dgm:chPref val="1"/>
          <dgm:bulletEnabled val="1"/>
        </dgm:presLayoutVars>
      </dgm:prSet>
      <dgm:spPr/>
      <dgm:t>
        <a:bodyPr/>
        <a:lstStyle/>
        <a:p>
          <a:endParaRPr lang="fr-FR"/>
        </a:p>
      </dgm:t>
    </dgm:pt>
    <dgm:pt modelId="{4A065571-EE0E-4B23-96E2-B6DCAB0D3FC4}" type="pres">
      <dgm:prSet presAssocID="{431137B4-A6A7-4CA4-B7A6-AF37D9011F75}" presName="Childtext1" presStyleLbl="revTx" presStyleIdx="2" presStyleCnt="3">
        <dgm:presLayoutVars>
          <dgm:chMax val="0"/>
          <dgm:chPref val="0"/>
          <dgm:bulletEnabled val="1"/>
        </dgm:presLayoutVars>
      </dgm:prSet>
      <dgm:spPr/>
      <dgm:t>
        <a:bodyPr/>
        <a:lstStyle/>
        <a:p>
          <a:endParaRPr lang="fr-FR"/>
        </a:p>
      </dgm:t>
    </dgm:pt>
    <dgm:pt modelId="{8A7F2700-07FC-4793-AAD1-D15F3C9AA52B}" type="pres">
      <dgm:prSet presAssocID="{431137B4-A6A7-4CA4-B7A6-AF37D9011F75}" presName="BalanceSpacing" presStyleCnt="0"/>
      <dgm:spPr/>
    </dgm:pt>
    <dgm:pt modelId="{393530EC-EDF6-4E05-A2FF-5C7619A1625D}" type="pres">
      <dgm:prSet presAssocID="{431137B4-A6A7-4CA4-B7A6-AF37D9011F75}" presName="BalanceSpacing1" presStyleCnt="0"/>
      <dgm:spPr/>
    </dgm:pt>
    <dgm:pt modelId="{6EA572A8-0D8B-412B-A560-61F86C62A078}" type="pres">
      <dgm:prSet presAssocID="{2A0E0754-D07C-4993-9946-62229681ED1F}" presName="Accent1Text" presStyleLbl="node1" presStyleIdx="5" presStyleCnt="6"/>
      <dgm:spPr/>
      <dgm:t>
        <a:bodyPr/>
        <a:lstStyle/>
        <a:p>
          <a:endParaRPr lang="fr-FR"/>
        </a:p>
      </dgm:t>
    </dgm:pt>
  </dgm:ptLst>
  <dgm:cxnLst>
    <dgm:cxn modelId="{99418841-A421-4E9B-9829-78FCEB4B3163}" type="presOf" srcId="{04493D5E-0800-4781-A52B-4C96482CE4F9}" destId="{DD82B22D-FB63-4F95-99A0-CE02982DEB74}" srcOrd="0" destOrd="0" presId="urn:microsoft.com/office/officeart/2008/layout/AlternatingHexagons"/>
    <dgm:cxn modelId="{6ADC2368-0F77-4B2C-915B-0CDE3C96A9D2}" type="presOf" srcId="{490CFB6C-5F0B-43DB-8904-1B70EA33DAA8}" destId="{3B2772EF-A07E-4168-BA3C-0278F6C3753B}" srcOrd="0" destOrd="0" presId="urn:microsoft.com/office/officeart/2008/layout/AlternatingHexagons"/>
    <dgm:cxn modelId="{BFD0D451-DF41-415F-8D1E-2ED53633FEBC}" type="presOf" srcId="{0172FAD2-56D1-4EB4-9AD2-8EC5915CD36B}" destId="{31C6321A-3AC9-45D8-AFA8-0A6853910951}" srcOrd="0" destOrd="0" presId="urn:microsoft.com/office/officeart/2008/layout/AlternatingHexagons"/>
    <dgm:cxn modelId="{826DACD7-4033-4793-976F-379B9B7556D2}" type="presOf" srcId="{1537F696-A743-4073-A279-EB76981003AA}" destId="{004205BE-120B-4538-B021-5C72C864A18C}" srcOrd="0" destOrd="0" presId="urn:microsoft.com/office/officeart/2008/layout/AlternatingHexagons"/>
    <dgm:cxn modelId="{28B925A6-F25B-4DF3-9971-9BCDC0C424E6}" srcId="{3DF9E50F-F9C8-4F55-9793-CE3BABC34775}" destId="{490CFB6C-5F0B-43DB-8904-1B70EA33DAA8}" srcOrd="0" destOrd="0" parTransId="{8B4C3A49-CE83-479B-B23E-DAE009519BCB}" sibTransId="{EAA882D2-E02B-4D74-B40B-89C39B9C1C52}"/>
    <dgm:cxn modelId="{472FDECF-BB00-4B03-B61F-144288DFB365}" type="presOf" srcId="{3DF9E50F-F9C8-4F55-9793-CE3BABC34775}" destId="{D24D92AD-75E1-42BE-AAF3-96CC705CFD70}" srcOrd="0" destOrd="0" presId="urn:microsoft.com/office/officeart/2008/layout/AlternatingHexagons"/>
    <dgm:cxn modelId="{72D4673F-521B-4A2B-87A0-21FACAF33EE7}" srcId="{9655E102-C23E-4B36-8FB8-433A7C1ACEA7}" destId="{0172FAD2-56D1-4EB4-9AD2-8EC5915CD36B}" srcOrd="1" destOrd="0" parTransId="{0FD77852-0D6C-4A85-9B05-D643420300B9}" sibTransId="{04493D5E-0800-4781-A52B-4C96482CE4F9}"/>
    <dgm:cxn modelId="{DA0513C9-DB8B-4891-A82D-5C3170BBDC74}" srcId="{0172FAD2-56D1-4EB4-9AD2-8EC5915CD36B}" destId="{1EE1B7AC-3E8D-4F81-BCCE-5CCAD1247F25}" srcOrd="0" destOrd="0" parTransId="{600B4BEA-150A-420E-860F-3EC8E60E1119}" sibTransId="{727A2FA8-338B-43C5-B30B-55261425E7D4}"/>
    <dgm:cxn modelId="{29A98AFE-C576-4FF3-937F-7C19D26C5945}" type="presOf" srcId="{2A0E0754-D07C-4993-9946-62229681ED1F}" destId="{6EA572A8-0D8B-412B-A560-61F86C62A078}" srcOrd="0" destOrd="0" presId="urn:microsoft.com/office/officeart/2008/layout/AlternatingHexagons"/>
    <dgm:cxn modelId="{A239C22C-098F-44C1-806F-CF3E744D6C7B}" type="presOf" srcId="{431137B4-A6A7-4CA4-B7A6-AF37D9011F75}" destId="{674D1B71-D069-45A3-92F1-9AC9928EC2B4}" srcOrd="0" destOrd="0" presId="urn:microsoft.com/office/officeart/2008/layout/AlternatingHexagons"/>
    <dgm:cxn modelId="{CACF6712-136E-41AE-99E7-D917D2BDA98A}" srcId="{431137B4-A6A7-4CA4-B7A6-AF37D9011F75}" destId="{61E8EAD3-5026-4B11-8739-7BACDBB27783}" srcOrd="0" destOrd="0" parTransId="{5E403423-4CB1-430C-B918-55CEDA795927}" sibTransId="{8B5A04F4-4C4E-4609-BD5D-7AF4690DF8C9}"/>
    <dgm:cxn modelId="{C48B1DA8-F250-4D5F-A771-1EA38C41954F}" srcId="{9655E102-C23E-4B36-8FB8-433A7C1ACEA7}" destId="{3DF9E50F-F9C8-4F55-9793-CE3BABC34775}" srcOrd="0" destOrd="0" parTransId="{AF3908D1-2FFC-48CE-B7C0-C2AFFAEEE330}" sibTransId="{1537F696-A743-4073-A279-EB76981003AA}"/>
    <dgm:cxn modelId="{3C3E0364-2986-4038-A598-C2E6E30EDD81}" type="presOf" srcId="{61E8EAD3-5026-4B11-8739-7BACDBB27783}" destId="{4A065571-EE0E-4B23-96E2-B6DCAB0D3FC4}" srcOrd="0" destOrd="0" presId="urn:microsoft.com/office/officeart/2008/layout/AlternatingHexagons"/>
    <dgm:cxn modelId="{37BBB78E-6AAA-4DC6-AA14-FC6A732E57B5}" type="presOf" srcId="{1EE1B7AC-3E8D-4F81-BCCE-5CCAD1247F25}" destId="{1365D597-7DD3-47DB-B444-D7C720FC7D7A}" srcOrd="0" destOrd="0" presId="urn:microsoft.com/office/officeart/2008/layout/AlternatingHexagons"/>
    <dgm:cxn modelId="{F69001C3-3682-4B75-AE8B-7BA79EEFD050}" type="presOf" srcId="{9655E102-C23E-4B36-8FB8-433A7C1ACEA7}" destId="{49E5E1C2-0138-4D7A-AE5C-7FE7A86B08FA}" srcOrd="0" destOrd="0" presId="urn:microsoft.com/office/officeart/2008/layout/AlternatingHexagons"/>
    <dgm:cxn modelId="{1B9FDF3E-9121-4F16-A0EF-0AF080FE480A}" srcId="{9655E102-C23E-4B36-8FB8-433A7C1ACEA7}" destId="{431137B4-A6A7-4CA4-B7A6-AF37D9011F75}" srcOrd="2" destOrd="0" parTransId="{B1BA8A3F-CC43-4C63-82A6-5B98DFB22F69}" sibTransId="{2A0E0754-D07C-4993-9946-62229681ED1F}"/>
    <dgm:cxn modelId="{5D0F3833-1FB9-44E4-831B-13489B875AE6}" type="presParOf" srcId="{49E5E1C2-0138-4D7A-AE5C-7FE7A86B08FA}" destId="{FDB7C539-1082-4B08-9D1B-9BE7E43B3FBD}" srcOrd="0" destOrd="0" presId="urn:microsoft.com/office/officeart/2008/layout/AlternatingHexagons"/>
    <dgm:cxn modelId="{B1EADFF8-AEEE-4FC5-9B52-D3A525047F5E}" type="presParOf" srcId="{FDB7C539-1082-4B08-9D1B-9BE7E43B3FBD}" destId="{D24D92AD-75E1-42BE-AAF3-96CC705CFD70}" srcOrd="0" destOrd="0" presId="urn:microsoft.com/office/officeart/2008/layout/AlternatingHexagons"/>
    <dgm:cxn modelId="{4DE9649C-6BF9-43BD-A894-6B07142A41E0}" type="presParOf" srcId="{FDB7C539-1082-4B08-9D1B-9BE7E43B3FBD}" destId="{3B2772EF-A07E-4168-BA3C-0278F6C3753B}" srcOrd="1" destOrd="0" presId="urn:microsoft.com/office/officeart/2008/layout/AlternatingHexagons"/>
    <dgm:cxn modelId="{BC4AA9BC-FCC9-42A8-BA4C-50F1D36DFB47}" type="presParOf" srcId="{FDB7C539-1082-4B08-9D1B-9BE7E43B3FBD}" destId="{827680BE-EA6D-420E-B872-3C2BC8DEFA63}" srcOrd="2" destOrd="0" presId="urn:microsoft.com/office/officeart/2008/layout/AlternatingHexagons"/>
    <dgm:cxn modelId="{CD7EFC7A-DD6C-47BD-92D7-8D3336030953}" type="presParOf" srcId="{FDB7C539-1082-4B08-9D1B-9BE7E43B3FBD}" destId="{6B36CC95-2444-4D0D-B0DD-DE96032C6570}" srcOrd="3" destOrd="0" presId="urn:microsoft.com/office/officeart/2008/layout/AlternatingHexagons"/>
    <dgm:cxn modelId="{8FB58388-B7CD-498E-8A9F-D134040AEB67}" type="presParOf" srcId="{FDB7C539-1082-4B08-9D1B-9BE7E43B3FBD}" destId="{004205BE-120B-4538-B021-5C72C864A18C}" srcOrd="4" destOrd="0" presId="urn:microsoft.com/office/officeart/2008/layout/AlternatingHexagons"/>
    <dgm:cxn modelId="{7A7E01E3-232D-442F-9BBD-33BB60C6E537}" type="presParOf" srcId="{49E5E1C2-0138-4D7A-AE5C-7FE7A86B08FA}" destId="{2362217D-5E4A-4019-B378-F73F732B83A4}" srcOrd="1" destOrd="0" presId="urn:microsoft.com/office/officeart/2008/layout/AlternatingHexagons"/>
    <dgm:cxn modelId="{9C23DF5D-8EFE-4C23-B278-AAF8DFD430B9}" type="presParOf" srcId="{49E5E1C2-0138-4D7A-AE5C-7FE7A86B08FA}" destId="{B069C1C2-7B88-4130-ADDC-C7E15A5B0C75}" srcOrd="2" destOrd="0" presId="urn:microsoft.com/office/officeart/2008/layout/AlternatingHexagons"/>
    <dgm:cxn modelId="{247CB2BF-1A68-4BCD-AD41-D10AD11F7455}" type="presParOf" srcId="{B069C1C2-7B88-4130-ADDC-C7E15A5B0C75}" destId="{31C6321A-3AC9-45D8-AFA8-0A6853910951}" srcOrd="0" destOrd="0" presId="urn:microsoft.com/office/officeart/2008/layout/AlternatingHexagons"/>
    <dgm:cxn modelId="{A4295ADF-BF84-49BC-91B3-13F576F01323}" type="presParOf" srcId="{B069C1C2-7B88-4130-ADDC-C7E15A5B0C75}" destId="{1365D597-7DD3-47DB-B444-D7C720FC7D7A}" srcOrd="1" destOrd="0" presId="urn:microsoft.com/office/officeart/2008/layout/AlternatingHexagons"/>
    <dgm:cxn modelId="{4119687C-B9BA-4F24-B5AD-F8138E18276E}" type="presParOf" srcId="{B069C1C2-7B88-4130-ADDC-C7E15A5B0C75}" destId="{13D8178B-CFB8-4B49-94EF-BEA506BF6AF7}" srcOrd="2" destOrd="0" presId="urn:microsoft.com/office/officeart/2008/layout/AlternatingHexagons"/>
    <dgm:cxn modelId="{FB7C5D46-288C-4881-8467-632A91178D6A}" type="presParOf" srcId="{B069C1C2-7B88-4130-ADDC-C7E15A5B0C75}" destId="{1C99939C-1A53-4FAA-BA66-B1ED2373C020}" srcOrd="3" destOrd="0" presId="urn:microsoft.com/office/officeart/2008/layout/AlternatingHexagons"/>
    <dgm:cxn modelId="{50226069-0BFE-4C0B-93AD-00C595B5B8FD}" type="presParOf" srcId="{B069C1C2-7B88-4130-ADDC-C7E15A5B0C75}" destId="{DD82B22D-FB63-4F95-99A0-CE02982DEB74}" srcOrd="4" destOrd="0" presId="urn:microsoft.com/office/officeart/2008/layout/AlternatingHexagons"/>
    <dgm:cxn modelId="{45094C19-AB12-4829-9B0E-AC3E7E6D305C}" type="presParOf" srcId="{49E5E1C2-0138-4D7A-AE5C-7FE7A86B08FA}" destId="{79086472-1031-4BD3-ADBF-2F3CBD19D3BC}" srcOrd="3" destOrd="0" presId="urn:microsoft.com/office/officeart/2008/layout/AlternatingHexagons"/>
    <dgm:cxn modelId="{8B606981-DB52-4D60-B6BD-1ABF5025BE28}" type="presParOf" srcId="{49E5E1C2-0138-4D7A-AE5C-7FE7A86B08FA}" destId="{9BD5E9AC-3F98-456F-9FF3-E1147D4399C5}" srcOrd="4" destOrd="0" presId="urn:microsoft.com/office/officeart/2008/layout/AlternatingHexagons"/>
    <dgm:cxn modelId="{5481A654-0ACC-4145-9DE7-056A9AE501EA}" type="presParOf" srcId="{9BD5E9AC-3F98-456F-9FF3-E1147D4399C5}" destId="{674D1B71-D069-45A3-92F1-9AC9928EC2B4}" srcOrd="0" destOrd="0" presId="urn:microsoft.com/office/officeart/2008/layout/AlternatingHexagons"/>
    <dgm:cxn modelId="{4F44B074-209D-4342-8752-F0E1EAFA8303}" type="presParOf" srcId="{9BD5E9AC-3F98-456F-9FF3-E1147D4399C5}" destId="{4A065571-EE0E-4B23-96E2-B6DCAB0D3FC4}" srcOrd="1" destOrd="0" presId="urn:microsoft.com/office/officeart/2008/layout/AlternatingHexagons"/>
    <dgm:cxn modelId="{DA56A01B-44F4-45E7-9821-25DD47C305CA}" type="presParOf" srcId="{9BD5E9AC-3F98-456F-9FF3-E1147D4399C5}" destId="{8A7F2700-07FC-4793-AAD1-D15F3C9AA52B}" srcOrd="2" destOrd="0" presId="urn:microsoft.com/office/officeart/2008/layout/AlternatingHexagons"/>
    <dgm:cxn modelId="{AA6322D6-6CE6-4D62-B93F-6DD51C2FE1D6}" type="presParOf" srcId="{9BD5E9AC-3F98-456F-9FF3-E1147D4399C5}" destId="{393530EC-EDF6-4E05-A2FF-5C7619A1625D}" srcOrd="3" destOrd="0" presId="urn:microsoft.com/office/officeart/2008/layout/AlternatingHexagons"/>
    <dgm:cxn modelId="{5D4D39DB-813C-4362-96D7-EE6193CC4A01}" type="presParOf" srcId="{9BD5E9AC-3F98-456F-9FF3-E1147D4399C5}" destId="{6EA572A8-0D8B-412B-A560-61F86C62A078}" srcOrd="4" destOrd="0" presId="urn:microsoft.com/office/officeart/2008/layout/AlternatingHexagon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A71190FE-5F1A-4DC9-AA67-7DA84A21AE69}" type="doc">
      <dgm:prSet loTypeId="urn:microsoft.com/office/officeart/2005/8/layout/gear1" loCatId="process" qsTypeId="urn:microsoft.com/office/officeart/2005/8/quickstyle/simple5" qsCatId="simple" csTypeId="urn:microsoft.com/office/officeart/2005/8/colors/colorful1" csCatId="colorful" phldr="1"/>
      <dgm:spPr/>
    </dgm:pt>
    <dgm:pt modelId="{8A431AC7-0A1C-4C52-9321-9956AB07D576}">
      <dgm:prSet phldrT="[Texte]"/>
      <dgm:spPr/>
      <dgm:t>
        <a:bodyPr/>
        <a:lstStyle/>
        <a:p>
          <a:r>
            <a:rPr lang="ar-MA" dirty="0" smtClean="0"/>
            <a:t>الفعل </a:t>
          </a:r>
        </a:p>
        <a:p>
          <a:r>
            <a:rPr lang="fr-FR" dirty="0" smtClean="0"/>
            <a:t>ACTIONS</a:t>
          </a:r>
          <a:endParaRPr lang="fr-FR" dirty="0"/>
        </a:p>
      </dgm:t>
    </dgm:pt>
    <dgm:pt modelId="{6264E9E7-4ABB-41BF-99A6-6FDD3331C6FE}" type="parTrans" cxnId="{EDEFEFDE-37B7-4F09-8288-7F9B23018460}">
      <dgm:prSet/>
      <dgm:spPr/>
      <dgm:t>
        <a:bodyPr/>
        <a:lstStyle/>
        <a:p>
          <a:endParaRPr lang="fr-FR"/>
        </a:p>
      </dgm:t>
    </dgm:pt>
    <dgm:pt modelId="{0197C807-D461-4C70-84DC-EDBCE719E82B}" type="sibTrans" cxnId="{EDEFEFDE-37B7-4F09-8288-7F9B23018460}">
      <dgm:prSet/>
      <dgm:spPr/>
      <dgm:t>
        <a:bodyPr/>
        <a:lstStyle/>
        <a:p>
          <a:endParaRPr lang="fr-FR"/>
        </a:p>
      </dgm:t>
    </dgm:pt>
    <dgm:pt modelId="{45969D2E-8C0F-44C2-8238-187B53740738}">
      <dgm:prSet phldrT="[Texte]" custT="1"/>
      <dgm:spPr/>
      <dgm:t>
        <a:bodyPr/>
        <a:lstStyle/>
        <a:p>
          <a:r>
            <a:rPr lang="ar-MA" sz="2400" dirty="0" smtClean="0"/>
            <a:t>التنظيم </a:t>
          </a:r>
          <a:endParaRPr lang="fr-FR" sz="2400" dirty="0" smtClean="0"/>
        </a:p>
        <a:p>
          <a:r>
            <a:rPr lang="fr-FR" sz="2400" dirty="0" smtClean="0"/>
            <a:t>ORGANISATION</a:t>
          </a:r>
          <a:endParaRPr lang="fr-FR" sz="2400" dirty="0"/>
        </a:p>
      </dgm:t>
    </dgm:pt>
    <dgm:pt modelId="{979A29CF-1244-460F-AA28-6C4AFF0DAC9A}" type="parTrans" cxnId="{78012A30-A3F3-4319-BA93-2DA4575C0342}">
      <dgm:prSet/>
      <dgm:spPr/>
      <dgm:t>
        <a:bodyPr/>
        <a:lstStyle/>
        <a:p>
          <a:endParaRPr lang="fr-FR"/>
        </a:p>
      </dgm:t>
    </dgm:pt>
    <dgm:pt modelId="{09C3779F-C8BC-4518-9C67-F73DC04B76C4}" type="sibTrans" cxnId="{78012A30-A3F3-4319-BA93-2DA4575C0342}">
      <dgm:prSet/>
      <dgm:spPr/>
      <dgm:t>
        <a:bodyPr/>
        <a:lstStyle/>
        <a:p>
          <a:endParaRPr lang="fr-FR"/>
        </a:p>
      </dgm:t>
    </dgm:pt>
    <dgm:pt modelId="{C2E05711-8C4B-4A88-9ACC-5002FE257AF5}">
      <dgm:prSet phldrT="[Texte]"/>
      <dgm:spPr/>
      <dgm:t>
        <a:bodyPr/>
        <a:lstStyle/>
        <a:p>
          <a:r>
            <a:rPr lang="ar-MA" dirty="0" smtClean="0"/>
            <a:t>الرؤية</a:t>
          </a:r>
          <a:endParaRPr lang="fr-FR" dirty="0" smtClean="0"/>
        </a:p>
        <a:p>
          <a:r>
            <a:rPr lang="fr-FR" dirty="0" smtClean="0"/>
            <a:t>VISION</a:t>
          </a:r>
          <a:r>
            <a:rPr lang="ar-MA" dirty="0" smtClean="0"/>
            <a:t> </a:t>
          </a:r>
          <a:endParaRPr lang="fr-FR" dirty="0"/>
        </a:p>
      </dgm:t>
    </dgm:pt>
    <dgm:pt modelId="{D084E475-CE8C-4339-A287-4A58C7270F11}" type="parTrans" cxnId="{58BF8F74-1DF2-476A-BC03-7C3FBDB614A8}">
      <dgm:prSet/>
      <dgm:spPr/>
      <dgm:t>
        <a:bodyPr/>
        <a:lstStyle/>
        <a:p>
          <a:endParaRPr lang="fr-FR"/>
        </a:p>
      </dgm:t>
    </dgm:pt>
    <dgm:pt modelId="{08DA58A5-6B91-4296-8765-000F0C425985}" type="sibTrans" cxnId="{58BF8F74-1DF2-476A-BC03-7C3FBDB614A8}">
      <dgm:prSet/>
      <dgm:spPr/>
      <dgm:t>
        <a:bodyPr/>
        <a:lstStyle/>
        <a:p>
          <a:endParaRPr lang="fr-FR"/>
        </a:p>
      </dgm:t>
    </dgm:pt>
    <dgm:pt modelId="{35143F79-6055-41BA-86C2-CB3BB8D6A3F7}" type="pres">
      <dgm:prSet presAssocID="{A71190FE-5F1A-4DC9-AA67-7DA84A21AE69}" presName="composite" presStyleCnt="0">
        <dgm:presLayoutVars>
          <dgm:chMax val="3"/>
          <dgm:animLvl val="lvl"/>
          <dgm:resizeHandles val="exact"/>
        </dgm:presLayoutVars>
      </dgm:prSet>
      <dgm:spPr/>
    </dgm:pt>
    <dgm:pt modelId="{3A4DDACC-DD7D-4CDA-835C-EDB9A6CC86AE}" type="pres">
      <dgm:prSet presAssocID="{8A431AC7-0A1C-4C52-9321-9956AB07D576}" presName="gear1" presStyleLbl="node1" presStyleIdx="0" presStyleCnt="3">
        <dgm:presLayoutVars>
          <dgm:chMax val="1"/>
          <dgm:bulletEnabled val="1"/>
        </dgm:presLayoutVars>
      </dgm:prSet>
      <dgm:spPr/>
      <dgm:t>
        <a:bodyPr/>
        <a:lstStyle/>
        <a:p>
          <a:endParaRPr lang="fr-FR"/>
        </a:p>
      </dgm:t>
    </dgm:pt>
    <dgm:pt modelId="{3B0D343B-918C-4720-A85A-47B47BF2BCA4}" type="pres">
      <dgm:prSet presAssocID="{8A431AC7-0A1C-4C52-9321-9956AB07D576}" presName="gear1srcNode" presStyleLbl="node1" presStyleIdx="0" presStyleCnt="3"/>
      <dgm:spPr/>
      <dgm:t>
        <a:bodyPr/>
        <a:lstStyle/>
        <a:p>
          <a:endParaRPr lang="fr-FR"/>
        </a:p>
      </dgm:t>
    </dgm:pt>
    <dgm:pt modelId="{BAD9907B-7301-4317-92A4-AB37640C4EE8}" type="pres">
      <dgm:prSet presAssocID="{8A431AC7-0A1C-4C52-9321-9956AB07D576}" presName="gear1dstNode" presStyleLbl="node1" presStyleIdx="0" presStyleCnt="3"/>
      <dgm:spPr/>
      <dgm:t>
        <a:bodyPr/>
        <a:lstStyle/>
        <a:p>
          <a:endParaRPr lang="fr-FR"/>
        </a:p>
      </dgm:t>
    </dgm:pt>
    <dgm:pt modelId="{5CB2827B-ADE9-470B-8683-5F258253B29B}" type="pres">
      <dgm:prSet presAssocID="{45969D2E-8C0F-44C2-8238-187B53740738}" presName="gear2" presStyleLbl="node1" presStyleIdx="1" presStyleCnt="3">
        <dgm:presLayoutVars>
          <dgm:chMax val="1"/>
          <dgm:bulletEnabled val="1"/>
        </dgm:presLayoutVars>
      </dgm:prSet>
      <dgm:spPr/>
      <dgm:t>
        <a:bodyPr/>
        <a:lstStyle/>
        <a:p>
          <a:endParaRPr lang="fr-FR"/>
        </a:p>
      </dgm:t>
    </dgm:pt>
    <dgm:pt modelId="{2924589C-D23E-4CF9-8260-B8B67F57BFAC}" type="pres">
      <dgm:prSet presAssocID="{45969D2E-8C0F-44C2-8238-187B53740738}" presName="gear2srcNode" presStyleLbl="node1" presStyleIdx="1" presStyleCnt="3"/>
      <dgm:spPr/>
      <dgm:t>
        <a:bodyPr/>
        <a:lstStyle/>
        <a:p>
          <a:endParaRPr lang="fr-FR"/>
        </a:p>
      </dgm:t>
    </dgm:pt>
    <dgm:pt modelId="{CEB8C60B-1A96-4341-ACED-E4B447BA64FD}" type="pres">
      <dgm:prSet presAssocID="{45969D2E-8C0F-44C2-8238-187B53740738}" presName="gear2dstNode" presStyleLbl="node1" presStyleIdx="1" presStyleCnt="3"/>
      <dgm:spPr/>
      <dgm:t>
        <a:bodyPr/>
        <a:lstStyle/>
        <a:p>
          <a:endParaRPr lang="fr-FR"/>
        </a:p>
      </dgm:t>
    </dgm:pt>
    <dgm:pt modelId="{6BFBF9D5-1726-438C-8D3C-18ADE710876C}" type="pres">
      <dgm:prSet presAssocID="{C2E05711-8C4B-4A88-9ACC-5002FE257AF5}" presName="gear3" presStyleLbl="node1" presStyleIdx="2" presStyleCnt="3"/>
      <dgm:spPr/>
      <dgm:t>
        <a:bodyPr/>
        <a:lstStyle/>
        <a:p>
          <a:endParaRPr lang="fr-FR"/>
        </a:p>
      </dgm:t>
    </dgm:pt>
    <dgm:pt modelId="{635646B3-903C-4FF5-BF2C-5F65CB34B878}" type="pres">
      <dgm:prSet presAssocID="{C2E05711-8C4B-4A88-9ACC-5002FE257AF5}" presName="gear3tx" presStyleLbl="node1" presStyleIdx="2" presStyleCnt="3">
        <dgm:presLayoutVars>
          <dgm:chMax val="1"/>
          <dgm:bulletEnabled val="1"/>
        </dgm:presLayoutVars>
      </dgm:prSet>
      <dgm:spPr/>
      <dgm:t>
        <a:bodyPr/>
        <a:lstStyle/>
        <a:p>
          <a:endParaRPr lang="fr-FR"/>
        </a:p>
      </dgm:t>
    </dgm:pt>
    <dgm:pt modelId="{2CD57EE9-23F0-45AA-9894-7F07D59C0C6A}" type="pres">
      <dgm:prSet presAssocID="{C2E05711-8C4B-4A88-9ACC-5002FE257AF5}" presName="gear3srcNode" presStyleLbl="node1" presStyleIdx="2" presStyleCnt="3"/>
      <dgm:spPr/>
      <dgm:t>
        <a:bodyPr/>
        <a:lstStyle/>
        <a:p>
          <a:endParaRPr lang="fr-FR"/>
        </a:p>
      </dgm:t>
    </dgm:pt>
    <dgm:pt modelId="{EB5754FA-386F-43BC-A596-54FF519CD115}" type="pres">
      <dgm:prSet presAssocID="{C2E05711-8C4B-4A88-9ACC-5002FE257AF5}" presName="gear3dstNode" presStyleLbl="node1" presStyleIdx="2" presStyleCnt="3"/>
      <dgm:spPr/>
      <dgm:t>
        <a:bodyPr/>
        <a:lstStyle/>
        <a:p>
          <a:endParaRPr lang="fr-FR"/>
        </a:p>
      </dgm:t>
    </dgm:pt>
    <dgm:pt modelId="{11902B89-6114-42AA-A01C-F86D5C4CCA72}" type="pres">
      <dgm:prSet presAssocID="{0197C807-D461-4C70-84DC-EDBCE719E82B}" presName="connector1" presStyleLbl="sibTrans2D1" presStyleIdx="0" presStyleCnt="3"/>
      <dgm:spPr/>
      <dgm:t>
        <a:bodyPr/>
        <a:lstStyle/>
        <a:p>
          <a:endParaRPr lang="fr-FR"/>
        </a:p>
      </dgm:t>
    </dgm:pt>
    <dgm:pt modelId="{A05E3718-DC07-4CC3-B329-914027871616}" type="pres">
      <dgm:prSet presAssocID="{09C3779F-C8BC-4518-9C67-F73DC04B76C4}" presName="connector2" presStyleLbl="sibTrans2D1" presStyleIdx="1" presStyleCnt="3"/>
      <dgm:spPr/>
      <dgm:t>
        <a:bodyPr/>
        <a:lstStyle/>
        <a:p>
          <a:endParaRPr lang="fr-FR"/>
        </a:p>
      </dgm:t>
    </dgm:pt>
    <dgm:pt modelId="{839AEC32-B275-4268-BDA3-E52349A89638}" type="pres">
      <dgm:prSet presAssocID="{08DA58A5-6B91-4296-8765-000F0C425985}" presName="connector3" presStyleLbl="sibTrans2D1" presStyleIdx="2" presStyleCnt="3"/>
      <dgm:spPr/>
      <dgm:t>
        <a:bodyPr/>
        <a:lstStyle/>
        <a:p>
          <a:endParaRPr lang="fr-FR"/>
        </a:p>
      </dgm:t>
    </dgm:pt>
  </dgm:ptLst>
  <dgm:cxnLst>
    <dgm:cxn modelId="{76996A48-7A34-43FE-80C4-105EEDC37884}" type="presOf" srcId="{08DA58A5-6B91-4296-8765-000F0C425985}" destId="{839AEC32-B275-4268-BDA3-E52349A89638}" srcOrd="0" destOrd="0" presId="urn:microsoft.com/office/officeart/2005/8/layout/gear1"/>
    <dgm:cxn modelId="{B51B8DF9-DFC1-429E-B400-DBA2E7282226}" type="presOf" srcId="{C2E05711-8C4B-4A88-9ACC-5002FE257AF5}" destId="{635646B3-903C-4FF5-BF2C-5F65CB34B878}" srcOrd="1" destOrd="0" presId="urn:microsoft.com/office/officeart/2005/8/layout/gear1"/>
    <dgm:cxn modelId="{0D2B7F94-01A6-45C8-B009-F2D28307A38A}" type="presOf" srcId="{0197C807-D461-4C70-84DC-EDBCE719E82B}" destId="{11902B89-6114-42AA-A01C-F86D5C4CCA72}" srcOrd="0" destOrd="0" presId="urn:microsoft.com/office/officeart/2005/8/layout/gear1"/>
    <dgm:cxn modelId="{0936208D-887E-492D-A854-EDCFD91ACDAC}" type="presOf" srcId="{C2E05711-8C4B-4A88-9ACC-5002FE257AF5}" destId="{6BFBF9D5-1726-438C-8D3C-18ADE710876C}" srcOrd="0" destOrd="0" presId="urn:microsoft.com/office/officeart/2005/8/layout/gear1"/>
    <dgm:cxn modelId="{EDEFEFDE-37B7-4F09-8288-7F9B23018460}" srcId="{A71190FE-5F1A-4DC9-AA67-7DA84A21AE69}" destId="{8A431AC7-0A1C-4C52-9321-9956AB07D576}" srcOrd="0" destOrd="0" parTransId="{6264E9E7-4ABB-41BF-99A6-6FDD3331C6FE}" sibTransId="{0197C807-D461-4C70-84DC-EDBCE719E82B}"/>
    <dgm:cxn modelId="{CEC42936-A05D-4D12-9D5D-FEF8EF6FE3F0}" type="presOf" srcId="{C2E05711-8C4B-4A88-9ACC-5002FE257AF5}" destId="{2CD57EE9-23F0-45AA-9894-7F07D59C0C6A}" srcOrd="2" destOrd="0" presId="urn:microsoft.com/office/officeart/2005/8/layout/gear1"/>
    <dgm:cxn modelId="{58BF8F74-1DF2-476A-BC03-7C3FBDB614A8}" srcId="{A71190FE-5F1A-4DC9-AA67-7DA84A21AE69}" destId="{C2E05711-8C4B-4A88-9ACC-5002FE257AF5}" srcOrd="2" destOrd="0" parTransId="{D084E475-CE8C-4339-A287-4A58C7270F11}" sibTransId="{08DA58A5-6B91-4296-8765-000F0C425985}"/>
    <dgm:cxn modelId="{2E9F3C59-6221-4836-BD0E-575B057576BB}" type="presOf" srcId="{A71190FE-5F1A-4DC9-AA67-7DA84A21AE69}" destId="{35143F79-6055-41BA-86C2-CB3BB8D6A3F7}" srcOrd="0" destOrd="0" presId="urn:microsoft.com/office/officeart/2005/8/layout/gear1"/>
    <dgm:cxn modelId="{E6C4B0B7-DCCF-4799-AFB9-414D718A96D1}" type="presOf" srcId="{45969D2E-8C0F-44C2-8238-187B53740738}" destId="{2924589C-D23E-4CF9-8260-B8B67F57BFAC}" srcOrd="1" destOrd="0" presId="urn:microsoft.com/office/officeart/2005/8/layout/gear1"/>
    <dgm:cxn modelId="{F1F29EB6-C84E-4B9B-9D3C-9936BF9C22B0}" type="presOf" srcId="{C2E05711-8C4B-4A88-9ACC-5002FE257AF5}" destId="{EB5754FA-386F-43BC-A596-54FF519CD115}" srcOrd="3" destOrd="0" presId="urn:microsoft.com/office/officeart/2005/8/layout/gear1"/>
    <dgm:cxn modelId="{ACC576FB-D25E-4689-A32B-550935265D50}" type="presOf" srcId="{09C3779F-C8BC-4518-9C67-F73DC04B76C4}" destId="{A05E3718-DC07-4CC3-B329-914027871616}" srcOrd="0" destOrd="0" presId="urn:microsoft.com/office/officeart/2005/8/layout/gear1"/>
    <dgm:cxn modelId="{9944F763-D0CF-4BD8-9769-84F3D07A6C56}" type="presOf" srcId="{45969D2E-8C0F-44C2-8238-187B53740738}" destId="{5CB2827B-ADE9-470B-8683-5F258253B29B}" srcOrd="0" destOrd="0" presId="urn:microsoft.com/office/officeart/2005/8/layout/gear1"/>
    <dgm:cxn modelId="{39659B05-043B-46EE-BC62-3B6ACF304AB8}" type="presOf" srcId="{8A431AC7-0A1C-4C52-9321-9956AB07D576}" destId="{BAD9907B-7301-4317-92A4-AB37640C4EE8}" srcOrd="2" destOrd="0" presId="urn:microsoft.com/office/officeart/2005/8/layout/gear1"/>
    <dgm:cxn modelId="{6321D72E-1862-49B5-ADD2-BF55F4196D6D}" type="presOf" srcId="{45969D2E-8C0F-44C2-8238-187B53740738}" destId="{CEB8C60B-1A96-4341-ACED-E4B447BA64FD}" srcOrd="2" destOrd="0" presId="urn:microsoft.com/office/officeart/2005/8/layout/gear1"/>
    <dgm:cxn modelId="{87391444-DCE4-44F4-ADC9-468D2FEA2061}" type="presOf" srcId="{8A431AC7-0A1C-4C52-9321-9956AB07D576}" destId="{3A4DDACC-DD7D-4CDA-835C-EDB9A6CC86AE}" srcOrd="0" destOrd="0" presId="urn:microsoft.com/office/officeart/2005/8/layout/gear1"/>
    <dgm:cxn modelId="{3813D743-8DCA-41CF-A9AE-8767CECF57AD}" type="presOf" srcId="{8A431AC7-0A1C-4C52-9321-9956AB07D576}" destId="{3B0D343B-918C-4720-A85A-47B47BF2BCA4}" srcOrd="1" destOrd="0" presId="urn:microsoft.com/office/officeart/2005/8/layout/gear1"/>
    <dgm:cxn modelId="{78012A30-A3F3-4319-BA93-2DA4575C0342}" srcId="{A71190FE-5F1A-4DC9-AA67-7DA84A21AE69}" destId="{45969D2E-8C0F-44C2-8238-187B53740738}" srcOrd="1" destOrd="0" parTransId="{979A29CF-1244-460F-AA28-6C4AFF0DAC9A}" sibTransId="{09C3779F-C8BC-4518-9C67-F73DC04B76C4}"/>
    <dgm:cxn modelId="{F4BF5D37-0CB7-46EC-AF3D-00CC4C1E195C}" type="presParOf" srcId="{35143F79-6055-41BA-86C2-CB3BB8D6A3F7}" destId="{3A4DDACC-DD7D-4CDA-835C-EDB9A6CC86AE}" srcOrd="0" destOrd="0" presId="urn:microsoft.com/office/officeart/2005/8/layout/gear1"/>
    <dgm:cxn modelId="{3921EFC6-4FE0-4BEC-8503-274E445507FA}" type="presParOf" srcId="{35143F79-6055-41BA-86C2-CB3BB8D6A3F7}" destId="{3B0D343B-918C-4720-A85A-47B47BF2BCA4}" srcOrd="1" destOrd="0" presId="urn:microsoft.com/office/officeart/2005/8/layout/gear1"/>
    <dgm:cxn modelId="{01450F20-F2C0-4369-9ABB-B7DF0BC92CFE}" type="presParOf" srcId="{35143F79-6055-41BA-86C2-CB3BB8D6A3F7}" destId="{BAD9907B-7301-4317-92A4-AB37640C4EE8}" srcOrd="2" destOrd="0" presId="urn:microsoft.com/office/officeart/2005/8/layout/gear1"/>
    <dgm:cxn modelId="{A1117707-E993-4B59-BF2F-299EA47F1189}" type="presParOf" srcId="{35143F79-6055-41BA-86C2-CB3BB8D6A3F7}" destId="{5CB2827B-ADE9-470B-8683-5F258253B29B}" srcOrd="3" destOrd="0" presId="urn:microsoft.com/office/officeart/2005/8/layout/gear1"/>
    <dgm:cxn modelId="{62E9B5F2-3F35-4A66-95C3-462BF60951B0}" type="presParOf" srcId="{35143F79-6055-41BA-86C2-CB3BB8D6A3F7}" destId="{2924589C-D23E-4CF9-8260-B8B67F57BFAC}" srcOrd="4" destOrd="0" presId="urn:microsoft.com/office/officeart/2005/8/layout/gear1"/>
    <dgm:cxn modelId="{7DC811A5-C32B-4526-84EF-85C8469A3A5A}" type="presParOf" srcId="{35143F79-6055-41BA-86C2-CB3BB8D6A3F7}" destId="{CEB8C60B-1A96-4341-ACED-E4B447BA64FD}" srcOrd="5" destOrd="0" presId="urn:microsoft.com/office/officeart/2005/8/layout/gear1"/>
    <dgm:cxn modelId="{4AC7E4ED-C267-421B-8841-608E10092222}" type="presParOf" srcId="{35143F79-6055-41BA-86C2-CB3BB8D6A3F7}" destId="{6BFBF9D5-1726-438C-8D3C-18ADE710876C}" srcOrd="6" destOrd="0" presId="urn:microsoft.com/office/officeart/2005/8/layout/gear1"/>
    <dgm:cxn modelId="{A90E1BB8-586B-4C79-A3A8-431F3E89C442}" type="presParOf" srcId="{35143F79-6055-41BA-86C2-CB3BB8D6A3F7}" destId="{635646B3-903C-4FF5-BF2C-5F65CB34B878}" srcOrd="7" destOrd="0" presId="urn:microsoft.com/office/officeart/2005/8/layout/gear1"/>
    <dgm:cxn modelId="{D63D154D-D8DB-4E3F-A45E-7885D9CE62F8}" type="presParOf" srcId="{35143F79-6055-41BA-86C2-CB3BB8D6A3F7}" destId="{2CD57EE9-23F0-45AA-9894-7F07D59C0C6A}" srcOrd="8" destOrd="0" presId="urn:microsoft.com/office/officeart/2005/8/layout/gear1"/>
    <dgm:cxn modelId="{02588970-66FD-483C-82B5-8B33E8FD7E40}" type="presParOf" srcId="{35143F79-6055-41BA-86C2-CB3BB8D6A3F7}" destId="{EB5754FA-386F-43BC-A596-54FF519CD115}" srcOrd="9" destOrd="0" presId="urn:microsoft.com/office/officeart/2005/8/layout/gear1"/>
    <dgm:cxn modelId="{ADF4CF41-AB8A-4B49-81BE-BE56622BEB70}" type="presParOf" srcId="{35143F79-6055-41BA-86C2-CB3BB8D6A3F7}" destId="{11902B89-6114-42AA-A01C-F86D5C4CCA72}" srcOrd="10" destOrd="0" presId="urn:microsoft.com/office/officeart/2005/8/layout/gear1"/>
    <dgm:cxn modelId="{E54A0ACE-4FA3-4B58-B2B1-8CED9CA634A2}" type="presParOf" srcId="{35143F79-6055-41BA-86C2-CB3BB8D6A3F7}" destId="{A05E3718-DC07-4CC3-B329-914027871616}" srcOrd="11" destOrd="0" presId="urn:microsoft.com/office/officeart/2005/8/layout/gear1"/>
    <dgm:cxn modelId="{12FDD2F1-5144-444B-A0E2-6FAFFE75468D}" type="presParOf" srcId="{35143F79-6055-41BA-86C2-CB3BB8D6A3F7}" destId="{839AEC32-B275-4268-BDA3-E52349A89638}" srcOrd="12" destOrd="0" presId="urn:microsoft.com/office/officeart/2005/8/layout/gear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799D1119-E3AE-4B7E-A3BB-49D974138FC2}" type="doc">
      <dgm:prSet loTypeId="urn:microsoft.com/office/officeart/2005/8/layout/cycle6" loCatId="cycle" qsTypeId="urn:microsoft.com/office/officeart/2005/8/quickstyle/simple5" qsCatId="simple" csTypeId="urn:microsoft.com/office/officeart/2005/8/colors/colorful1" csCatId="colorful" phldr="1"/>
      <dgm:spPr/>
      <dgm:t>
        <a:bodyPr/>
        <a:lstStyle/>
        <a:p>
          <a:endParaRPr lang="fr-FR"/>
        </a:p>
      </dgm:t>
    </dgm:pt>
    <dgm:pt modelId="{0DF23CD7-0B5A-4A8A-8CB3-4EA3C5AD60ED}">
      <dgm:prSet phldrT="[Texte]"/>
      <dgm:spPr/>
      <dgm:t>
        <a:bodyPr/>
        <a:lstStyle/>
        <a:p>
          <a:r>
            <a:rPr lang="ar-MA" dirty="0" smtClean="0"/>
            <a:t>الدولة الديمقراطية</a:t>
          </a:r>
          <a:endParaRPr lang="fr-FR" dirty="0"/>
        </a:p>
      </dgm:t>
    </dgm:pt>
    <dgm:pt modelId="{B717932E-6349-448B-9496-0407A06A4DD1}" type="parTrans" cxnId="{39997698-4C84-4DB6-AC9F-F0F649F36A6A}">
      <dgm:prSet/>
      <dgm:spPr/>
      <dgm:t>
        <a:bodyPr/>
        <a:lstStyle/>
        <a:p>
          <a:endParaRPr lang="fr-FR"/>
        </a:p>
      </dgm:t>
    </dgm:pt>
    <dgm:pt modelId="{6BF8581B-853D-45F2-8BC8-B6C1DA978BBC}" type="sibTrans" cxnId="{39997698-4C84-4DB6-AC9F-F0F649F36A6A}">
      <dgm:prSet/>
      <dgm:spPr/>
      <dgm:t>
        <a:bodyPr/>
        <a:lstStyle/>
        <a:p>
          <a:endParaRPr lang="fr-FR"/>
        </a:p>
      </dgm:t>
    </dgm:pt>
    <dgm:pt modelId="{062BAB6E-39C4-45E7-82A4-EA71DC6EA66A}">
      <dgm:prSet phldrT="[Texte]"/>
      <dgm:spPr/>
      <dgm:t>
        <a:bodyPr/>
        <a:lstStyle/>
        <a:p>
          <a:r>
            <a:rPr lang="ar-MA" dirty="0" smtClean="0"/>
            <a:t>اقتصاد تنمية </a:t>
          </a:r>
          <a:endParaRPr lang="fr-FR" dirty="0"/>
        </a:p>
      </dgm:t>
    </dgm:pt>
    <dgm:pt modelId="{0756238B-1316-4A9A-A38B-96BD828F3F07}" type="parTrans" cxnId="{281BBD85-F5BA-4E19-9DC6-99C0BC8E6C70}">
      <dgm:prSet/>
      <dgm:spPr/>
      <dgm:t>
        <a:bodyPr/>
        <a:lstStyle/>
        <a:p>
          <a:endParaRPr lang="fr-FR"/>
        </a:p>
      </dgm:t>
    </dgm:pt>
    <dgm:pt modelId="{405D43C4-F84D-420A-B9A4-212EE91A1BB5}" type="sibTrans" cxnId="{281BBD85-F5BA-4E19-9DC6-99C0BC8E6C70}">
      <dgm:prSet/>
      <dgm:spPr/>
      <dgm:t>
        <a:bodyPr/>
        <a:lstStyle/>
        <a:p>
          <a:endParaRPr lang="fr-FR"/>
        </a:p>
      </dgm:t>
    </dgm:pt>
    <dgm:pt modelId="{A3A2D29B-8644-4009-BE14-4EE24B7E04C4}">
      <dgm:prSet phldrT="[Texte]"/>
      <dgm:spPr/>
      <dgm:t>
        <a:bodyPr/>
        <a:lstStyle/>
        <a:p>
          <a:r>
            <a:rPr lang="ar-MA" dirty="0" smtClean="0"/>
            <a:t>عدالة اجتماعية </a:t>
          </a:r>
          <a:endParaRPr lang="fr-FR" dirty="0"/>
        </a:p>
      </dgm:t>
    </dgm:pt>
    <dgm:pt modelId="{13C37A16-BCAB-4A24-849A-A7BBC4DF18D0}" type="parTrans" cxnId="{A3A8AF7F-5F85-4FB1-96F8-7A705310A238}">
      <dgm:prSet/>
      <dgm:spPr/>
      <dgm:t>
        <a:bodyPr/>
        <a:lstStyle/>
        <a:p>
          <a:endParaRPr lang="fr-FR"/>
        </a:p>
      </dgm:t>
    </dgm:pt>
    <dgm:pt modelId="{4465ACCC-B4DE-4F00-A7CF-9D079E07DFC3}" type="sibTrans" cxnId="{A3A8AF7F-5F85-4FB1-96F8-7A705310A238}">
      <dgm:prSet/>
      <dgm:spPr/>
      <dgm:t>
        <a:bodyPr/>
        <a:lstStyle/>
        <a:p>
          <a:endParaRPr lang="fr-FR"/>
        </a:p>
      </dgm:t>
    </dgm:pt>
    <dgm:pt modelId="{66EC04C9-E8C3-4F87-A940-A57B0E73355B}">
      <dgm:prSet phldrT="[Texte]"/>
      <dgm:spPr/>
      <dgm:t>
        <a:bodyPr/>
        <a:lstStyle/>
        <a:p>
          <a:r>
            <a:rPr lang="ar-MA" dirty="0" smtClean="0"/>
            <a:t>مجتمع المعرفة </a:t>
          </a:r>
          <a:endParaRPr lang="fr-FR" dirty="0"/>
        </a:p>
      </dgm:t>
    </dgm:pt>
    <dgm:pt modelId="{E375DC23-2859-4D9B-9A3B-2081AC325A4C}" type="parTrans" cxnId="{559FD7F9-D2C7-4981-B4C0-7F267FA8855F}">
      <dgm:prSet/>
      <dgm:spPr/>
      <dgm:t>
        <a:bodyPr/>
        <a:lstStyle/>
        <a:p>
          <a:endParaRPr lang="fr-FR"/>
        </a:p>
      </dgm:t>
    </dgm:pt>
    <dgm:pt modelId="{CD30268B-3688-4B0D-B200-47E1416E9F32}" type="sibTrans" cxnId="{559FD7F9-D2C7-4981-B4C0-7F267FA8855F}">
      <dgm:prSet/>
      <dgm:spPr/>
      <dgm:t>
        <a:bodyPr/>
        <a:lstStyle/>
        <a:p>
          <a:endParaRPr lang="fr-FR"/>
        </a:p>
      </dgm:t>
    </dgm:pt>
    <dgm:pt modelId="{B94CA60B-6C8E-4387-AE30-C9ECCE22821B}" type="pres">
      <dgm:prSet presAssocID="{799D1119-E3AE-4B7E-A3BB-49D974138FC2}" presName="cycle" presStyleCnt="0">
        <dgm:presLayoutVars>
          <dgm:dir/>
          <dgm:resizeHandles val="exact"/>
        </dgm:presLayoutVars>
      </dgm:prSet>
      <dgm:spPr/>
      <dgm:t>
        <a:bodyPr/>
        <a:lstStyle/>
        <a:p>
          <a:endParaRPr lang="fr-FR"/>
        </a:p>
      </dgm:t>
    </dgm:pt>
    <dgm:pt modelId="{91B8A43B-3481-4D1A-8DE6-DFFA3BAA4E02}" type="pres">
      <dgm:prSet presAssocID="{0DF23CD7-0B5A-4A8A-8CB3-4EA3C5AD60ED}" presName="node" presStyleLbl="node1" presStyleIdx="0" presStyleCnt="4">
        <dgm:presLayoutVars>
          <dgm:bulletEnabled val="1"/>
        </dgm:presLayoutVars>
      </dgm:prSet>
      <dgm:spPr/>
      <dgm:t>
        <a:bodyPr/>
        <a:lstStyle/>
        <a:p>
          <a:endParaRPr lang="fr-FR"/>
        </a:p>
      </dgm:t>
    </dgm:pt>
    <dgm:pt modelId="{F2D5B6D2-32C6-4D38-A608-3A72D267C32A}" type="pres">
      <dgm:prSet presAssocID="{0DF23CD7-0B5A-4A8A-8CB3-4EA3C5AD60ED}" presName="spNode" presStyleCnt="0"/>
      <dgm:spPr/>
    </dgm:pt>
    <dgm:pt modelId="{3B0786CA-36B8-45E7-90A3-E18A536BD803}" type="pres">
      <dgm:prSet presAssocID="{6BF8581B-853D-45F2-8BC8-B6C1DA978BBC}" presName="sibTrans" presStyleLbl="sibTrans1D1" presStyleIdx="0" presStyleCnt="4"/>
      <dgm:spPr/>
      <dgm:t>
        <a:bodyPr/>
        <a:lstStyle/>
        <a:p>
          <a:endParaRPr lang="fr-FR"/>
        </a:p>
      </dgm:t>
    </dgm:pt>
    <dgm:pt modelId="{BEC03FD6-0CDA-4936-B6CE-70F73D400844}" type="pres">
      <dgm:prSet presAssocID="{062BAB6E-39C4-45E7-82A4-EA71DC6EA66A}" presName="node" presStyleLbl="node1" presStyleIdx="1" presStyleCnt="4">
        <dgm:presLayoutVars>
          <dgm:bulletEnabled val="1"/>
        </dgm:presLayoutVars>
      </dgm:prSet>
      <dgm:spPr/>
      <dgm:t>
        <a:bodyPr/>
        <a:lstStyle/>
        <a:p>
          <a:endParaRPr lang="fr-FR"/>
        </a:p>
      </dgm:t>
    </dgm:pt>
    <dgm:pt modelId="{191A29E2-C9D5-453E-A4BB-903597361B50}" type="pres">
      <dgm:prSet presAssocID="{062BAB6E-39C4-45E7-82A4-EA71DC6EA66A}" presName="spNode" presStyleCnt="0"/>
      <dgm:spPr/>
    </dgm:pt>
    <dgm:pt modelId="{73B76246-4370-452C-A599-E1EE5946F878}" type="pres">
      <dgm:prSet presAssocID="{405D43C4-F84D-420A-B9A4-212EE91A1BB5}" presName="sibTrans" presStyleLbl="sibTrans1D1" presStyleIdx="1" presStyleCnt="4"/>
      <dgm:spPr/>
      <dgm:t>
        <a:bodyPr/>
        <a:lstStyle/>
        <a:p>
          <a:endParaRPr lang="fr-FR"/>
        </a:p>
      </dgm:t>
    </dgm:pt>
    <dgm:pt modelId="{7C642A48-5636-44A3-9409-700B14301942}" type="pres">
      <dgm:prSet presAssocID="{A3A2D29B-8644-4009-BE14-4EE24B7E04C4}" presName="node" presStyleLbl="node1" presStyleIdx="2" presStyleCnt="4">
        <dgm:presLayoutVars>
          <dgm:bulletEnabled val="1"/>
        </dgm:presLayoutVars>
      </dgm:prSet>
      <dgm:spPr/>
      <dgm:t>
        <a:bodyPr/>
        <a:lstStyle/>
        <a:p>
          <a:endParaRPr lang="fr-FR"/>
        </a:p>
      </dgm:t>
    </dgm:pt>
    <dgm:pt modelId="{130DDAD2-1D3A-49B9-B765-A1DB409C66CA}" type="pres">
      <dgm:prSet presAssocID="{A3A2D29B-8644-4009-BE14-4EE24B7E04C4}" presName="spNode" presStyleCnt="0"/>
      <dgm:spPr/>
    </dgm:pt>
    <dgm:pt modelId="{60BAA851-0B1B-49FD-9FC2-2630399AD168}" type="pres">
      <dgm:prSet presAssocID="{4465ACCC-B4DE-4F00-A7CF-9D079E07DFC3}" presName="sibTrans" presStyleLbl="sibTrans1D1" presStyleIdx="2" presStyleCnt="4"/>
      <dgm:spPr/>
      <dgm:t>
        <a:bodyPr/>
        <a:lstStyle/>
        <a:p>
          <a:endParaRPr lang="fr-FR"/>
        </a:p>
      </dgm:t>
    </dgm:pt>
    <dgm:pt modelId="{1EBECF5B-D728-4FB3-9D2C-91D0F23E9E8C}" type="pres">
      <dgm:prSet presAssocID="{66EC04C9-E8C3-4F87-A940-A57B0E73355B}" presName="node" presStyleLbl="node1" presStyleIdx="3" presStyleCnt="4">
        <dgm:presLayoutVars>
          <dgm:bulletEnabled val="1"/>
        </dgm:presLayoutVars>
      </dgm:prSet>
      <dgm:spPr/>
      <dgm:t>
        <a:bodyPr/>
        <a:lstStyle/>
        <a:p>
          <a:endParaRPr lang="fr-FR"/>
        </a:p>
      </dgm:t>
    </dgm:pt>
    <dgm:pt modelId="{352C1E04-87DD-48BA-9695-41CE4A992B42}" type="pres">
      <dgm:prSet presAssocID="{66EC04C9-E8C3-4F87-A940-A57B0E73355B}" presName="spNode" presStyleCnt="0"/>
      <dgm:spPr/>
    </dgm:pt>
    <dgm:pt modelId="{6ACBC11A-F517-42D7-90AA-70699AFF668C}" type="pres">
      <dgm:prSet presAssocID="{CD30268B-3688-4B0D-B200-47E1416E9F32}" presName="sibTrans" presStyleLbl="sibTrans1D1" presStyleIdx="3" presStyleCnt="4"/>
      <dgm:spPr/>
      <dgm:t>
        <a:bodyPr/>
        <a:lstStyle/>
        <a:p>
          <a:endParaRPr lang="fr-FR"/>
        </a:p>
      </dgm:t>
    </dgm:pt>
  </dgm:ptLst>
  <dgm:cxnLst>
    <dgm:cxn modelId="{190ED084-E998-4F41-84C0-B6F4BBC07EF9}" type="presOf" srcId="{66EC04C9-E8C3-4F87-A940-A57B0E73355B}" destId="{1EBECF5B-D728-4FB3-9D2C-91D0F23E9E8C}" srcOrd="0" destOrd="0" presId="urn:microsoft.com/office/officeart/2005/8/layout/cycle6"/>
    <dgm:cxn modelId="{A3A8AF7F-5F85-4FB1-96F8-7A705310A238}" srcId="{799D1119-E3AE-4B7E-A3BB-49D974138FC2}" destId="{A3A2D29B-8644-4009-BE14-4EE24B7E04C4}" srcOrd="2" destOrd="0" parTransId="{13C37A16-BCAB-4A24-849A-A7BBC4DF18D0}" sibTransId="{4465ACCC-B4DE-4F00-A7CF-9D079E07DFC3}"/>
    <dgm:cxn modelId="{A7749874-C823-4DBF-9FED-5B7D8B5C518D}" type="presOf" srcId="{062BAB6E-39C4-45E7-82A4-EA71DC6EA66A}" destId="{BEC03FD6-0CDA-4936-B6CE-70F73D400844}" srcOrd="0" destOrd="0" presId="urn:microsoft.com/office/officeart/2005/8/layout/cycle6"/>
    <dgm:cxn modelId="{281BBD85-F5BA-4E19-9DC6-99C0BC8E6C70}" srcId="{799D1119-E3AE-4B7E-A3BB-49D974138FC2}" destId="{062BAB6E-39C4-45E7-82A4-EA71DC6EA66A}" srcOrd="1" destOrd="0" parTransId="{0756238B-1316-4A9A-A38B-96BD828F3F07}" sibTransId="{405D43C4-F84D-420A-B9A4-212EE91A1BB5}"/>
    <dgm:cxn modelId="{45F31AFC-2308-4CC8-B703-51418F7A4F1C}" type="presOf" srcId="{6BF8581B-853D-45F2-8BC8-B6C1DA978BBC}" destId="{3B0786CA-36B8-45E7-90A3-E18A536BD803}" srcOrd="0" destOrd="0" presId="urn:microsoft.com/office/officeart/2005/8/layout/cycle6"/>
    <dgm:cxn modelId="{C61E7175-40CC-4D31-98A4-2CB22CFA669F}" type="presOf" srcId="{A3A2D29B-8644-4009-BE14-4EE24B7E04C4}" destId="{7C642A48-5636-44A3-9409-700B14301942}" srcOrd="0" destOrd="0" presId="urn:microsoft.com/office/officeart/2005/8/layout/cycle6"/>
    <dgm:cxn modelId="{63E2CD93-A591-4F39-87D5-50CFC85A4629}" type="presOf" srcId="{4465ACCC-B4DE-4F00-A7CF-9D079E07DFC3}" destId="{60BAA851-0B1B-49FD-9FC2-2630399AD168}" srcOrd="0" destOrd="0" presId="urn:microsoft.com/office/officeart/2005/8/layout/cycle6"/>
    <dgm:cxn modelId="{39997698-4C84-4DB6-AC9F-F0F649F36A6A}" srcId="{799D1119-E3AE-4B7E-A3BB-49D974138FC2}" destId="{0DF23CD7-0B5A-4A8A-8CB3-4EA3C5AD60ED}" srcOrd="0" destOrd="0" parTransId="{B717932E-6349-448B-9496-0407A06A4DD1}" sibTransId="{6BF8581B-853D-45F2-8BC8-B6C1DA978BBC}"/>
    <dgm:cxn modelId="{24B68546-BCA2-49A2-8C60-442A7E8AB774}" type="presOf" srcId="{0DF23CD7-0B5A-4A8A-8CB3-4EA3C5AD60ED}" destId="{91B8A43B-3481-4D1A-8DE6-DFFA3BAA4E02}" srcOrd="0" destOrd="0" presId="urn:microsoft.com/office/officeart/2005/8/layout/cycle6"/>
    <dgm:cxn modelId="{559FD7F9-D2C7-4981-B4C0-7F267FA8855F}" srcId="{799D1119-E3AE-4B7E-A3BB-49D974138FC2}" destId="{66EC04C9-E8C3-4F87-A940-A57B0E73355B}" srcOrd="3" destOrd="0" parTransId="{E375DC23-2859-4D9B-9A3B-2081AC325A4C}" sibTransId="{CD30268B-3688-4B0D-B200-47E1416E9F32}"/>
    <dgm:cxn modelId="{AD46DC1F-9A58-490D-815D-FC644A0D4B3F}" type="presOf" srcId="{CD30268B-3688-4B0D-B200-47E1416E9F32}" destId="{6ACBC11A-F517-42D7-90AA-70699AFF668C}" srcOrd="0" destOrd="0" presId="urn:microsoft.com/office/officeart/2005/8/layout/cycle6"/>
    <dgm:cxn modelId="{D19FEE82-7DBB-4A7C-9442-2DB9652254B5}" type="presOf" srcId="{405D43C4-F84D-420A-B9A4-212EE91A1BB5}" destId="{73B76246-4370-452C-A599-E1EE5946F878}" srcOrd="0" destOrd="0" presId="urn:microsoft.com/office/officeart/2005/8/layout/cycle6"/>
    <dgm:cxn modelId="{B0035363-DBFB-49AA-9781-FFD5F50F7349}" type="presOf" srcId="{799D1119-E3AE-4B7E-A3BB-49D974138FC2}" destId="{B94CA60B-6C8E-4387-AE30-C9ECCE22821B}" srcOrd="0" destOrd="0" presId="urn:microsoft.com/office/officeart/2005/8/layout/cycle6"/>
    <dgm:cxn modelId="{DCB0DEA0-6A57-4623-A011-1D7C0F348D41}" type="presParOf" srcId="{B94CA60B-6C8E-4387-AE30-C9ECCE22821B}" destId="{91B8A43B-3481-4D1A-8DE6-DFFA3BAA4E02}" srcOrd="0" destOrd="0" presId="urn:microsoft.com/office/officeart/2005/8/layout/cycle6"/>
    <dgm:cxn modelId="{9F340418-DF11-4C39-AA89-19C31E711157}" type="presParOf" srcId="{B94CA60B-6C8E-4387-AE30-C9ECCE22821B}" destId="{F2D5B6D2-32C6-4D38-A608-3A72D267C32A}" srcOrd="1" destOrd="0" presId="urn:microsoft.com/office/officeart/2005/8/layout/cycle6"/>
    <dgm:cxn modelId="{CD1E5D8B-9E3D-4ACF-8E36-880182F339CE}" type="presParOf" srcId="{B94CA60B-6C8E-4387-AE30-C9ECCE22821B}" destId="{3B0786CA-36B8-45E7-90A3-E18A536BD803}" srcOrd="2" destOrd="0" presId="urn:microsoft.com/office/officeart/2005/8/layout/cycle6"/>
    <dgm:cxn modelId="{FA2D1027-D5B8-4734-AB0F-606294FA58CE}" type="presParOf" srcId="{B94CA60B-6C8E-4387-AE30-C9ECCE22821B}" destId="{BEC03FD6-0CDA-4936-B6CE-70F73D400844}" srcOrd="3" destOrd="0" presId="urn:microsoft.com/office/officeart/2005/8/layout/cycle6"/>
    <dgm:cxn modelId="{344E4A62-C076-4486-8A1B-86085AB78E02}" type="presParOf" srcId="{B94CA60B-6C8E-4387-AE30-C9ECCE22821B}" destId="{191A29E2-C9D5-453E-A4BB-903597361B50}" srcOrd="4" destOrd="0" presId="urn:microsoft.com/office/officeart/2005/8/layout/cycle6"/>
    <dgm:cxn modelId="{5B3FD4BC-E129-41A8-A79B-0057FF343295}" type="presParOf" srcId="{B94CA60B-6C8E-4387-AE30-C9ECCE22821B}" destId="{73B76246-4370-452C-A599-E1EE5946F878}" srcOrd="5" destOrd="0" presId="urn:microsoft.com/office/officeart/2005/8/layout/cycle6"/>
    <dgm:cxn modelId="{6FEE4865-BC66-45C3-B11B-EBD53DC2600C}" type="presParOf" srcId="{B94CA60B-6C8E-4387-AE30-C9ECCE22821B}" destId="{7C642A48-5636-44A3-9409-700B14301942}" srcOrd="6" destOrd="0" presId="urn:microsoft.com/office/officeart/2005/8/layout/cycle6"/>
    <dgm:cxn modelId="{E822F4D8-C490-4460-92FF-77E3B4719C98}" type="presParOf" srcId="{B94CA60B-6C8E-4387-AE30-C9ECCE22821B}" destId="{130DDAD2-1D3A-49B9-B765-A1DB409C66CA}" srcOrd="7" destOrd="0" presId="urn:microsoft.com/office/officeart/2005/8/layout/cycle6"/>
    <dgm:cxn modelId="{E744D3B2-B835-4942-89BD-7FC8B18274E0}" type="presParOf" srcId="{B94CA60B-6C8E-4387-AE30-C9ECCE22821B}" destId="{60BAA851-0B1B-49FD-9FC2-2630399AD168}" srcOrd="8" destOrd="0" presId="urn:microsoft.com/office/officeart/2005/8/layout/cycle6"/>
    <dgm:cxn modelId="{69AFB449-DA20-4032-B032-57219CEB44BE}" type="presParOf" srcId="{B94CA60B-6C8E-4387-AE30-C9ECCE22821B}" destId="{1EBECF5B-D728-4FB3-9D2C-91D0F23E9E8C}" srcOrd="9" destOrd="0" presId="urn:microsoft.com/office/officeart/2005/8/layout/cycle6"/>
    <dgm:cxn modelId="{FFEEDE67-8537-4E0A-86B0-A088B1DFF2D6}" type="presParOf" srcId="{B94CA60B-6C8E-4387-AE30-C9ECCE22821B}" destId="{352C1E04-87DD-48BA-9695-41CE4A992B42}" srcOrd="10" destOrd="0" presId="urn:microsoft.com/office/officeart/2005/8/layout/cycle6"/>
    <dgm:cxn modelId="{A1B772DB-B78B-4FFF-8936-E92CD1A547DD}" type="presParOf" srcId="{B94CA60B-6C8E-4387-AE30-C9ECCE22821B}" destId="{6ACBC11A-F517-42D7-90AA-70699AFF668C}" srcOrd="11" destOrd="0" presId="urn:microsoft.com/office/officeart/2005/8/layout/cycle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799D1119-E3AE-4B7E-A3BB-49D974138FC2}" type="doc">
      <dgm:prSet loTypeId="urn:microsoft.com/office/officeart/2005/8/layout/cycle6" loCatId="cycle" qsTypeId="urn:microsoft.com/office/officeart/2005/8/quickstyle/simple5" qsCatId="simple" csTypeId="urn:microsoft.com/office/officeart/2005/8/colors/colorful1" csCatId="colorful" phldr="1"/>
      <dgm:spPr/>
      <dgm:t>
        <a:bodyPr/>
        <a:lstStyle/>
        <a:p>
          <a:endParaRPr lang="fr-FR"/>
        </a:p>
      </dgm:t>
    </dgm:pt>
    <dgm:pt modelId="{0DF23CD7-0B5A-4A8A-8CB3-4EA3C5AD60ED}">
      <dgm:prSet phldrT="[Texte]"/>
      <dgm:spPr/>
      <dgm:t>
        <a:bodyPr/>
        <a:lstStyle/>
        <a:p>
          <a:r>
            <a:rPr lang="ar-MA" dirty="0" smtClean="0"/>
            <a:t>الدولة الديمقراطية</a:t>
          </a:r>
          <a:endParaRPr lang="fr-FR" dirty="0"/>
        </a:p>
      </dgm:t>
    </dgm:pt>
    <dgm:pt modelId="{B717932E-6349-448B-9496-0407A06A4DD1}" type="parTrans" cxnId="{39997698-4C84-4DB6-AC9F-F0F649F36A6A}">
      <dgm:prSet/>
      <dgm:spPr/>
      <dgm:t>
        <a:bodyPr/>
        <a:lstStyle/>
        <a:p>
          <a:endParaRPr lang="fr-FR"/>
        </a:p>
      </dgm:t>
    </dgm:pt>
    <dgm:pt modelId="{6BF8581B-853D-45F2-8BC8-B6C1DA978BBC}" type="sibTrans" cxnId="{39997698-4C84-4DB6-AC9F-F0F649F36A6A}">
      <dgm:prSet/>
      <dgm:spPr/>
      <dgm:t>
        <a:bodyPr/>
        <a:lstStyle/>
        <a:p>
          <a:endParaRPr lang="fr-FR"/>
        </a:p>
      </dgm:t>
    </dgm:pt>
    <dgm:pt modelId="{062BAB6E-39C4-45E7-82A4-EA71DC6EA66A}">
      <dgm:prSet phldrT="[Texte]"/>
      <dgm:spPr/>
      <dgm:t>
        <a:bodyPr/>
        <a:lstStyle/>
        <a:p>
          <a:r>
            <a:rPr lang="ar-MA" dirty="0" smtClean="0"/>
            <a:t>اقتصاد تنمية </a:t>
          </a:r>
          <a:endParaRPr lang="fr-FR" dirty="0"/>
        </a:p>
      </dgm:t>
    </dgm:pt>
    <dgm:pt modelId="{0756238B-1316-4A9A-A38B-96BD828F3F07}" type="parTrans" cxnId="{281BBD85-F5BA-4E19-9DC6-99C0BC8E6C70}">
      <dgm:prSet/>
      <dgm:spPr/>
      <dgm:t>
        <a:bodyPr/>
        <a:lstStyle/>
        <a:p>
          <a:endParaRPr lang="fr-FR"/>
        </a:p>
      </dgm:t>
    </dgm:pt>
    <dgm:pt modelId="{405D43C4-F84D-420A-B9A4-212EE91A1BB5}" type="sibTrans" cxnId="{281BBD85-F5BA-4E19-9DC6-99C0BC8E6C70}">
      <dgm:prSet/>
      <dgm:spPr/>
      <dgm:t>
        <a:bodyPr/>
        <a:lstStyle/>
        <a:p>
          <a:endParaRPr lang="fr-FR"/>
        </a:p>
      </dgm:t>
    </dgm:pt>
    <dgm:pt modelId="{A3A2D29B-8644-4009-BE14-4EE24B7E04C4}">
      <dgm:prSet phldrT="[Texte]"/>
      <dgm:spPr/>
      <dgm:t>
        <a:bodyPr/>
        <a:lstStyle/>
        <a:p>
          <a:r>
            <a:rPr lang="ar-MA" dirty="0" smtClean="0"/>
            <a:t>عدالة اجتماعية </a:t>
          </a:r>
          <a:endParaRPr lang="fr-FR" dirty="0"/>
        </a:p>
      </dgm:t>
    </dgm:pt>
    <dgm:pt modelId="{13C37A16-BCAB-4A24-849A-A7BBC4DF18D0}" type="parTrans" cxnId="{A3A8AF7F-5F85-4FB1-96F8-7A705310A238}">
      <dgm:prSet/>
      <dgm:spPr/>
      <dgm:t>
        <a:bodyPr/>
        <a:lstStyle/>
        <a:p>
          <a:endParaRPr lang="fr-FR"/>
        </a:p>
      </dgm:t>
    </dgm:pt>
    <dgm:pt modelId="{4465ACCC-B4DE-4F00-A7CF-9D079E07DFC3}" type="sibTrans" cxnId="{A3A8AF7F-5F85-4FB1-96F8-7A705310A238}">
      <dgm:prSet/>
      <dgm:spPr/>
      <dgm:t>
        <a:bodyPr/>
        <a:lstStyle/>
        <a:p>
          <a:endParaRPr lang="fr-FR"/>
        </a:p>
      </dgm:t>
    </dgm:pt>
    <dgm:pt modelId="{66EC04C9-E8C3-4F87-A940-A57B0E73355B}">
      <dgm:prSet phldrT="[Texte]"/>
      <dgm:spPr/>
      <dgm:t>
        <a:bodyPr/>
        <a:lstStyle/>
        <a:p>
          <a:r>
            <a:rPr lang="ar-MA" dirty="0" smtClean="0"/>
            <a:t>مجتمع المعرفة </a:t>
          </a:r>
          <a:endParaRPr lang="fr-FR" dirty="0"/>
        </a:p>
      </dgm:t>
    </dgm:pt>
    <dgm:pt modelId="{E375DC23-2859-4D9B-9A3B-2081AC325A4C}" type="parTrans" cxnId="{559FD7F9-D2C7-4981-B4C0-7F267FA8855F}">
      <dgm:prSet/>
      <dgm:spPr/>
      <dgm:t>
        <a:bodyPr/>
        <a:lstStyle/>
        <a:p>
          <a:endParaRPr lang="fr-FR"/>
        </a:p>
      </dgm:t>
    </dgm:pt>
    <dgm:pt modelId="{CD30268B-3688-4B0D-B200-47E1416E9F32}" type="sibTrans" cxnId="{559FD7F9-D2C7-4981-B4C0-7F267FA8855F}">
      <dgm:prSet/>
      <dgm:spPr/>
      <dgm:t>
        <a:bodyPr/>
        <a:lstStyle/>
        <a:p>
          <a:endParaRPr lang="fr-FR"/>
        </a:p>
      </dgm:t>
    </dgm:pt>
    <dgm:pt modelId="{B94CA60B-6C8E-4387-AE30-C9ECCE22821B}" type="pres">
      <dgm:prSet presAssocID="{799D1119-E3AE-4B7E-A3BB-49D974138FC2}" presName="cycle" presStyleCnt="0">
        <dgm:presLayoutVars>
          <dgm:dir/>
          <dgm:resizeHandles val="exact"/>
        </dgm:presLayoutVars>
      </dgm:prSet>
      <dgm:spPr/>
      <dgm:t>
        <a:bodyPr/>
        <a:lstStyle/>
        <a:p>
          <a:endParaRPr lang="fr-FR"/>
        </a:p>
      </dgm:t>
    </dgm:pt>
    <dgm:pt modelId="{91B8A43B-3481-4D1A-8DE6-DFFA3BAA4E02}" type="pres">
      <dgm:prSet presAssocID="{0DF23CD7-0B5A-4A8A-8CB3-4EA3C5AD60ED}" presName="node" presStyleLbl="node1" presStyleIdx="0" presStyleCnt="4">
        <dgm:presLayoutVars>
          <dgm:bulletEnabled val="1"/>
        </dgm:presLayoutVars>
      </dgm:prSet>
      <dgm:spPr/>
      <dgm:t>
        <a:bodyPr/>
        <a:lstStyle/>
        <a:p>
          <a:endParaRPr lang="fr-FR"/>
        </a:p>
      </dgm:t>
    </dgm:pt>
    <dgm:pt modelId="{F2D5B6D2-32C6-4D38-A608-3A72D267C32A}" type="pres">
      <dgm:prSet presAssocID="{0DF23CD7-0B5A-4A8A-8CB3-4EA3C5AD60ED}" presName="spNode" presStyleCnt="0"/>
      <dgm:spPr/>
    </dgm:pt>
    <dgm:pt modelId="{3B0786CA-36B8-45E7-90A3-E18A536BD803}" type="pres">
      <dgm:prSet presAssocID="{6BF8581B-853D-45F2-8BC8-B6C1DA978BBC}" presName="sibTrans" presStyleLbl="sibTrans1D1" presStyleIdx="0" presStyleCnt="4"/>
      <dgm:spPr/>
      <dgm:t>
        <a:bodyPr/>
        <a:lstStyle/>
        <a:p>
          <a:endParaRPr lang="fr-FR"/>
        </a:p>
      </dgm:t>
    </dgm:pt>
    <dgm:pt modelId="{BEC03FD6-0CDA-4936-B6CE-70F73D400844}" type="pres">
      <dgm:prSet presAssocID="{062BAB6E-39C4-45E7-82A4-EA71DC6EA66A}" presName="node" presStyleLbl="node1" presStyleIdx="1" presStyleCnt="4">
        <dgm:presLayoutVars>
          <dgm:bulletEnabled val="1"/>
        </dgm:presLayoutVars>
      </dgm:prSet>
      <dgm:spPr/>
      <dgm:t>
        <a:bodyPr/>
        <a:lstStyle/>
        <a:p>
          <a:endParaRPr lang="fr-FR"/>
        </a:p>
      </dgm:t>
    </dgm:pt>
    <dgm:pt modelId="{191A29E2-C9D5-453E-A4BB-903597361B50}" type="pres">
      <dgm:prSet presAssocID="{062BAB6E-39C4-45E7-82A4-EA71DC6EA66A}" presName="spNode" presStyleCnt="0"/>
      <dgm:spPr/>
    </dgm:pt>
    <dgm:pt modelId="{73B76246-4370-452C-A599-E1EE5946F878}" type="pres">
      <dgm:prSet presAssocID="{405D43C4-F84D-420A-B9A4-212EE91A1BB5}" presName="sibTrans" presStyleLbl="sibTrans1D1" presStyleIdx="1" presStyleCnt="4"/>
      <dgm:spPr/>
      <dgm:t>
        <a:bodyPr/>
        <a:lstStyle/>
        <a:p>
          <a:endParaRPr lang="fr-FR"/>
        </a:p>
      </dgm:t>
    </dgm:pt>
    <dgm:pt modelId="{7C642A48-5636-44A3-9409-700B14301942}" type="pres">
      <dgm:prSet presAssocID="{A3A2D29B-8644-4009-BE14-4EE24B7E04C4}" presName="node" presStyleLbl="node1" presStyleIdx="2" presStyleCnt="4">
        <dgm:presLayoutVars>
          <dgm:bulletEnabled val="1"/>
        </dgm:presLayoutVars>
      </dgm:prSet>
      <dgm:spPr/>
      <dgm:t>
        <a:bodyPr/>
        <a:lstStyle/>
        <a:p>
          <a:endParaRPr lang="fr-FR"/>
        </a:p>
      </dgm:t>
    </dgm:pt>
    <dgm:pt modelId="{130DDAD2-1D3A-49B9-B765-A1DB409C66CA}" type="pres">
      <dgm:prSet presAssocID="{A3A2D29B-8644-4009-BE14-4EE24B7E04C4}" presName="spNode" presStyleCnt="0"/>
      <dgm:spPr/>
    </dgm:pt>
    <dgm:pt modelId="{60BAA851-0B1B-49FD-9FC2-2630399AD168}" type="pres">
      <dgm:prSet presAssocID="{4465ACCC-B4DE-4F00-A7CF-9D079E07DFC3}" presName="sibTrans" presStyleLbl="sibTrans1D1" presStyleIdx="2" presStyleCnt="4"/>
      <dgm:spPr/>
      <dgm:t>
        <a:bodyPr/>
        <a:lstStyle/>
        <a:p>
          <a:endParaRPr lang="fr-FR"/>
        </a:p>
      </dgm:t>
    </dgm:pt>
    <dgm:pt modelId="{1EBECF5B-D728-4FB3-9D2C-91D0F23E9E8C}" type="pres">
      <dgm:prSet presAssocID="{66EC04C9-E8C3-4F87-A940-A57B0E73355B}" presName="node" presStyleLbl="node1" presStyleIdx="3" presStyleCnt="4">
        <dgm:presLayoutVars>
          <dgm:bulletEnabled val="1"/>
        </dgm:presLayoutVars>
      </dgm:prSet>
      <dgm:spPr/>
      <dgm:t>
        <a:bodyPr/>
        <a:lstStyle/>
        <a:p>
          <a:endParaRPr lang="fr-FR"/>
        </a:p>
      </dgm:t>
    </dgm:pt>
    <dgm:pt modelId="{352C1E04-87DD-48BA-9695-41CE4A992B42}" type="pres">
      <dgm:prSet presAssocID="{66EC04C9-E8C3-4F87-A940-A57B0E73355B}" presName="spNode" presStyleCnt="0"/>
      <dgm:spPr/>
    </dgm:pt>
    <dgm:pt modelId="{6ACBC11A-F517-42D7-90AA-70699AFF668C}" type="pres">
      <dgm:prSet presAssocID="{CD30268B-3688-4B0D-B200-47E1416E9F32}" presName="sibTrans" presStyleLbl="sibTrans1D1" presStyleIdx="3" presStyleCnt="4"/>
      <dgm:spPr/>
      <dgm:t>
        <a:bodyPr/>
        <a:lstStyle/>
        <a:p>
          <a:endParaRPr lang="fr-FR"/>
        </a:p>
      </dgm:t>
    </dgm:pt>
  </dgm:ptLst>
  <dgm:cxnLst>
    <dgm:cxn modelId="{A3A8AF7F-5F85-4FB1-96F8-7A705310A238}" srcId="{799D1119-E3AE-4B7E-A3BB-49D974138FC2}" destId="{A3A2D29B-8644-4009-BE14-4EE24B7E04C4}" srcOrd="2" destOrd="0" parTransId="{13C37A16-BCAB-4A24-849A-A7BBC4DF18D0}" sibTransId="{4465ACCC-B4DE-4F00-A7CF-9D079E07DFC3}"/>
    <dgm:cxn modelId="{DE0E990B-7801-45AD-9B75-7DFDEB037C20}" type="presOf" srcId="{CD30268B-3688-4B0D-B200-47E1416E9F32}" destId="{6ACBC11A-F517-42D7-90AA-70699AFF668C}" srcOrd="0" destOrd="0" presId="urn:microsoft.com/office/officeart/2005/8/layout/cycle6"/>
    <dgm:cxn modelId="{B8E9F73B-E084-4E35-9B48-5F3CA658D0A8}" type="presOf" srcId="{A3A2D29B-8644-4009-BE14-4EE24B7E04C4}" destId="{7C642A48-5636-44A3-9409-700B14301942}" srcOrd="0" destOrd="0" presId="urn:microsoft.com/office/officeart/2005/8/layout/cycle6"/>
    <dgm:cxn modelId="{281BBD85-F5BA-4E19-9DC6-99C0BC8E6C70}" srcId="{799D1119-E3AE-4B7E-A3BB-49D974138FC2}" destId="{062BAB6E-39C4-45E7-82A4-EA71DC6EA66A}" srcOrd="1" destOrd="0" parTransId="{0756238B-1316-4A9A-A38B-96BD828F3F07}" sibTransId="{405D43C4-F84D-420A-B9A4-212EE91A1BB5}"/>
    <dgm:cxn modelId="{2B53EA18-4725-4705-B54C-9BEFB70B6DB7}" type="presOf" srcId="{4465ACCC-B4DE-4F00-A7CF-9D079E07DFC3}" destId="{60BAA851-0B1B-49FD-9FC2-2630399AD168}" srcOrd="0" destOrd="0" presId="urn:microsoft.com/office/officeart/2005/8/layout/cycle6"/>
    <dgm:cxn modelId="{AFC62C21-17E0-4D00-A4A3-289AA4BF19D9}" type="presOf" srcId="{6BF8581B-853D-45F2-8BC8-B6C1DA978BBC}" destId="{3B0786CA-36B8-45E7-90A3-E18A536BD803}" srcOrd="0" destOrd="0" presId="urn:microsoft.com/office/officeart/2005/8/layout/cycle6"/>
    <dgm:cxn modelId="{39997698-4C84-4DB6-AC9F-F0F649F36A6A}" srcId="{799D1119-E3AE-4B7E-A3BB-49D974138FC2}" destId="{0DF23CD7-0B5A-4A8A-8CB3-4EA3C5AD60ED}" srcOrd="0" destOrd="0" parTransId="{B717932E-6349-448B-9496-0407A06A4DD1}" sibTransId="{6BF8581B-853D-45F2-8BC8-B6C1DA978BBC}"/>
    <dgm:cxn modelId="{1E61DA3E-DDB9-4D5A-B0B3-607359753708}" type="presOf" srcId="{66EC04C9-E8C3-4F87-A940-A57B0E73355B}" destId="{1EBECF5B-D728-4FB3-9D2C-91D0F23E9E8C}" srcOrd="0" destOrd="0" presId="urn:microsoft.com/office/officeart/2005/8/layout/cycle6"/>
    <dgm:cxn modelId="{559FD7F9-D2C7-4981-B4C0-7F267FA8855F}" srcId="{799D1119-E3AE-4B7E-A3BB-49D974138FC2}" destId="{66EC04C9-E8C3-4F87-A940-A57B0E73355B}" srcOrd="3" destOrd="0" parTransId="{E375DC23-2859-4D9B-9A3B-2081AC325A4C}" sibTransId="{CD30268B-3688-4B0D-B200-47E1416E9F32}"/>
    <dgm:cxn modelId="{FE338162-CF96-48F0-9125-2FA70548922F}" type="presOf" srcId="{0DF23CD7-0B5A-4A8A-8CB3-4EA3C5AD60ED}" destId="{91B8A43B-3481-4D1A-8DE6-DFFA3BAA4E02}" srcOrd="0" destOrd="0" presId="urn:microsoft.com/office/officeart/2005/8/layout/cycle6"/>
    <dgm:cxn modelId="{EFDCFECA-2556-47D5-9C42-A69101A2155E}" type="presOf" srcId="{405D43C4-F84D-420A-B9A4-212EE91A1BB5}" destId="{73B76246-4370-452C-A599-E1EE5946F878}" srcOrd="0" destOrd="0" presId="urn:microsoft.com/office/officeart/2005/8/layout/cycle6"/>
    <dgm:cxn modelId="{9FB8859B-E5F1-478F-9CC0-CED264E35D94}" type="presOf" srcId="{799D1119-E3AE-4B7E-A3BB-49D974138FC2}" destId="{B94CA60B-6C8E-4387-AE30-C9ECCE22821B}" srcOrd="0" destOrd="0" presId="urn:microsoft.com/office/officeart/2005/8/layout/cycle6"/>
    <dgm:cxn modelId="{FA0A189E-A145-43FB-B84E-16946B4BD4E2}" type="presOf" srcId="{062BAB6E-39C4-45E7-82A4-EA71DC6EA66A}" destId="{BEC03FD6-0CDA-4936-B6CE-70F73D400844}" srcOrd="0" destOrd="0" presId="urn:microsoft.com/office/officeart/2005/8/layout/cycle6"/>
    <dgm:cxn modelId="{058E6466-AF8C-4C66-9723-2BFB9FC11B06}" type="presParOf" srcId="{B94CA60B-6C8E-4387-AE30-C9ECCE22821B}" destId="{91B8A43B-3481-4D1A-8DE6-DFFA3BAA4E02}" srcOrd="0" destOrd="0" presId="urn:microsoft.com/office/officeart/2005/8/layout/cycle6"/>
    <dgm:cxn modelId="{A1C0A89B-C6E9-4C5F-9A19-F120961DC24C}" type="presParOf" srcId="{B94CA60B-6C8E-4387-AE30-C9ECCE22821B}" destId="{F2D5B6D2-32C6-4D38-A608-3A72D267C32A}" srcOrd="1" destOrd="0" presId="urn:microsoft.com/office/officeart/2005/8/layout/cycle6"/>
    <dgm:cxn modelId="{CC7AE590-ED8C-4984-9DB2-376BF2309FF0}" type="presParOf" srcId="{B94CA60B-6C8E-4387-AE30-C9ECCE22821B}" destId="{3B0786CA-36B8-45E7-90A3-E18A536BD803}" srcOrd="2" destOrd="0" presId="urn:microsoft.com/office/officeart/2005/8/layout/cycle6"/>
    <dgm:cxn modelId="{ADC83DA1-E4AD-4689-B89D-9BE8014FFAC9}" type="presParOf" srcId="{B94CA60B-6C8E-4387-AE30-C9ECCE22821B}" destId="{BEC03FD6-0CDA-4936-B6CE-70F73D400844}" srcOrd="3" destOrd="0" presId="urn:microsoft.com/office/officeart/2005/8/layout/cycle6"/>
    <dgm:cxn modelId="{9A60407E-6A61-4041-9543-6884681D1585}" type="presParOf" srcId="{B94CA60B-6C8E-4387-AE30-C9ECCE22821B}" destId="{191A29E2-C9D5-453E-A4BB-903597361B50}" srcOrd="4" destOrd="0" presId="urn:microsoft.com/office/officeart/2005/8/layout/cycle6"/>
    <dgm:cxn modelId="{01DE57E3-A5A0-494E-B547-EFBF2E303218}" type="presParOf" srcId="{B94CA60B-6C8E-4387-AE30-C9ECCE22821B}" destId="{73B76246-4370-452C-A599-E1EE5946F878}" srcOrd="5" destOrd="0" presId="urn:microsoft.com/office/officeart/2005/8/layout/cycle6"/>
    <dgm:cxn modelId="{0DF131B8-3A4A-4724-A437-EF8D0D73240D}" type="presParOf" srcId="{B94CA60B-6C8E-4387-AE30-C9ECCE22821B}" destId="{7C642A48-5636-44A3-9409-700B14301942}" srcOrd="6" destOrd="0" presId="urn:microsoft.com/office/officeart/2005/8/layout/cycle6"/>
    <dgm:cxn modelId="{A57BA683-9F6A-478D-8861-C3DF273E01C4}" type="presParOf" srcId="{B94CA60B-6C8E-4387-AE30-C9ECCE22821B}" destId="{130DDAD2-1D3A-49B9-B765-A1DB409C66CA}" srcOrd="7" destOrd="0" presId="urn:microsoft.com/office/officeart/2005/8/layout/cycle6"/>
    <dgm:cxn modelId="{E665914A-48DE-4804-ACF8-5AF852720B66}" type="presParOf" srcId="{B94CA60B-6C8E-4387-AE30-C9ECCE22821B}" destId="{60BAA851-0B1B-49FD-9FC2-2630399AD168}" srcOrd="8" destOrd="0" presId="urn:microsoft.com/office/officeart/2005/8/layout/cycle6"/>
    <dgm:cxn modelId="{9576D40D-2ED4-4DD1-8AAA-75110206762D}" type="presParOf" srcId="{B94CA60B-6C8E-4387-AE30-C9ECCE22821B}" destId="{1EBECF5B-D728-4FB3-9D2C-91D0F23E9E8C}" srcOrd="9" destOrd="0" presId="urn:microsoft.com/office/officeart/2005/8/layout/cycle6"/>
    <dgm:cxn modelId="{5A3C7FAF-5BF6-4508-A35F-759E6A91714E}" type="presParOf" srcId="{B94CA60B-6C8E-4387-AE30-C9ECCE22821B}" destId="{352C1E04-87DD-48BA-9695-41CE4A992B42}" srcOrd="10" destOrd="0" presId="urn:microsoft.com/office/officeart/2005/8/layout/cycle6"/>
    <dgm:cxn modelId="{C26C1210-B50C-4F16-A83B-E80B01353291}" type="presParOf" srcId="{B94CA60B-6C8E-4387-AE30-C9ECCE22821B}" destId="{6ACBC11A-F517-42D7-90AA-70699AFF668C}" srcOrd="11" destOrd="0" presId="urn:microsoft.com/office/officeart/2005/8/layout/cycle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8.xml><?xml version="1.0" encoding="utf-8"?>
<dgm:dataModel xmlns:dgm="http://schemas.openxmlformats.org/drawingml/2006/diagram" xmlns:a="http://schemas.openxmlformats.org/drawingml/2006/main">
  <dgm:ptLst>
    <dgm:pt modelId="{549C9F85-C29F-4F4C-8FC1-03DA80E2C9BF}" type="doc">
      <dgm:prSet loTypeId="urn:microsoft.com/office/officeart/2005/8/layout/vList5" loCatId="list" qsTypeId="urn:microsoft.com/office/officeart/2005/8/quickstyle/simple5" qsCatId="simple" csTypeId="urn:microsoft.com/office/officeart/2005/8/colors/accent2_2" csCatId="accent2" phldr="1"/>
      <dgm:spPr/>
      <dgm:t>
        <a:bodyPr/>
        <a:lstStyle/>
        <a:p>
          <a:endParaRPr lang="fr-FR"/>
        </a:p>
      </dgm:t>
    </dgm:pt>
    <dgm:pt modelId="{2B93D7EF-08C9-4F5F-AF41-EA5F65182441}">
      <dgm:prSet phldrT="[Texte]"/>
      <dgm:spPr/>
      <dgm:t>
        <a:bodyPr/>
        <a:lstStyle/>
        <a:p>
          <a:r>
            <a:rPr lang="ar-MA" dirty="0" smtClean="0"/>
            <a:t>الملكية البرلمانية</a:t>
          </a:r>
          <a:endParaRPr lang="fr-FR" dirty="0"/>
        </a:p>
      </dgm:t>
    </dgm:pt>
    <dgm:pt modelId="{FEB59A77-E2D3-4E02-BB45-350B09C43C7E}" type="parTrans" cxnId="{A84FB399-221C-4666-8E50-99A31F32A5B1}">
      <dgm:prSet/>
      <dgm:spPr/>
      <dgm:t>
        <a:bodyPr/>
        <a:lstStyle/>
        <a:p>
          <a:endParaRPr lang="fr-FR"/>
        </a:p>
      </dgm:t>
    </dgm:pt>
    <dgm:pt modelId="{401C5365-EF04-469C-97EA-D2D882D9CCDA}" type="sibTrans" cxnId="{A84FB399-221C-4666-8E50-99A31F32A5B1}">
      <dgm:prSet/>
      <dgm:spPr/>
      <dgm:t>
        <a:bodyPr/>
        <a:lstStyle/>
        <a:p>
          <a:endParaRPr lang="fr-FR"/>
        </a:p>
      </dgm:t>
    </dgm:pt>
    <dgm:pt modelId="{F5AFFFF6-5107-485D-AC59-D809D857BCDC}">
      <dgm:prSet phldrT="[Texte]"/>
      <dgm:spPr/>
      <dgm:t>
        <a:bodyPr/>
        <a:lstStyle/>
        <a:p>
          <a:pPr rtl="1"/>
          <a:r>
            <a:rPr lang="ar-MA" dirty="0" smtClean="0">
              <a:latin typeface="Calibri"/>
              <a:ea typeface="Calibri"/>
              <a:cs typeface="Sakkal Majalla"/>
            </a:rPr>
            <a:t>والتداول الديمقراطي على السلطة الحكومية واستقلالية السلطة القضائية </a:t>
          </a:r>
          <a:endParaRPr lang="fr-FR" dirty="0"/>
        </a:p>
      </dgm:t>
    </dgm:pt>
    <dgm:pt modelId="{2A176E96-D9F5-4C6F-B037-FF990FE154F4}" type="parTrans" cxnId="{FC337D17-7D85-4128-85EF-57DAA8ED7E33}">
      <dgm:prSet/>
      <dgm:spPr/>
      <dgm:t>
        <a:bodyPr/>
        <a:lstStyle/>
        <a:p>
          <a:endParaRPr lang="fr-FR"/>
        </a:p>
      </dgm:t>
    </dgm:pt>
    <dgm:pt modelId="{54736C3E-B7E8-4B22-9BE6-D2AEBE5526F4}" type="sibTrans" cxnId="{FC337D17-7D85-4128-85EF-57DAA8ED7E33}">
      <dgm:prSet/>
      <dgm:spPr/>
      <dgm:t>
        <a:bodyPr/>
        <a:lstStyle/>
        <a:p>
          <a:endParaRPr lang="fr-FR"/>
        </a:p>
      </dgm:t>
    </dgm:pt>
    <dgm:pt modelId="{503C7D7E-E59A-4EF0-8EA1-148ACB495F29}">
      <dgm:prSet phldrT="[Texte]"/>
      <dgm:spPr/>
      <dgm:t>
        <a:bodyPr/>
        <a:lstStyle/>
        <a:p>
          <a:r>
            <a:rPr lang="ar-MA" dirty="0" smtClean="0"/>
            <a:t>الوحدة الوطنية</a:t>
          </a:r>
          <a:endParaRPr lang="fr-FR" dirty="0"/>
        </a:p>
      </dgm:t>
    </dgm:pt>
    <dgm:pt modelId="{A6BFBE57-0A3C-4304-A69C-C82E9059211D}" type="parTrans" cxnId="{90F4FEA9-95E3-4A2D-A490-A1835F796932}">
      <dgm:prSet/>
      <dgm:spPr/>
      <dgm:t>
        <a:bodyPr/>
        <a:lstStyle/>
        <a:p>
          <a:endParaRPr lang="fr-FR"/>
        </a:p>
      </dgm:t>
    </dgm:pt>
    <dgm:pt modelId="{CC329F77-5E21-4E19-B92B-BF8C3C09C9C0}" type="sibTrans" cxnId="{90F4FEA9-95E3-4A2D-A490-A1835F796932}">
      <dgm:prSet/>
      <dgm:spPr/>
      <dgm:t>
        <a:bodyPr/>
        <a:lstStyle/>
        <a:p>
          <a:endParaRPr lang="fr-FR"/>
        </a:p>
      </dgm:t>
    </dgm:pt>
    <dgm:pt modelId="{457787BC-92D9-41CC-BCC5-959770065CE4}">
      <dgm:prSet phldrT="[Texte]"/>
      <dgm:spPr/>
      <dgm:t>
        <a:bodyPr/>
        <a:lstStyle/>
        <a:p>
          <a:pPr rtl="1"/>
          <a:r>
            <a:rPr lang="ar-MA" dirty="0" smtClean="0">
              <a:latin typeface="Calibri"/>
              <a:ea typeface="Calibri"/>
              <a:cs typeface="Sakkal Majalla"/>
            </a:rPr>
            <a:t>وتحرير الأرض   من تحرير </a:t>
          </a:r>
          <a:r>
            <a:rPr lang="ar-MA" dirty="0" err="1" smtClean="0">
              <a:latin typeface="Calibri"/>
              <a:ea typeface="Calibri"/>
              <a:cs typeface="Sakkal Majalla"/>
            </a:rPr>
            <a:t>الانسان</a:t>
          </a:r>
          <a:endParaRPr lang="fr-FR" dirty="0"/>
        </a:p>
      </dgm:t>
    </dgm:pt>
    <dgm:pt modelId="{0B0F09E3-73C3-4F17-B6CC-4AD7A5C6C241}" type="parTrans" cxnId="{B1493BF9-824E-46C5-8BE7-BB21AFDA60D8}">
      <dgm:prSet/>
      <dgm:spPr/>
      <dgm:t>
        <a:bodyPr/>
        <a:lstStyle/>
        <a:p>
          <a:endParaRPr lang="fr-FR"/>
        </a:p>
      </dgm:t>
    </dgm:pt>
    <dgm:pt modelId="{730C8F39-8477-4914-A995-98A1B27143A8}" type="sibTrans" cxnId="{B1493BF9-824E-46C5-8BE7-BB21AFDA60D8}">
      <dgm:prSet/>
      <dgm:spPr/>
      <dgm:t>
        <a:bodyPr/>
        <a:lstStyle/>
        <a:p>
          <a:endParaRPr lang="fr-FR"/>
        </a:p>
      </dgm:t>
    </dgm:pt>
    <dgm:pt modelId="{592C9B9C-744F-4F94-B9BD-52FA6BDA8805}">
      <dgm:prSet phldrT="[Texte]"/>
      <dgm:spPr/>
      <dgm:t>
        <a:bodyPr/>
        <a:lstStyle/>
        <a:p>
          <a:r>
            <a:rPr lang="ar-MA" dirty="0" smtClean="0"/>
            <a:t>الحريات العامة</a:t>
          </a:r>
          <a:endParaRPr lang="fr-FR" dirty="0"/>
        </a:p>
      </dgm:t>
    </dgm:pt>
    <dgm:pt modelId="{11B98711-BFA2-44C8-B21F-378F6653BCF3}" type="parTrans" cxnId="{49C3B8E4-7952-4E61-910B-96D18F2D4C5C}">
      <dgm:prSet/>
      <dgm:spPr/>
      <dgm:t>
        <a:bodyPr/>
        <a:lstStyle/>
        <a:p>
          <a:endParaRPr lang="fr-FR"/>
        </a:p>
      </dgm:t>
    </dgm:pt>
    <dgm:pt modelId="{D04C3AD2-6C81-4B05-927E-D844643EBB37}" type="sibTrans" cxnId="{49C3B8E4-7952-4E61-910B-96D18F2D4C5C}">
      <dgm:prSet/>
      <dgm:spPr/>
      <dgm:t>
        <a:bodyPr/>
        <a:lstStyle/>
        <a:p>
          <a:endParaRPr lang="fr-FR"/>
        </a:p>
      </dgm:t>
    </dgm:pt>
    <dgm:pt modelId="{2B375EF2-180D-4907-9BC9-8EA9C93DD703}">
      <dgm:prSet phldrT="[Texte]"/>
      <dgm:spPr/>
      <dgm:t>
        <a:bodyPr/>
        <a:lstStyle/>
        <a:p>
          <a:pPr rtl="1"/>
          <a:r>
            <a:rPr lang="ar-MA" dirty="0" smtClean="0">
              <a:latin typeface="Calibri"/>
              <a:ea typeface="Calibri"/>
              <a:cs typeface="Sakkal Majalla"/>
            </a:rPr>
            <a:t>ضمان الحريات العامة الفردية والجماعية،  </a:t>
          </a:r>
          <a:endParaRPr lang="fr-FR" dirty="0"/>
        </a:p>
      </dgm:t>
    </dgm:pt>
    <dgm:pt modelId="{185A69C5-E7FF-4C00-A03E-4C03CE1026E6}" type="parTrans" cxnId="{2113A65A-FF82-4737-864E-84EDBFC403DD}">
      <dgm:prSet/>
      <dgm:spPr/>
      <dgm:t>
        <a:bodyPr/>
        <a:lstStyle/>
        <a:p>
          <a:endParaRPr lang="fr-FR"/>
        </a:p>
      </dgm:t>
    </dgm:pt>
    <dgm:pt modelId="{8B89FDFF-CADF-433C-BC0B-DFAF3A635C7D}" type="sibTrans" cxnId="{2113A65A-FF82-4737-864E-84EDBFC403DD}">
      <dgm:prSet/>
      <dgm:spPr/>
      <dgm:t>
        <a:bodyPr/>
        <a:lstStyle/>
        <a:p>
          <a:endParaRPr lang="fr-FR"/>
        </a:p>
      </dgm:t>
    </dgm:pt>
    <dgm:pt modelId="{2DADF1E1-1443-4A05-BA0D-53C8BCB2572A}">
      <dgm:prSet phldrT="[Texte]"/>
      <dgm:spPr/>
      <dgm:t>
        <a:bodyPr/>
        <a:lstStyle/>
        <a:p>
          <a:pPr rtl="1"/>
          <a:r>
            <a:rPr lang="ar-MA" dirty="0" smtClean="0"/>
            <a:t>من النظام الرئاسي </a:t>
          </a:r>
          <a:r>
            <a:rPr lang="ar-MA" dirty="0" err="1" smtClean="0"/>
            <a:t>الى</a:t>
          </a:r>
          <a:r>
            <a:rPr lang="ar-MA" dirty="0" smtClean="0"/>
            <a:t> النظام البرلماني </a:t>
          </a:r>
          <a:endParaRPr lang="fr-FR" dirty="0"/>
        </a:p>
      </dgm:t>
    </dgm:pt>
    <dgm:pt modelId="{AB1CE213-83EF-4CD9-88A8-9A41A0FCD7F5}" type="parTrans" cxnId="{BBBD760C-BCEE-454D-97F2-F0071B0EF4A0}">
      <dgm:prSet/>
      <dgm:spPr/>
      <dgm:t>
        <a:bodyPr/>
        <a:lstStyle/>
        <a:p>
          <a:endParaRPr lang="fr-FR"/>
        </a:p>
      </dgm:t>
    </dgm:pt>
    <dgm:pt modelId="{A173B6F8-5BDA-42A0-9202-4AC5202B44F5}" type="sibTrans" cxnId="{BBBD760C-BCEE-454D-97F2-F0071B0EF4A0}">
      <dgm:prSet/>
      <dgm:spPr/>
      <dgm:t>
        <a:bodyPr/>
        <a:lstStyle/>
        <a:p>
          <a:endParaRPr lang="fr-FR"/>
        </a:p>
      </dgm:t>
    </dgm:pt>
    <dgm:pt modelId="{F83018C1-920E-4E2F-B089-D12DFEBEDE8B}">
      <dgm:prSet phldrT="[Texte]"/>
      <dgm:spPr/>
      <dgm:t>
        <a:bodyPr/>
        <a:lstStyle/>
        <a:p>
          <a:pPr rtl="1"/>
          <a:r>
            <a:rPr lang="ar-MA" dirty="0" smtClean="0">
              <a:latin typeface="Calibri"/>
              <a:ea typeface="Calibri"/>
              <a:cs typeface="Sakkal Majalla"/>
            </a:rPr>
            <a:t>والحكم  الديمقراطي الجهوي الموسع </a:t>
          </a:r>
          <a:endParaRPr lang="fr-FR" dirty="0"/>
        </a:p>
      </dgm:t>
    </dgm:pt>
    <dgm:pt modelId="{48576EA6-852B-4C52-B19F-0BC638CB2374}" type="parTrans" cxnId="{53690A85-E54D-4E94-98D5-E03BB235FFC1}">
      <dgm:prSet/>
      <dgm:spPr/>
      <dgm:t>
        <a:bodyPr/>
        <a:lstStyle/>
        <a:p>
          <a:endParaRPr lang="fr-FR"/>
        </a:p>
      </dgm:t>
    </dgm:pt>
    <dgm:pt modelId="{142AFF53-9147-48E6-AC6F-9883795C3F9C}" type="sibTrans" cxnId="{53690A85-E54D-4E94-98D5-E03BB235FFC1}">
      <dgm:prSet/>
      <dgm:spPr/>
      <dgm:t>
        <a:bodyPr/>
        <a:lstStyle/>
        <a:p>
          <a:endParaRPr lang="fr-FR"/>
        </a:p>
      </dgm:t>
    </dgm:pt>
    <dgm:pt modelId="{448A2316-7EB5-45C4-9F4A-FF31BB378212}">
      <dgm:prSet phldrT="[Texte]"/>
      <dgm:spPr/>
      <dgm:t>
        <a:bodyPr/>
        <a:lstStyle/>
        <a:p>
          <a:pPr rtl="1"/>
          <a:r>
            <a:rPr lang="ar-MA" dirty="0" smtClean="0">
              <a:latin typeface="Calibri"/>
              <a:ea typeface="Calibri"/>
              <a:cs typeface="Sakkal Majalla"/>
            </a:rPr>
            <a:t>وتفعيل مبادرات المراقبة  الشعبية والمدنية </a:t>
          </a:r>
          <a:endParaRPr lang="fr-FR" dirty="0"/>
        </a:p>
      </dgm:t>
    </dgm:pt>
    <dgm:pt modelId="{A138F7E7-7835-4CA3-BBA4-55F1F434A343}" type="parTrans" cxnId="{7698D61A-B6FC-4D47-A68A-9B8ED230C22E}">
      <dgm:prSet/>
      <dgm:spPr/>
      <dgm:t>
        <a:bodyPr/>
        <a:lstStyle/>
        <a:p>
          <a:endParaRPr lang="fr-FR"/>
        </a:p>
      </dgm:t>
    </dgm:pt>
    <dgm:pt modelId="{CC366864-C5F2-4246-8269-7B2C2AD95107}" type="sibTrans" cxnId="{7698D61A-B6FC-4D47-A68A-9B8ED230C22E}">
      <dgm:prSet/>
      <dgm:spPr/>
      <dgm:t>
        <a:bodyPr/>
        <a:lstStyle/>
        <a:p>
          <a:endParaRPr lang="fr-FR"/>
        </a:p>
      </dgm:t>
    </dgm:pt>
    <dgm:pt modelId="{2CB52851-D18B-4EDB-9CD7-4FEEA74A9DFF}" type="pres">
      <dgm:prSet presAssocID="{549C9F85-C29F-4F4C-8FC1-03DA80E2C9BF}" presName="Name0" presStyleCnt="0">
        <dgm:presLayoutVars>
          <dgm:dir/>
          <dgm:animLvl val="lvl"/>
          <dgm:resizeHandles val="exact"/>
        </dgm:presLayoutVars>
      </dgm:prSet>
      <dgm:spPr/>
      <dgm:t>
        <a:bodyPr/>
        <a:lstStyle/>
        <a:p>
          <a:endParaRPr lang="fr-FR"/>
        </a:p>
      </dgm:t>
    </dgm:pt>
    <dgm:pt modelId="{7CFA3E93-9740-4EBA-8279-E1B8254C3358}" type="pres">
      <dgm:prSet presAssocID="{2B93D7EF-08C9-4F5F-AF41-EA5F65182441}" presName="linNode" presStyleCnt="0"/>
      <dgm:spPr/>
    </dgm:pt>
    <dgm:pt modelId="{425D8AF4-3CD9-48D3-8260-7A0199960114}" type="pres">
      <dgm:prSet presAssocID="{2B93D7EF-08C9-4F5F-AF41-EA5F65182441}" presName="parentText" presStyleLbl="node1" presStyleIdx="0" presStyleCnt="3">
        <dgm:presLayoutVars>
          <dgm:chMax val="1"/>
          <dgm:bulletEnabled val="1"/>
        </dgm:presLayoutVars>
      </dgm:prSet>
      <dgm:spPr/>
      <dgm:t>
        <a:bodyPr/>
        <a:lstStyle/>
        <a:p>
          <a:endParaRPr lang="fr-FR"/>
        </a:p>
      </dgm:t>
    </dgm:pt>
    <dgm:pt modelId="{3058C045-F479-45C5-808E-841CC8E8AEB2}" type="pres">
      <dgm:prSet presAssocID="{2B93D7EF-08C9-4F5F-AF41-EA5F65182441}" presName="descendantText" presStyleLbl="alignAccFollowNode1" presStyleIdx="0" presStyleCnt="3">
        <dgm:presLayoutVars>
          <dgm:bulletEnabled val="1"/>
        </dgm:presLayoutVars>
      </dgm:prSet>
      <dgm:spPr/>
      <dgm:t>
        <a:bodyPr/>
        <a:lstStyle/>
        <a:p>
          <a:endParaRPr lang="fr-FR"/>
        </a:p>
      </dgm:t>
    </dgm:pt>
    <dgm:pt modelId="{F1415F9B-86BC-43B6-910D-82D14C01B120}" type="pres">
      <dgm:prSet presAssocID="{401C5365-EF04-469C-97EA-D2D882D9CCDA}" presName="sp" presStyleCnt="0"/>
      <dgm:spPr/>
    </dgm:pt>
    <dgm:pt modelId="{F525E883-3979-4078-A1B2-78348BE3EFF7}" type="pres">
      <dgm:prSet presAssocID="{503C7D7E-E59A-4EF0-8EA1-148ACB495F29}" presName="linNode" presStyleCnt="0"/>
      <dgm:spPr/>
    </dgm:pt>
    <dgm:pt modelId="{ABFDE03F-9D5D-4D5C-9877-0B4DDD72F307}" type="pres">
      <dgm:prSet presAssocID="{503C7D7E-E59A-4EF0-8EA1-148ACB495F29}" presName="parentText" presStyleLbl="node1" presStyleIdx="1" presStyleCnt="3">
        <dgm:presLayoutVars>
          <dgm:chMax val="1"/>
          <dgm:bulletEnabled val="1"/>
        </dgm:presLayoutVars>
      </dgm:prSet>
      <dgm:spPr/>
      <dgm:t>
        <a:bodyPr/>
        <a:lstStyle/>
        <a:p>
          <a:endParaRPr lang="fr-FR"/>
        </a:p>
      </dgm:t>
    </dgm:pt>
    <dgm:pt modelId="{FD98F480-50E8-4AF4-8FC3-6901D7AFAC00}" type="pres">
      <dgm:prSet presAssocID="{503C7D7E-E59A-4EF0-8EA1-148ACB495F29}" presName="descendantText" presStyleLbl="alignAccFollowNode1" presStyleIdx="1" presStyleCnt="3">
        <dgm:presLayoutVars>
          <dgm:bulletEnabled val="1"/>
        </dgm:presLayoutVars>
      </dgm:prSet>
      <dgm:spPr/>
      <dgm:t>
        <a:bodyPr/>
        <a:lstStyle/>
        <a:p>
          <a:endParaRPr lang="fr-FR"/>
        </a:p>
      </dgm:t>
    </dgm:pt>
    <dgm:pt modelId="{E918B72A-9115-4044-ABBB-798D73E70B2E}" type="pres">
      <dgm:prSet presAssocID="{CC329F77-5E21-4E19-B92B-BF8C3C09C9C0}" presName="sp" presStyleCnt="0"/>
      <dgm:spPr/>
    </dgm:pt>
    <dgm:pt modelId="{6D9CD529-7E2A-4B8A-A7A0-BA14F4BA1A9A}" type="pres">
      <dgm:prSet presAssocID="{592C9B9C-744F-4F94-B9BD-52FA6BDA8805}" presName="linNode" presStyleCnt="0"/>
      <dgm:spPr/>
    </dgm:pt>
    <dgm:pt modelId="{767BB7A2-8C4A-49B8-B07D-C1D86E3693A0}" type="pres">
      <dgm:prSet presAssocID="{592C9B9C-744F-4F94-B9BD-52FA6BDA8805}" presName="parentText" presStyleLbl="node1" presStyleIdx="2" presStyleCnt="3">
        <dgm:presLayoutVars>
          <dgm:chMax val="1"/>
          <dgm:bulletEnabled val="1"/>
        </dgm:presLayoutVars>
      </dgm:prSet>
      <dgm:spPr/>
      <dgm:t>
        <a:bodyPr/>
        <a:lstStyle/>
        <a:p>
          <a:endParaRPr lang="fr-FR"/>
        </a:p>
      </dgm:t>
    </dgm:pt>
    <dgm:pt modelId="{91AD78CC-6AEA-42F2-A600-A62DBA71AD6D}" type="pres">
      <dgm:prSet presAssocID="{592C9B9C-744F-4F94-B9BD-52FA6BDA8805}" presName="descendantText" presStyleLbl="alignAccFollowNode1" presStyleIdx="2" presStyleCnt="3">
        <dgm:presLayoutVars>
          <dgm:bulletEnabled val="1"/>
        </dgm:presLayoutVars>
      </dgm:prSet>
      <dgm:spPr/>
      <dgm:t>
        <a:bodyPr/>
        <a:lstStyle/>
        <a:p>
          <a:endParaRPr lang="fr-FR"/>
        </a:p>
      </dgm:t>
    </dgm:pt>
  </dgm:ptLst>
  <dgm:cxnLst>
    <dgm:cxn modelId="{2113A65A-FF82-4737-864E-84EDBFC403DD}" srcId="{592C9B9C-744F-4F94-B9BD-52FA6BDA8805}" destId="{2B375EF2-180D-4907-9BC9-8EA9C93DD703}" srcOrd="0" destOrd="0" parTransId="{185A69C5-E7FF-4C00-A03E-4C03CE1026E6}" sibTransId="{8B89FDFF-CADF-433C-BC0B-DFAF3A635C7D}"/>
    <dgm:cxn modelId="{90F4FEA9-95E3-4A2D-A490-A1835F796932}" srcId="{549C9F85-C29F-4F4C-8FC1-03DA80E2C9BF}" destId="{503C7D7E-E59A-4EF0-8EA1-148ACB495F29}" srcOrd="1" destOrd="0" parTransId="{A6BFBE57-0A3C-4304-A69C-C82E9059211D}" sibTransId="{CC329F77-5E21-4E19-B92B-BF8C3C09C9C0}"/>
    <dgm:cxn modelId="{CDE69F11-4358-4074-A14E-696D54572C2C}" type="presOf" srcId="{592C9B9C-744F-4F94-B9BD-52FA6BDA8805}" destId="{767BB7A2-8C4A-49B8-B07D-C1D86E3693A0}" srcOrd="0" destOrd="0" presId="urn:microsoft.com/office/officeart/2005/8/layout/vList5"/>
    <dgm:cxn modelId="{49C3B8E4-7952-4E61-910B-96D18F2D4C5C}" srcId="{549C9F85-C29F-4F4C-8FC1-03DA80E2C9BF}" destId="{592C9B9C-744F-4F94-B9BD-52FA6BDA8805}" srcOrd="2" destOrd="0" parTransId="{11B98711-BFA2-44C8-B21F-378F6653BCF3}" sibTransId="{D04C3AD2-6C81-4B05-927E-D844643EBB37}"/>
    <dgm:cxn modelId="{A84FB399-221C-4666-8E50-99A31F32A5B1}" srcId="{549C9F85-C29F-4F4C-8FC1-03DA80E2C9BF}" destId="{2B93D7EF-08C9-4F5F-AF41-EA5F65182441}" srcOrd="0" destOrd="0" parTransId="{FEB59A77-E2D3-4E02-BB45-350B09C43C7E}" sibTransId="{401C5365-EF04-469C-97EA-D2D882D9CCDA}"/>
    <dgm:cxn modelId="{9B567F04-E5B1-477B-B6E1-C5AB4CBA71B0}" type="presOf" srcId="{F5AFFFF6-5107-485D-AC59-D809D857BCDC}" destId="{3058C045-F479-45C5-808E-841CC8E8AEB2}" srcOrd="0" destOrd="0" presId="urn:microsoft.com/office/officeart/2005/8/layout/vList5"/>
    <dgm:cxn modelId="{DF2AFEA1-1504-44AD-B46A-7CAF0C979E58}" type="presOf" srcId="{2B375EF2-180D-4907-9BC9-8EA9C93DD703}" destId="{91AD78CC-6AEA-42F2-A600-A62DBA71AD6D}" srcOrd="0" destOrd="0" presId="urn:microsoft.com/office/officeart/2005/8/layout/vList5"/>
    <dgm:cxn modelId="{3B532ECD-4578-41A2-9137-83A4231B0C25}" type="presOf" srcId="{2DADF1E1-1443-4A05-BA0D-53C8BCB2572A}" destId="{3058C045-F479-45C5-808E-841CC8E8AEB2}" srcOrd="0" destOrd="1" presId="urn:microsoft.com/office/officeart/2005/8/layout/vList5"/>
    <dgm:cxn modelId="{1FF92F34-55FA-448D-9E44-5D33B7132251}" type="presOf" srcId="{503C7D7E-E59A-4EF0-8EA1-148ACB495F29}" destId="{ABFDE03F-9D5D-4D5C-9877-0B4DDD72F307}" srcOrd="0" destOrd="0" presId="urn:microsoft.com/office/officeart/2005/8/layout/vList5"/>
    <dgm:cxn modelId="{FC337D17-7D85-4128-85EF-57DAA8ED7E33}" srcId="{2B93D7EF-08C9-4F5F-AF41-EA5F65182441}" destId="{F5AFFFF6-5107-485D-AC59-D809D857BCDC}" srcOrd="0" destOrd="0" parTransId="{2A176E96-D9F5-4C6F-B037-FF990FE154F4}" sibTransId="{54736C3E-B7E8-4B22-9BE6-D2AEBE5526F4}"/>
    <dgm:cxn modelId="{BBBD760C-BCEE-454D-97F2-F0071B0EF4A0}" srcId="{2B93D7EF-08C9-4F5F-AF41-EA5F65182441}" destId="{2DADF1E1-1443-4A05-BA0D-53C8BCB2572A}" srcOrd="1" destOrd="0" parTransId="{AB1CE213-83EF-4CD9-88A8-9A41A0FCD7F5}" sibTransId="{A173B6F8-5BDA-42A0-9202-4AC5202B44F5}"/>
    <dgm:cxn modelId="{5832EBB7-7431-40D3-B9D5-E38AC4F2A795}" type="presOf" srcId="{448A2316-7EB5-45C4-9F4A-FF31BB378212}" destId="{91AD78CC-6AEA-42F2-A600-A62DBA71AD6D}" srcOrd="0" destOrd="1" presId="urn:microsoft.com/office/officeart/2005/8/layout/vList5"/>
    <dgm:cxn modelId="{97711B15-E1C7-44F0-818C-F98E502A12FD}" type="presOf" srcId="{457787BC-92D9-41CC-BCC5-959770065CE4}" destId="{FD98F480-50E8-4AF4-8FC3-6901D7AFAC00}" srcOrd="0" destOrd="0" presId="urn:microsoft.com/office/officeart/2005/8/layout/vList5"/>
    <dgm:cxn modelId="{341912FD-1ED0-4088-A304-6561C9B2BA07}" type="presOf" srcId="{F83018C1-920E-4E2F-B089-D12DFEBEDE8B}" destId="{FD98F480-50E8-4AF4-8FC3-6901D7AFAC00}" srcOrd="0" destOrd="1" presId="urn:microsoft.com/office/officeart/2005/8/layout/vList5"/>
    <dgm:cxn modelId="{7698D61A-B6FC-4D47-A68A-9B8ED230C22E}" srcId="{592C9B9C-744F-4F94-B9BD-52FA6BDA8805}" destId="{448A2316-7EB5-45C4-9F4A-FF31BB378212}" srcOrd="1" destOrd="0" parTransId="{A138F7E7-7835-4CA3-BBA4-55F1F434A343}" sibTransId="{CC366864-C5F2-4246-8269-7B2C2AD95107}"/>
    <dgm:cxn modelId="{33D08055-3549-4C5E-B086-05F639A0A969}" type="presOf" srcId="{2B93D7EF-08C9-4F5F-AF41-EA5F65182441}" destId="{425D8AF4-3CD9-48D3-8260-7A0199960114}" srcOrd="0" destOrd="0" presId="urn:microsoft.com/office/officeart/2005/8/layout/vList5"/>
    <dgm:cxn modelId="{B1493BF9-824E-46C5-8BE7-BB21AFDA60D8}" srcId="{503C7D7E-E59A-4EF0-8EA1-148ACB495F29}" destId="{457787BC-92D9-41CC-BCC5-959770065CE4}" srcOrd="0" destOrd="0" parTransId="{0B0F09E3-73C3-4F17-B6CC-4AD7A5C6C241}" sibTransId="{730C8F39-8477-4914-A995-98A1B27143A8}"/>
    <dgm:cxn modelId="{53690A85-E54D-4E94-98D5-E03BB235FFC1}" srcId="{503C7D7E-E59A-4EF0-8EA1-148ACB495F29}" destId="{F83018C1-920E-4E2F-B089-D12DFEBEDE8B}" srcOrd="1" destOrd="0" parTransId="{48576EA6-852B-4C52-B19F-0BC638CB2374}" sibTransId="{142AFF53-9147-48E6-AC6F-9883795C3F9C}"/>
    <dgm:cxn modelId="{63551DD0-E62F-4473-8EF7-24494D4D30F1}" type="presOf" srcId="{549C9F85-C29F-4F4C-8FC1-03DA80E2C9BF}" destId="{2CB52851-D18B-4EDB-9CD7-4FEEA74A9DFF}" srcOrd="0" destOrd="0" presId="urn:microsoft.com/office/officeart/2005/8/layout/vList5"/>
    <dgm:cxn modelId="{60287CB6-D4ED-4282-BA7F-AAA9B31C2C9F}" type="presParOf" srcId="{2CB52851-D18B-4EDB-9CD7-4FEEA74A9DFF}" destId="{7CFA3E93-9740-4EBA-8279-E1B8254C3358}" srcOrd="0" destOrd="0" presId="urn:microsoft.com/office/officeart/2005/8/layout/vList5"/>
    <dgm:cxn modelId="{CE300895-488B-4CBE-9FAC-26E2EE3ADCB9}" type="presParOf" srcId="{7CFA3E93-9740-4EBA-8279-E1B8254C3358}" destId="{425D8AF4-3CD9-48D3-8260-7A0199960114}" srcOrd="0" destOrd="0" presId="urn:microsoft.com/office/officeart/2005/8/layout/vList5"/>
    <dgm:cxn modelId="{FCCC8F8A-7785-4EC1-904E-57ECF848C866}" type="presParOf" srcId="{7CFA3E93-9740-4EBA-8279-E1B8254C3358}" destId="{3058C045-F479-45C5-808E-841CC8E8AEB2}" srcOrd="1" destOrd="0" presId="urn:microsoft.com/office/officeart/2005/8/layout/vList5"/>
    <dgm:cxn modelId="{5A28DE3E-E734-4249-A0A0-C10A32DDBB4B}" type="presParOf" srcId="{2CB52851-D18B-4EDB-9CD7-4FEEA74A9DFF}" destId="{F1415F9B-86BC-43B6-910D-82D14C01B120}" srcOrd="1" destOrd="0" presId="urn:microsoft.com/office/officeart/2005/8/layout/vList5"/>
    <dgm:cxn modelId="{D2F5956F-7D8F-4FC5-862B-88CD4310E1F6}" type="presParOf" srcId="{2CB52851-D18B-4EDB-9CD7-4FEEA74A9DFF}" destId="{F525E883-3979-4078-A1B2-78348BE3EFF7}" srcOrd="2" destOrd="0" presId="urn:microsoft.com/office/officeart/2005/8/layout/vList5"/>
    <dgm:cxn modelId="{8822AE11-BA1E-4A16-AD6F-1A8923726B54}" type="presParOf" srcId="{F525E883-3979-4078-A1B2-78348BE3EFF7}" destId="{ABFDE03F-9D5D-4D5C-9877-0B4DDD72F307}" srcOrd="0" destOrd="0" presId="urn:microsoft.com/office/officeart/2005/8/layout/vList5"/>
    <dgm:cxn modelId="{80E44553-664E-4CF8-BC9B-C96309FDABD9}" type="presParOf" srcId="{F525E883-3979-4078-A1B2-78348BE3EFF7}" destId="{FD98F480-50E8-4AF4-8FC3-6901D7AFAC00}" srcOrd="1" destOrd="0" presId="urn:microsoft.com/office/officeart/2005/8/layout/vList5"/>
    <dgm:cxn modelId="{C813FF3A-BB5F-4096-955D-244F7D9EA628}" type="presParOf" srcId="{2CB52851-D18B-4EDB-9CD7-4FEEA74A9DFF}" destId="{E918B72A-9115-4044-ABBB-798D73E70B2E}" srcOrd="3" destOrd="0" presId="urn:microsoft.com/office/officeart/2005/8/layout/vList5"/>
    <dgm:cxn modelId="{06B20DDB-32D2-4FD1-8DA7-2CECC02678EC}" type="presParOf" srcId="{2CB52851-D18B-4EDB-9CD7-4FEEA74A9DFF}" destId="{6D9CD529-7E2A-4B8A-A7A0-BA14F4BA1A9A}" srcOrd="4" destOrd="0" presId="urn:microsoft.com/office/officeart/2005/8/layout/vList5"/>
    <dgm:cxn modelId="{59663B4C-6E0A-4F49-9A55-0FAC25769FDC}" type="presParOf" srcId="{6D9CD529-7E2A-4B8A-A7A0-BA14F4BA1A9A}" destId="{767BB7A2-8C4A-49B8-B07D-C1D86E3693A0}" srcOrd="0" destOrd="0" presId="urn:microsoft.com/office/officeart/2005/8/layout/vList5"/>
    <dgm:cxn modelId="{285B1409-2843-473A-A12A-C32057445FE1}" type="presParOf" srcId="{6D9CD529-7E2A-4B8A-A7A0-BA14F4BA1A9A}" destId="{91AD78CC-6AEA-42F2-A600-A62DBA71AD6D}" srcOrd="1" destOrd="0" presId="urn:microsoft.com/office/officeart/2005/8/layout/vList5"/>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19.xml><?xml version="1.0" encoding="utf-8"?>
<dgm:dataModel xmlns:dgm="http://schemas.openxmlformats.org/drawingml/2006/diagram" xmlns:a="http://schemas.openxmlformats.org/drawingml/2006/main">
  <dgm:ptLst>
    <dgm:pt modelId="{799D1119-E3AE-4B7E-A3BB-49D974138FC2}" type="doc">
      <dgm:prSet loTypeId="urn:microsoft.com/office/officeart/2005/8/layout/cycle6" loCatId="cycle" qsTypeId="urn:microsoft.com/office/officeart/2005/8/quickstyle/simple5" qsCatId="simple" csTypeId="urn:microsoft.com/office/officeart/2005/8/colors/colorful1" csCatId="colorful" phldr="1"/>
      <dgm:spPr/>
      <dgm:t>
        <a:bodyPr/>
        <a:lstStyle/>
        <a:p>
          <a:endParaRPr lang="fr-FR"/>
        </a:p>
      </dgm:t>
    </dgm:pt>
    <dgm:pt modelId="{0DF23CD7-0B5A-4A8A-8CB3-4EA3C5AD60ED}">
      <dgm:prSet phldrT="[Texte]"/>
      <dgm:spPr/>
      <dgm:t>
        <a:bodyPr/>
        <a:lstStyle/>
        <a:p>
          <a:r>
            <a:rPr lang="ar-MA" dirty="0" smtClean="0"/>
            <a:t>الدولة الديمقراطية</a:t>
          </a:r>
          <a:endParaRPr lang="fr-FR" dirty="0"/>
        </a:p>
      </dgm:t>
    </dgm:pt>
    <dgm:pt modelId="{B717932E-6349-448B-9496-0407A06A4DD1}" type="parTrans" cxnId="{39997698-4C84-4DB6-AC9F-F0F649F36A6A}">
      <dgm:prSet/>
      <dgm:spPr/>
      <dgm:t>
        <a:bodyPr/>
        <a:lstStyle/>
        <a:p>
          <a:endParaRPr lang="fr-FR"/>
        </a:p>
      </dgm:t>
    </dgm:pt>
    <dgm:pt modelId="{6BF8581B-853D-45F2-8BC8-B6C1DA978BBC}" type="sibTrans" cxnId="{39997698-4C84-4DB6-AC9F-F0F649F36A6A}">
      <dgm:prSet/>
      <dgm:spPr/>
      <dgm:t>
        <a:bodyPr/>
        <a:lstStyle/>
        <a:p>
          <a:endParaRPr lang="fr-FR"/>
        </a:p>
      </dgm:t>
    </dgm:pt>
    <dgm:pt modelId="{062BAB6E-39C4-45E7-82A4-EA71DC6EA66A}">
      <dgm:prSet phldrT="[Texte]"/>
      <dgm:spPr/>
      <dgm:t>
        <a:bodyPr/>
        <a:lstStyle/>
        <a:p>
          <a:r>
            <a:rPr lang="ar-MA" dirty="0" smtClean="0"/>
            <a:t>اقتصاد تنمية </a:t>
          </a:r>
          <a:endParaRPr lang="fr-FR" dirty="0"/>
        </a:p>
      </dgm:t>
    </dgm:pt>
    <dgm:pt modelId="{0756238B-1316-4A9A-A38B-96BD828F3F07}" type="parTrans" cxnId="{281BBD85-F5BA-4E19-9DC6-99C0BC8E6C70}">
      <dgm:prSet/>
      <dgm:spPr/>
      <dgm:t>
        <a:bodyPr/>
        <a:lstStyle/>
        <a:p>
          <a:endParaRPr lang="fr-FR"/>
        </a:p>
      </dgm:t>
    </dgm:pt>
    <dgm:pt modelId="{405D43C4-F84D-420A-B9A4-212EE91A1BB5}" type="sibTrans" cxnId="{281BBD85-F5BA-4E19-9DC6-99C0BC8E6C70}">
      <dgm:prSet/>
      <dgm:spPr/>
      <dgm:t>
        <a:bodyPr/>
        <a:lstStyle/>
        <a:p>
          <a:endParaRPr lang="fr-FR"/>
        </a:p>
      </dgm:t>
    </dgm:pt>
    <dgm:pt modelId="{A3A2D29B-8644-4009-BE14-4EE24B7E04C4}">
      <dgm:prSet phldrT="[Texte]"/>
      <dgm:spPr/>
      <dgm:t>
        <a:bodyPr/>
        <a:lstStyle/>
        <a:p>
          <a:r>
            <a:rPr lang="ar-MA" dirty="0" smtClean="0"/>
            <a:t>عدالة اجتماعية </a:t>
          </a:r>
          <a:endParaRPr lang="fr-FR" dirty="0"/>
        </a:p>
      </dgm:t>
    </dgm:pt>
    <dgm:pt modelId="{13C37A16-BCAB-4A24-849A-A7BBC4DF18D0}" type="parTrans" cxnId="{A3A8AF7F-5F85-4FB1-96F8-7A705310A238}">
      <dgm:prSet/>
      <dgm:spPr/>
      <dgm:t>
        <a:bodyPr/>
        <a:lstStyle/>
        <a:p>
          <a:endParaRPr lang="fr-FR"/>
        </a:p>
      </dgm:t>
    </dgm:pt>
    <dgm:pt modelId="{4465ACCC-B4DE-4F00-A7CF-9D079E07DFC3}" type="sibTrans" cxnId="{A3A8AF7F-5F85-4FB1-96F8-7A705310A238}">
      <dgm:prSet/>
      <dgm:spPr/>
      <dgm:t>
        <a:bodyPr/>
        <a:lstStyle/>
        <a:p>
          <a:endParaRPr lang="fr-FR"/>
        </a:p>
      </dgm:t>
    </dgm:pt>
    <dgm:pt modelId="{66EC04C9-E8C3-4F87-A940-A57B0E73355B}">
      <dgm:prSet phldrT="[Texte]"/>
      <dgm:spPr/>
      <dgm:t>
        <a:bodyPr/>
        <a:lstStyle/>
        <a:p>
          <a:r>
            <a:rPr lang="ar-MA" dirty="0" smtClean="0"/>
            <a:t>مجتمع المعرفة </a:t>
          </a:r>
          <a:endParaRPr lang="fr-FR" dirty="0"/>
        </a:p>
      </dgm:t>
    </dgm:pt>
    <dgm:pt modelId="{E375DC23-2859-4D9B-9A3B-2081AC325A4C}" type="parTrans" cxnId="{559FD7F9-D2C7-4981-B4C0-7F267FA8855F}">
      <dgm:prSet/>
      <dgm:spPr/>
      <dgm:t>
        <a:bodyPr/>
        <a:lstStyle/>
        <a:p>
          <a:endParaRPr lang="fr-FR"/>
        </a:p>
      </dgm:t>
    </dgm:pt>
    <dgm:pt modelId="{CD30268B-3688-4B0D-B200-47E1416E9F32}" type="sibTrans" cxnId="{559FD7F9-D2C7-4981-B4C0-7F267FA8855F}">
      <dgm:prSet/>
      <dgm:spPr/>
      <dgm:t>
        <a:bodyPr/>
        <a:lstStyle/>
        <a:p>
          <a:endParaRPr lang="fr-FR"/>
        </a:p>
      </dgm:t>
    </dgm:pt>
    <dgm:pt modelId="{B94CA60B-6C8E-4387-AE30-C9ECCE22821B}" type="pres">
      <dgm:prSet presAssocID="{799D1119-E3AE-4B7E-A3BB-49D974138FC2}" presName="cycle" presStyleCnt="0">
        <dgm:presLayoutVars>
          <dgm:dir/>
          <dgm:resizeHandles val="exact"/>
        </dgm:presLayoutVars>
      </dgm:prSet>
      <dgm:spPr/>
      <dgm:t>
        <a:bodyPr/>
        <a:lstStyle/>
        <a:p>
          <a:endParaRPr lang="fr-FR"/>
        </a:p>
      </dgm:t>
    </dgm:pt>
    <dgm:pt modelId="{91B8A43B-3481-4D1A-8DE6-DFFA3BAA4E02}" type="pres">
      <dgm:prSet presAssocID="{0DF23CD7-0B5A-4A8A-8CB3-4EA3C5AD60ED}" presName="node" presStyleLbl="node1" presStyleIdx="0" presStyleCnt="4">
        <dgm:presLayoutVars>
          <dgm:bulletEnabled val="1"/>
        </dgm:presLayoutVars>
      </dgm:prSet>
      <dgm:spPr/>
      <dgm:t>
        <a:bodyPr/>
        <a:lstStyle/>
        <a:p>
          <a:endParaRPr lang="fr-FR"/>
        </a:p>
      </dgm:t>
    </dgm:pt>
    <dgm:pt modelId="{F2D5B6D2-32C6-4D38-A608-3A72D267C32A}" type="pres">
      <dgm:prSet presAssocID="{0DF23CD7-0B5A-4A8A-8CB3-4EA3C5AD60ED}" presName="spNode" presStyleCnt="0"/>
      <dgm:spPr/>
    </dgm:pt>
    <dgm:pt modelId="{3B0786CA-36B8-45E7-90A3-E18A536BD803}" type="pres">
      <dgm:prSet presAssocID="{6BF8581B-853D-45F2-8BC8-B6C1DA978BBC}" presName="sibTrans" presStyleLbl="sibTrans1D1" presStyleIdx="0" presStyleCnt="4"/>
      <dgm:spPr/>
      <dgm:t>
        <a:bodyPr/>
        <a:lstStyle/>
        <a:p>
          <a:endParaRPr lang="fr-FR"/>
        </a:p>
      </dgm:t>
    </dgm:pt>
    <dgm:pt modelId="{BEC03FD6-0CDA-4936-B6CE-70F73D400844}" type="pres">
      <dgm:prSet presAssocID="{062BAB6E-39C4-45E7-82A4-EA71DC6EA66A}" presName="node" presStyleLbl="node1" presStyleIdx="1" presStyleCnt="4">
        <dgm:presLayoutVars>
          <dgm:bulletEnabled val="1"/>
        </dgm:presLayoutVars>
      </dgm:prSet>
      <dgm:spPr/>
      <dgm:t>
        <a:bodyPr/>
        <a:lstStyle/>
        <a:p>
          <a:endParaRPr lang="fr-FR"/>
        </a:p>
      </dgm:t>
    </dgm:pt>
    <dgm:pt modelId="{191A29E2-C9D5-453E-A4BB-903597361B50}" type="pres">
      <dgm:prSet presAssocID="{062BAB6E-39C4-45E7-82A4-EA71DC6EA66A}" presName="spNode" presStyleCnt="0"/>
      <dgm:spPr/>
    </dgm:pt>
    <dgm:pt modelId="{73B76246-4370-452C-A599-E1EE5946F878}" type="pres">
      <dgm:prSet presAssocID="{405D43C4-F84D-420A-B9A4-212EE91A1BB5}" presName="sibTrans" presStyleLbl="sibTrans1D1" presStyleIdx="1" presStyleCnt="4"/>
      <dgm:spPr/>
      <dgm:t>
        <a:bodyPr/>
        <a:lstStyle/>
        <a:p>
          <a:endParaRPr lang="fr-FR"/>
        </a:p>
      </dgm:t>
    </dgm:pt>
    <dgm:pt modelId="{7C642A48-5636-44A3-9409-700B14301942}" type="pres">
      <dgm:prSet presAssocID="{A3A2D29B-8644-4009-BE14-4EE24B7E04C4}" presName="node" presStyleLbl="node1" presStyleIdx="2" presStyleCnt="4">
        <dgm:presLayoutVars>
          <dgm:bulletEnabled val="1"/>
        </dgm:presLayoutVars>
      </dgm:prSet>
      <dgm:spPr/>
      <dgm:t>
        <a:bodyPr/>
        <a:lstStyle/>
        <a:p>
          <a:endParaRPr lang="fr-FR"/>
        </a:p>
      </dgm:t>
    </dgm:pt>
    <dgm:pt modelId="{130DDAD2-1D3A-49B9-B765-A1DB409C66CA}" type="pres">
      <dgm:prSet presAssocID="{A3A2D29B-8644-4009-BE14-4EE24B7E04C4}" presName="spNode" presStyleCnt="0"/>
      <dgm:spPr/>
    </dgm:pt>
    <dgm:pt modelId="{60BAA851-0B1B-49FD-9FC2-2630399AD168}" type="pres">
      <dgm:prSet presAssocID="{4465ACCC-B4DE-4F00-A7CF-9D079E07DFC3}" presName="sibTrans" presStyleLbl="sibTrans1D1" presStyleIdx="2" presStyleCnt="4"/>
      <dgm:spPr/>
      <dgm:t>
        <a:bodyPr/>
        <a:lstStyle/>
        <a:p>
          <a:endParaRPr lang="fr-FR"/>
        </a:p>
      </dgm:t>
    </dgm:pt>
    <dgm:pt modelId="{1EBECF5B-D728-4FB3-9D2C-91D0F23E9E8C}" type="pres">
      <dgm:prSet presAssocID="{66EC04C9-E8C3-4F87-A940-A57B0E73355B}" presName="node" presStyleLbl="node1" presStyleIdx="3" presStyleCnt="4">
        <dgm:presLayoutVars>
          <dgm:bulletEnabled val="1"/>
        </dgm:presLayoutVars>
      </dgm:prSet>
      <dgm:spPr/>
      <dgm:t>
        <a:bodyPr/>
        <a:lstStyle/>
        <a:p>
          <a:endParaRPr lang="fr-FR"/>
        </a:p>
      </dgm:t>
    </dgm:pt>
    <dgm:pt modelId="{352C1E04-87DD-48BA-9695-41CE4A992B42}" type="pres">
      <dgm:prSet presAssocID="{66EC04C9-E8C3-4F87-A940-A57B0E73355B}" presName="spNode" presStyleCnt="0"/>
      <dgm:spPr/>
    </dgm:pt>
    <dgm:pt modelId="{6ACBC11A-F517-42D7-90AA-70699AFF668C}" type="pres">
      <dgm:prSet presAssocID="{CD30268B-3688-4B0D-B200-47E1416E9F32}" presName="sibTrans" presStyleLbl="sibTrans1D1" presStyleIdx="3" presStyleCnt="4"/>
      <dgm:spPr/>
      <dgm:t>
        <a:bodyPr/>
        <a:lstStyle/>
        <a:p>
          <a:endParaRPr lang="fr-FR"/>
        </a:p>
      </dgm:t>
    </dgm:pt>
  </dgm:ptLst>
  <dgm:cxnLst>
    <dgm:cxn modelId="{3EC7E2C8-5538-447A-900E-476854634BD4}" type="presOf" srcId="{A3A2D29B-8644-4009-BE14-4EE24B7E04C4}" destId="{7C642A48-5636-44A3-9409-700B14301942}" srcOrd="0" destOrd="0" presId="urn:microsoft.com/office/officeart/2005/8/layout/cycle6"/>
    <dgm:cxn modelId="{A3A8AF7F-5F85-4FB1-96F8-7A705310A238}" srcId="{799D1119-E3AE-4B7E-A3BB-49D974138FC2}" destId="{A3A2D29B-8644-4009-BE14-4EE24B7E04C4}" srcOrd="2" destOrd="0" parTransId="{13C37A16-BCAB-4A24-849A-A7BBC4DF18D0}" sibTransId="{4465ACCC-B4DE-4F00-A7CF-9D079E07DFC3}"/>
    <dgm:cxn modelId="{379B49E7-861D-40AC-B687-FB9C965DA4EC}" type="presOf" srcId="{799D1119-E3AE-4B7E-A3BB-49D974138FC2}" destId="{B94CA60B-6C8E-4387-AE30-C9ECCE22821B}" srcOrd="0" destOrd="0" presId="urn:microsoft.com/office/officeart/2005/8/layout/cycle6"/>
    <dgm:cxn modelId="{4AA1F28B-9ED8-4E79-A50A-DC6D3554DFB3}" type="presOf" srcId="{405D43C4-F84D-420A-B9A4-212EE91A1BB5}" destId="{73B76246-4370-452C-A599-E1EE5946F878}" srcOrd="0" destOrd="0" presId="urn:microsoft.com/office/officeart/2005/8/layout/cycle6"/>
    <dgm:cxn modelId="{D401D061-05C2-4296-A708-0A5511E22B25}" type="presOf" srcId="{CD30268B-3688-4B0D-B200-47E1416E9F32}" destId="{6ACBC11A-F517-42D7-90AA-70699AFF668C}" srcOrd="0" destOrd="0" presId="urn:microsoft.com/office/officeart/2005/8/layout/cycle6"/>
    <dgm:cxn modelId="{C28FEF32-9E12-468C-80D8-6814BE8A7BAD}" type="presOf" srcId="{0DF23CD7-0B5A-4A8A-8CB3-4EA3C5AD60ED}" destId="{91B8A43B-3481-4D1A-8DE6-DFFA3BAA4E02}" srcOrd="0" destOrd="0" presId="urn:microsoft.com/office/officeart/2005/8/layout/cycle6"/>
    <dgm:cxn modelId="{684D03C6-B5F7-40A9-824C-6711003F3AAA}" type="presOf" srcId="{4465ACCC-B4DE-4F00-A7CF-9D079E07DFC3}" destId="{60BAA851-0B1B-49FD-9FC2-2630399AD168}" srcOrd="0" destOrd="0" presId="urn:microsoft.com/office/officeart/2005/8/layout/cycle6"/>
    <dgm:cxn modelId="{E730BA16-4B09-432E-B542-580F8E92DB9C}" type="presOf" srcId="{6BF8581B-853D-45F2-8BC8-B6C1DA978BBC}" destId="{3B0786CA-36B8-45E7-90A3-E18A536BD803}" srcOrd="0" destOrd="0" presId="urn:microsoft.com/office/officeart/2005/8/layout/cycle6"/>
    <dgm:cxn modelId="{281BBD85-F5BA-4E19-9DC6-99C0BC8E6C70}" srcId="{799D1119-E3AE-4B7E-A3BB-49D974138FC2}" destId="{062BAB6E-39C4-45E7-82A4-EA71DC6EA66A}" srcOrd="1" destOrd="0" parTransId="{0756238B-1316-4A9A-A38B-96BD828F3F07}" sibTransId="{405D43C4-F84D-420A-B9A4-212EE91A1BB5}"/>
    <dgm:cxn modelId="{39997698-4C84-4DB6-AC9F-F0F649F36A6A}" srcId="{799D1119-E3AE-4B7E-A3BB-49D974138FC2}" destId="{0DF23CD7-0B5A-4A8A-8CB3-4EA3C5AD60ED}" srcOrd="0" destOrd="0" parTransId="{B717932E-6349-448B-9496-0407A06A4DD1}" sibTransId="{6BF8581B-853D-45F2-8BC8-B6C1DA978BBC}"/>
    <dgm:cxn modelId="{364B9779-FD56-4A26-8D6A-4177B011B9D0}" type="presOf" srcId="{66EC04C9-E8C3-4F87-A940-A57B0E73355B}" destId="{1EBECF5B-D728-4FB3-9D2C-91D0F23E9E8C}" srcOrd="0" destOrd="0" presId="urn:microsoft.com/office/officeart/2005/8/layout/cycle6"/>
    <dgm:cxn modelId="{559FD7F9-D2C7-4981-B4C0-7F267FA8855F}" srcId="{799D1119-E3AE-4B7E-A3BB-49D974138FC2}" destId="{66EC04C9-E8C3-4F87-A940-A57B0E73355B}" srcOrd="3" destOrd="0" parTransId="{E375DC23-2859-4D9B-9A3B-2081AC325A4C}" sibTransId="{CD30268B-3688-4B0D-B200-47E1416E9F32}"/>
    <dgm:cxn modelId="{94BF38E6-DBE7-4B24-BCD4-1BAC3C65BAD8}" type="presOf" srcId="{062BAB6E-39C4-45E7-82A4-EA71DC6EA66A}" destId="{BEC03FD6-0CDA-4936-B6CE-70F73D400844}" srcOrd="0" destOrd="0" presId="urn:microsoft.com/office/officeart/2005/8/layout/cycle6"/>
    <dgm:cxn modelId="{C5A4E1AE-0973-4FB3-AAD6-0591F14CC151}" type="presParOf" srcId="{B94CA60B-6C8E-4387-AE30-C9ECCE22821B}" destId="{91B8A43B-3481-4D1A-8DE6-DFFA3BAA4E02}" srcOrd="0" destOrd="0" presId="urn:microsoft.com/office/officeart/2005/8/layout/cycle6"/>
    <dgm:cxn modelId="{A8848D9B-58A8-4DC2-9A11-7DE4B7C82D26}" type="presParOf" srcId="{B94CA60B-6C8E-4387-AE30-C9ECCE22821B}" destId="{F2D5B6D2-32C6-4D38-A608-3A72D267C32A}" srcOrd="1" destOrd="0" presId="urn:microsoft.com/office/officeart/2005/8/layout/cycle6"/>
    <dgm:cxn modelId="{2D748323-48A4-4F70-AFA6-8BB76C706DE4}" type="presParOf" srcId="{B94CA60B-6C8E-4387-AE30-C9ECCE22821B}" destId="{3B0786CA-36B8-45E7-90A3-E18A536BD803}" srcOrd="2" destOrd="0" presId="urn:microsoft.com/office/officeart/2005/8/layout/cycle6"/>
    <dgm:cxn modelId="{9017A21D-1CB1-4E94-8BD4-CE6B726708B6}" type="presParOf" srcId="{B94CA60B-6C8E-4387-AE30-C9ECCE22821B}" destId="{BEC03FD6-0CDA-4936-B6CE-70F73D400844}" srcOrd="3" destOrd="0" presId="urn:microsoft.com/office/officeart/2005/8/layout/cycle6"/>
    <dgm:cxn modelId="{E9637B5F-140E-4EC3-A5F2-8569EB85AD9D}" type="presParOf" srcId="{B94CA60B-6C8E-4387-AE30-C9ECCE22821B}" destId="{191A29E2-C9D5-453E-A4BB-903597361B50}" srcOrd="4" destOrd="0" presId="urn:microsoft.com/office/officeart/2005/8/layout/cycle6"/>
    <dgm:cxn modelId="{0866231D-48F6-4BC4-802A-AD8DFA6DBCCB}" type="presParOf" srcId="{B94CA60B-6C8E-4387-AE30-C9ECCE22821B}" destId="{73B76246-4370-452C-A599-E1EE5946F878}" srcOrd="5" destOrd="0" presId="urn:microsoft.com/office/officeart/2005/8/layout/cycle6"/>
    <dgm:cxn modelId="{169C634A-B606-4D3F-8810-52B9759F4E91}" type="presParOf" srcId="{B94CA60B-6C8E-4387-AE30-C9ECCE22821B}" destId="{7C642A48-5636-44A3-9409-700B14301942}" srcOrd="6" destOrd="0" presId="urn:microsoft.com/office/officeart/2005/8/layout/cycle6"/>
    <dgm:cxn modelId="{1FC4F813-144C-410C-9D70-DF12AAFBDFEB}" type="presParOf" srcId="{B94CA60B-6C8E-4387-AE30-C9ECCE22821B}" destId="{130DDAD2-1D3A-49B9-B765-A1DB409C66CA}" srcOrd="7" destOrd="0" presId="urn:microsoft.com/office/officeart/2005/8/layout/cycle6"/>
    <dgm:cxn modelId="{E6A39943-CA5F-481D-849D-8EC0AF6F483A}" type="presParOf" srcId="{B94CA60B-6C8E-4387-AE30-C9ECCE22821B}" destId="{60BAA851-0B1B-49FD-9FC2-2630399AD168}" srcOrd="8" destOrd="0" presId="urn:microsoft.com/office/officeart/2005/8/layout/cycle6"/>
    <dgm:cxn modelId="{CE831817-A7A7-4193-A84E-E370F3C57D00}" type="presParOf" srcId="{B94CA60B-6C8E-4387-AE30-C9ECCE22821B}" destId="{1EBECF5B-D728-4FB3-9D2C-91D0F23E9E8C}" srcOrd="9" destOrd="0" presId="urn:microsoft.com/office/officeart/2005/8/layout/cycle6"/>
    <dgm:cxn modelId="{2B6FDF64-6E65-4CD4-8F7C-6DBB81B0BEB3}" type="presParOf" srcId="{B94CA60B-6C8E-4387-AE30-C9ECCE22821B}" destId="{352C1E04-87DD-48BA-9695-41CE4A992B42}" srcOrd="10" destOrd="0" presId="urn:microsoft.com/office/officeart/2005/8/layout/cycle6"/>
    <dgm:cxn modelId="{6317FC84-EED0-4FF7-AE47-8B47B41A37EC}" type="presParOf" srcId="{B94CA60B-6C8E-4387-AE30-C9ECCE22821B}" destId="{6ACBC11A-F517-42D7-90AA-70699AFF668C}" srcOrd="11" destOrd="0" presId="urn:microsoft.com/office/officeart/2005/8/layout/cycle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156D42D-F5AF-4390-907B-2AF70D72F309}" type="doc">
      <dgm:prSet loTypeId="urn:microsoft.com/office/officeart/2009/3/layout/IncreasingArrowsProcess" loCatId="process" qsTypeId="urn:microsoft.com/office/officeart/2005/8/quickstyle/simple5" qsCatId="simple" csTypeId="urn:microsoft.com/office/officeart/2005/8/colors/colorful5" csCatId="colorful" phldr="1"/>
      <dgm:spPr/>
      <dgm:t>
        <a:bodyPr/>
        <a:lstStyle/>
        <a:p>
          <a:endParaRPr lang="fr-FR"/>
        </a:p>
      </dgm:t>
    </dgm:pt>
    <dgm:pt modelId="{FC1E9620-B6BB-457E-89C3-8FE62A732060}">
      <dgm:prSet phldrT="[Texte]"/>
      <dgm:spPr/>
      <dgm:t>
        <a:bodyPr/>
        <a:lstStyle/>
        <a:p>
          <a:r>
            <a:rPr lang="ar-MA" dirty="0" smtClean="0"/>
            <a:t>السياق الدولي </a:t>
          </a:r>
          <a:endParaRPr lang="fr-FR" dirty="0"/>
        </a:p>
      </dgm:t>
    </dgm:pt>
    <dgm:pt modelId="{0913A81B-1F74-4F75-8904-E746C651EABD}" type="parTrans" cxnId="{B4D659D8-5814-4CDE-9B20-A1649367B948}">
      <dgm:prSet/>
      <dgm:spPr/>
      <dgm:t>
        <a:bodyPr/>
        <a:lstStyle/>
        <a:p>
          <a:endParaRPr lang="fr-FR"/>
        </a:p>
      </dgm:t>
    </dgm:pt>
    <dgm:pt modelId="{9B201723-068F-44DE-AAB1-7820DF62ABA9}" type="sibTrans" cxnId="{B4D659D8-5814-4CDE-9B20-A1649367B948}">
      <dgm:prSet/>
      <dgm:spPr/>
      <dgm:t>
        <a:bodyPr/>
        <a:lstStyle/>
        <a:p>
          <a:endParaRPr lang="fr-FR"/>
        </a:p>
      </dgm:t>
    </dgm:pt>
    <dgm:pt modelId="{F0DC61B3-5F84-4935-9DC5-1BC11674CA42}">
      <dgm:prSet phldrT="[Texte]" custT="1"/>
      <dgm:spPr/>
      <dgm:t>
        <a:bodyPr/>
        <a:lstStyle/>
        <a:p>
          <a:pPr algn="r"/>
          <a:r>
            <a:rPr lang="ar-MA" sz="2400" dirty="0" smtClean="0"/>
            <a:t>- </a:t>
          </a:r>
          <a:r>
            <a:rPr lang="ar-MA" sz="2400" b="1" dirty="0" smtClean="0">
              <a:solidFill>
                <a:srgbClr val="FF0000"/>
              </a:solidFill>
            </a:rPr>
            <a:t>سيطرة المال </a:t>
          </a:r>
          <a:r>
            <a:rPr lang="ar-MA" sz="2400" b="1" dirty="0" err="1" smtClean="0">
              <a:solidFill>
                <a:srgbClr val="FF0000"/>
              </a:solidFill>
            </a:rPr>
            <a:t>والراسمال</a:t>
          </a:r>
          <a:r>
            <a:rPr lang="ar-MA" sz="2400" b="1" dirty="0" smtClean="0">
              <a:solidFill>
                <a:srgbClr val="FF0000"/>
              </a:solidFill>
            </a:rPr>
            <a:t> والاعمال على مصادر صناعة القرار السياسي</a:t>
          </a:r>
        </a:p>
        <a:p>
          <a:pPr algn="r"/>
          <a:r>
            <a:rPr lang="ar-MA" sz="2400" dirty="0" smtClean="0"/>
            <a:t>-الانتفاضات في المنطقة العربية </a:t>
          </a:r>
        </a:p>
        <a:p>
          <a:pPr algn="r"/>
          <a:r>
            <a:rPr lang="ar-MA" sz="2400" dirty="0" smtClean="0"/>
            <a:t>- واعادة تشكيل الخريطة السياسية  </a:t>
          </a:r>
          <a:endParaRPr lang="fr-FR" sz="2400" dirty="0"/>
        </a:p>
      </dgm:t>
    </dgm:pt>
    <dgm:pt modelId="{23CF1899-1542-4A1C-B06D-ED24AEF94B80}" type="parTrans" cxnId="{993F4993-2A1A-4DF7-8265-0D240E607D27}">
      <dgm:prSet/>
      <dgm:spPr/>
      <dgm:t>
        <a:bodyPr/>
        <a:lstStyle/>
        <a:p>
          <a:endParaRPr lang="fr-FR"/>
        </a:p>
      </dgm:t>
    </dgm:pt>
    <dgm:pt modelId="{CDF8AF3D-84C6-40DE-8575-D9DD598F526B}" type="sibTrans" cxnId="{993F4993-2A1A-4DF7-8265-0D240E607D27}">
      <dgm:prSet/>
      <dgm:spPr/>
      <dgm:t>
        <a:bodyPr/>
        <a:lstStyle/>
        <a:p>
          <a:endParaRPr lang="fr-FR"/>
        </a:p>
      </dgm:t>
    </dgm:pt>
    <dgm:pt modelId="{5F77CBE9-B530-4B41-84A4-B44B16314A71}" type="pres">
      <dgm:prSet presAssocID="{B156D42D-F5AF-4390-907B-2AF70D72F309}" presName="Name0" presStyleCnt="0">
        <dgm:presLayoutVars>
          <dgm:chMax val="5"/>
          <dgm:chPref val="5"/>
          <dgm:dir/>
          <dgm:animLvl val="lvl"/>
        </dgm:presLayoutVars>
      </dgm:prSet>
      <dgm:spPr/>
      <dgm:t>
        <a:bodyPr/>
        <a:lstStyle/>
        <a:p>
          <a:endParaRPr lang="fr-FR"/>
        </a:p>
      </dgm:t>
    </dgm:pt>
    <dgm:pt modelId="{BE1CE104-D743-40D3-B656-3F527FBD5C37}" type="pres">
      <dgm:prSet presAssocID="{FC1E9620-B6BB-457E-89C3-8FE62A732060}" presName="parentText1" presStyleLbl="node1" presStyleIdx="0" presStyleCnt="1" custScaleX="43401" custLinFactNeighborX="8855" custLinFactNeighborY="-30632">
        <dgm:presLayoutVars>
          <dgm:chMax/>
          <dgm:chPref val="3"/>
          <dgm:bulletEnabled val="1"/>
        </dgm:presLayoutVars>
      </dgm:prSet>
      <dgm:spPr/>
      <dgm:t>
        <a:bodyPr/>
        <a:lstStyle/>
        <a:p>
          <a:endParaRPr lang="fr-FR"/>
        </a:p>
      </dgm:t>
    </dgm:pt>
    <dgm:pt modelId="{3BE666F5-3CB2-472D-B0F1-C22DB2DA8B0B}" type="pres">
      <dgm:prSet presAssocID="{FC1E9620-B6BB-457E-89C3-8FE62A732060}" presName="childText1" presStyleLbl="solidAlignAcc1" presStyleIdx="0" presStyleCnt="1" custScaleX="37052" custScaleY="150142" custLinFactNeighborY="-23570">
        <dgm:presLayoutVars>
          <dgm:chMax val="0"/>
          <dgm:chPref val="0"/>
          <dgm:bulletEnabled val="1"/>
        </dgm:presLayoutVars>
      </dgm:prSet>
      <dgm:spPr/>
      <dgm:t>
        <a:bodyPr/>
        <a:lstStyle/>
        <a:p>
          <a:endParaRPr lang="fr-FR"/>
        </a:p>
      </dgm:t>
    </dgm:pt>
  </dgm:ptLst>
  <dgm:cxnLst>
    <dgm:cxn modelId="{A630C0BC-E76D-49B8-9885-ABD2B5CB3817}" type="presOf" srcId="{B156D42D-F5AF-4390-907B-2AF70D72F309}" destId="{5F77CBE9-B530-4B41-84A4-B44B16314A71}" srcOrd="0" destOrd="0" presId="urn:microsoft.com/office/officeart/2009/3/layout/IncreasingArrowsProcess"/>
    <dgm:cxn modelId="{993F4993-2A1A-4DF7-8265-0D240E607D27}" srcId="{FC1E9620-B6BB-457E-89C3-8FE62A732060}" destId="{F0DC61B3-5F84-4935-9DC5-1BC11674CA42}" srcOrd="0" destOrd="0" parTransId="{23CF1899-1542-4A1C-B06D-ED24AEF94B80}" sibTransId="{CDF8AF3D-84C6-40DE-8575-D9DD598F526B}"/>
    <dgm:cxn modelId="{B4D659D8-5814-4CDE-9B20-A1649367B948}" srcId="{B156D42D-F5AF-4390-907B-2AF70D72F309}" destId="{FC1E9620-B6BB-457E-89C3-8FE62A732060}" srcOrd="0" destOrd="0" parTransId="{0913A81B-1F74-4F75-8904-E746C651EABD}" sibTransId="{9B201723-068F-44DE-AAB1-7820DF62ABA9}"/>
    <dgm:cxn modelId="{E649EB89-190D-4FE5-B15D-4CEEDBBEEDE9}" type="presOf" srcId="{F0DC61B3-5F84-4935-9DC5-1BC11674CA42}" destId="{3BE666F5-3CB2-472D-B0F1-C22DB2DA8B0B}" srcOrd="0" destOrd="0" presId="urn:microsoft.com/office/officeart/2009/3/layout/IncreasingArrowsProcess"/>
    <dgm:cxn modelId="{BAD5E0B2-9303-4D7B-BB27-5968346FDD90}" type="presOf" srcId="{FC1E9620-B6BB-457E-89C3-8FE62A732060}" destId="{BE1CE104-D743-40D3-B656-3F527FBD5C37}" srcOrd="0" destOrd="0" presId="urn:microsoft.com/office/officeart/2009/3/layout/IncreasingArrowsProcess"/>
    <dgm:cxn modelId="{B46365CB-FB7F-456C-9835-6CD3D59D994B}" type="presParOf" srcId="{5F77CBE9-B530-4B41-84A4-B44B16314A71}" destId="{BE1CE104-D743-40D3-B656-3F527FBD5C37}" srcOrd="0" destOrd="0" presId="urn:microsoft.com/office/officeart/2009/3/layout/IncreasingArrowsProcess"/>
    <dgm:cxn modelId="{67B4488A-7F11-4894-A5D9-963152230033}" type="presParOf" srcId="{5F77CBE9-B530-4B41-84A4-B44B16314A71}" destId="{3BE666F5-3CB2-472D-B0F1-C22DB2DA8B0B}" srcOrd="1" destOrd="0" presId="urn:microsoft.com/office/officeart/2009/3/layout/IncreasingArrows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0.xml><?xml version="1.0" encoding="utf-8"?>
<dgm:dataModel xmlns:dgm="http://schemas.openxmlformats.org/drawingml/2006/diagram" xmlns:a="http://schemas.openxmlformats.org/drawingml/2006/main">
  <dgm:ptLst>
    <dgm:pt modelId="{549C9F85-C29F-4F4C-8FC1-03DA80E2C9BF}" type="doc">
      <dgm:prSet loTypeId="urn:microsoft.com/office/officeart/2005/8/layout/vList5" loCatId="list" qsTypeId="urn:microsoft.com/office/officeart/2005/8/quickstyle/simple5" qsCatId="simple" csTypeId="urn:microsoft.com/office/officeart/2005/8/colors/accent3_2" csCatId="accent3" phldr="1"/>
      <dgm:spPr/>
      <dgm:t>
        <a:bodyPr/>
        <a:lstStyle/>
        <a:p>
          <a:endParaRPr lang="fr-FR"/>
        </a:p>
      </dgm:t>
    </dgm:pt>
    <dgm:pt modelId="{2B93D7EF-08C9-4F5F-AF41-EA5F65182441}">
      <dgm:prSet phldrT="[Texte]"/>
      <dgm:spPr/>
      <dgm:t>
        <a:bodyPr/>
        <a:lstStyle/>
        <a:p>
          <a:r>
            <a:rPr lang="ar-MA" dirty="0" smtClean="0"/>
            <a:t>تنمية الاقتصاد العمومي </a:t>
          </a:r>
          <a:endParaRPr lang="fr-FR" dirty="0"/>
        </a:p>
      </dgm:t>
    </dgm:pt>
    <dgm:pt modelId="{FEB59A77-E2D3-4E02-BB45-350B09C43C7E}" type="parTrans" cxnId="{A84FB399-221C-4666-8E50-99A31F32A5B1}">
      <dgm:prSet/>
      <dgm:spPr/>
      <dgm:t>
        <a:bodyPr/>
        <a:lstStyle/>
        <a:p>
          <a:endParaRPr lang="fr-FR"/>
        </a:p>
      </dgm:t>
    </dgm:pt>
    <dgm:pt modelId="{401C5365-EF04-469C-97EA-D2D882D9CCDA}" type="sibTrans" cxnId="{A84FB399-221C-4666-8E50-99A31F32A5B1}">
      <dgm:prSet/>
      <dgm:spPr/>
      <dgm:t>
        <a:bodyPr/>
        <a:lstStyle/>
        <a:p>
          <a:endParaRPr lang="fr-FR"/>
        </a:p>
      </dgm:t>
    </dgm:pt>
    <dgm:pt modelId="{F5AFFFF6-5107-485D-AC59-D809D857BCDC}">
      <dgm:prSet phldrT="[Texte]"/>
      <dgm:spPr/>
      <dgm:t>
        <a:bodyPr/>
        <a:lstStyle/>
        <a:p>
          <a:pPr rtl="1"/>
          <a:r>
            <a:rPr lang="ar-MA" dirty="0" smtClean="0">
              <a:latin typeface="Calibri"/>
              <a:ea typeface="Calibri"/>
              <a:cs typeface="Sakkal Majalla"/>
            </a:rPr>
            <a:t>تطوير الاستثمار في الاقتصاد والخدمات  العمومية،  وإنتاج السلع والخدمات العمومية </a:t>
          </a:r>
          <a:r>
            <a:rPr lang="fr-FR" dirty="0" smtClean="0">
              <a:latin typeface="Sakkal Majalla"/>
              <a:ea typeface="Calibri"/>
              <a:cs typeface="Arial"/>
            </a:rPr>
            <a:t>  Investissement Publique </a:t>
          </a:r>
          <a:endParaRPr lang="fr-FR" dirty="0"/>
        </a:p>
      </dgm:t>
    </dgm:pt>
    <dgm:pt modelId="{2A176E96-D9F5-4C6F-B037-FF990FE154F4}" type="parTrans" cxnId="{FC337D17-7D85-4128-85EF-57DAA8ED7E33}">
      <dgm:prSet/>
      <dgm:spPr/>
      <dgm:t>
        <a:bodyPr/>
        <a:lstStyle/>
        <a:p>
          <a:endParaRPr lang="fr-FR"/>
        </a:p>
      </dgm:t>
    </dgm:pt>
    <dgm:pt modelId="{54736C3E-B7E8-4B22-9BE6-D2AEBE5526F4}" type="sibTrans" cxnId="{FC337D17-7D85-4128-85EF-57DAA8ED7E33}">
      <dgm:prSet/>
      <dgm:spPr/>
      <dgm:t>
        <a:bodyPr/>
        <a:lstStyle/>
        <a:p>
          <a:endParaRPr lang="fr-FR"/>
        </a:p>
      </dgm:t>
    </dgm:pt>
    <dgm:pt modelId="{457787BC-92D9-41CC-BCC5-959770065CE4}">
      <dgm:prSet phldrT="[Texte]"/>
      <dgm:spPr/>
      <dgm:t>
        <a:bodyPr/>
        <a:lstStyle/>
        <a:p>
          <a:pPr rtl="1"/>
          <a:r>
            <a:rPr lang="ar-MA" dirty="0" smtClean="0"/>
            <a:t>تنمية الاقتصاد الخاص </a:t>
          </a:r>
          <a:endParaRPr lang="fr-FR" dirty="0"/>
        </a:p>
      </dgm:t>
    </dgm:pt>
    <dgm:pt modelId="{0B0F09E3-73C3-4F17-B6CC-4AD7A5C6C241}" type="parTrans" cxnId="{B1493BF9-824E-46C5-8BE7-BB21AFDA60D8}">
      <dgm:prSet/>
      <dgm:spPr/>
      <dgm:t>
        <a:bodyPr/>
        <a:lstStyle/>
        <a:p>
          <a:endParaRPr lang="fr-FR"/>
        </a:p>
      </dgm:t>
    </dgm:pt>
    <dgm:pt modelId="{730C8F39-8477-4914-A995-98A1B27143A8}" type="sibTrans" cxnId="{B1493BF9-824E-46C5-8BE7-BB21AFDA60D8}">
      <dgm:prSet/>
      <dgm:spPr/>
      <dgm:t>
        <a:bodyPr/>
        <a:lstStyle/>
        <a:p>
          <a:endParaRPr lang="fr-FR"/>
        </a:p>
      </dgm:t>
    </dgm:pt>
    <dgm:pt modelId="{592C9B9C-744F-4F94-B9BD-52FA6BDA8805}">
      <dgm:prSet phldrT="[Texte]"/>
      <dgm:spPr/>
      <dgm:t>
        <a:bodyPr/>
        <a:lstStyle/>
        <a:p>
          <a:r>
            <a:rPr lang="ar-MA" dirty="0" smtClean="0"/>
            <a:t>تنمية الاقتصاد التضامني </a:t>
          </a:r>
          <a:endParaRPr lang="fr-FR" dirty="0"/>
        </a:p>
      </dgm:t>
    </dgm:pt>
    <dgm:pt modelId="{11B98711-BFA2-44C8-B21F-378F6653BCF3}" type="parTrans" cxnId="{49C3B8E4-7952-4E61-910B-96D18F2D4C5C}">
      <dgm:prSet/>
      <dgm:spPr/>
      <dgm:t>
        <a:bodyPr/>
        <a:lstStyle/>
        <a:p>
          <a:endParaRPr lang="fr-FR"/>
        </a:p>
      </dgm:t>
    </dgm:pt>
    <dgm:pt modelId="{D04C3AD2-6C81-4B05-927E-D844643EBB37}" type="sibTrans" cxnId="{49C3B8E4-7952-4E61-910B-96D18F2D4C5C}">
      <dgm:prSet/>
      <dgm:spPr/>
      <dgm:t>
        <a:bodyPr/>
        <a:lstStyle/>
        <a:p>
          <a:endParaRPr lang="fr-FR"/>
        </a:p>
      </dgm:t>
    </dgm:pt>
    <dgm:pt modelId="{2B375EF2-180D-4907-9BC9-8EA9C93DD703}">
      <dgm:prSet phldrT="[Texte]"/>
      <dgm:spPr/>
      <dgm:t>
        <a:bodyPr/>
        <a:lstStyle/>
        <a:p>
          <a:pPr rtl="1"/>
          <a:endParaRPr lang="fr-FR" dirty="0"/>
        </a:p>
      </dgm:t>
    </dgm:pt>
    <dgm:pt modelId="{185A69C5-E7FF-4C00-A03E-4C03CE1026E6}" type="parTrans" cxnId="{2113A65A-FF82-4737-864E-84EDBFC403DD}">
      <dgm:prSet/>
      <dgm:spPr/>
      <dgm:t>
        <a:bodyPr/>
        <a:lstStyle/>
        <a:p>
          <a:endParaRPr lang="fr-FR"/>
        </a:p>
      </dgm:t>
    </dgm:pt>
    <dgm:pt modelId="{8B89FDFF-CADF-433C-BC0B-DFAF3A635C7D}" type="sibTrans" cxnId="{2113A65A-FF82-4737-864E-84EDBFC403DD}">
      <dgm:prSet/>
      <dgm:spPr/>
      <dgm:t>
        <a:bodyPr/>
        <a:lstStyle/>
        <a:p>
          <a:endParaRPr lang="fr-FR"/>
        </a:p>
      </dgm:t>
    </dgm:pt>
    <dgm:pt modelId="{F83018C1-920E-4E2F-B089-D12DFEBEDE8B}">
      <dgm:prSet phldrT="[Texte]"/>
      <dgm:spPr/>
      <dgm:t>
        <a:bodyPr/>
        <a:lstStyle/>
        <a:p>
          <a:pPr rtl="1"/>
          <a:r>
            <a:rPr lang="ar-MA" dirty="0" smtClean="0">
              <a:latin typeface="Calibri"/>
              <a:ea typeface="Calibri"/>
              <a:cs typeface="Sakkal Majalla"/>
            </a:rPr>
            <a:t>تحسين ودعم الاستثمار في الاقتصاد الخاص  المنتج،  وبناء المقاولات المواطنة </a:t>
          </a:r>
          <a:r>
            <a:rPr lang="fr-FR" dirty="0" smtClean="0">
              <a:latin typeface="Sakkal Majalla"/>
              <a:ea typeface="Calibri"/>
              <a:cs typeface="Arial"/>
            </a:rPr>
            <a:t> Investissement Privé </a:t>
          </a:r>
          <a:r>
            <a:rPr lang="ar-MA" dirty="0" smtClean="0">
              <a:latin typeface="Calibri"/>
              <a:ea typeface="Calibri"/>
              <a:cs typeface="Sakkal Majalla"/>
            </a:rPr>
            <a:t> </a:t>
          </a:r>
          <a:endParaRPr lang="fr-FR" dirty="0"/>
        </a:p>
      </dgm:t>
    </dgm:pt>
    <dgm:pt modelId="{142AFF53-9147-48E6-AC6F-9883795C3F9C}" type="sibTrans" cxnId="{53690A85-E54D-4E94-98D5-E03BB235FFC1}">
      <dgm:prSet/>
      <dgm:spPr/>
      <dgm:t>
        <a:bodyPr/>
        <a:lstStyle/>
        <a:p>
          <a:endParaRPr lang="fr-FR"/>
        </a:p>
      </dgm:t>
    </dgm:pt>
    <dgm:pt modelId="{48576EA6-852B-4C52-B19F-0BC638CB2374}" type="parTrans" cxnId="{53690A85-E54D-4E94-98D5-E03BB235FFC1}">
      <dgm:prSet/>
      <dgm:spPr/>
      <dgm:t>
        <a:bodyPr/>
        <a:lstStyle/>
        <a:p>
          <a:endParaRPr lang="fr-FR"/>
        </a:p>
      </dgm:t>
    </dgm:pt>
    <dgm:pt modelId="{0DF99280-1AA9-4519-AB05-A35EBA1D860A}">
      <dgm:prSet/>
      <dgm:spPr/>
      <dgm:t>
        <a:bodyPr/>
        <a:lstStyle/>
        <a:p>
          <a:pPr rtl="1"/>
          <a:r>
            <a:rPr lang="ar-MA" smtClean="0">
              <a:latin typeface="Calibri"/>
              <a:ea typeface="Calibri"/>
              <a:cs typeface="Sakkal Majalla"/>
            </a:rPr>
            <a:t>الاستثمار في الاقتصاد الاجتماعي،  وإنتاج سلع وخدمات تضامنية </a:t>
          </a:r>
          <a:r>
            <a:rPr lang="fr-FR" smtClean="0">
              <a:latin typeface="Sakkal Majalla"/>
              <a:ea typeface="Calibri"/>
              <a:cs typeface="Arial"/>
            </a:rPr>
            <a:t> Investissement Sociale </a:t>
          </a:r>
          <a:endParaRPr lang="fr-FR" dirty="0">
            <a:effectLst/>
            <a:latin typeface="Calibri"/>
            <a:ea typeface="Calibri"/>
            <a:cs typeface="Arial"/>
          </a:endParaRPr>
        </a:p>
      </dgm:t>
    </dgm:pt>
    <dgm:pt modelId="{BCCA6322-1C0E-4D92-B432-CA89A7BCC5F1}" type="parTrans" cxnId="{07161B89-49E1-4FCF-896D-2ADBAB9AB9EA}">
      <dgm:prSet/>
      <dgm:spPr/>
      <dgm:t>
        <a:bodyPr/>
        <a:lstStyle/>
        <a:p>
          <a:endParaRPr lang="fr-FR"/>
        </a:p>
      </dgm:t>
    </dgm:pt>
    <dgm:pt modelId="{0B6F10B9-5929-4681-A708-EF0AB1860E4C}" type="sibTrans" cxnId="{07161B89-49E1-4FCF-896D-2ADBAB9AB9EA}">
      <dgm:prSet/>
      <dgm:spPr/>
      <dgm:t>
        <a:bodyPr/>
        <a:lstStyle/>
        <a:p>
          <a:endParaRPr lang="fr-FR"/>
        </a:p>
      </dgm:t>
    </dgm:pt>
    <dgm:pt modelId="{2CB52851-D18B-4EDB-9CD7-4FEEA74A9DFF}" type="pres">
      <dgm:prSet presAssocID="{549C9F85-C29F-4F4C-8FC1-03DA80E2C9BF}" presName="Name0" presStyleCnt="0">
        <dgm:presLayoutVars>
          <dgm:dir/>
          <dgm:animLvl val="lvl"/>
          <dgm:resizeHandles val="exact"/>
        </dgm:presLayoutVars>
      </dgm:prSet>
      <dgm:spPr/>
      <dgm:t>
        <a:bodyPr/>
        <a:lstStyle/>
        <a:p>
          <a:endParaRPr lang="fr-FR"/>
        </a:p>
      </dgm:t>
    </dgm:pt>
    <dgm:pt modelId="{7CFA3E93-9740-4EBA-8279-E1B8254C3358}" type="pres">
      <dgm:prSet presAssocID="{2B93D7EF-08C9-4F5F-AF41-EA5F65182441}" presName="linNode" presStyleCnt="0"/>
      <dgm:spPr/>
    </dgm:pt>
    <dgm:pt modelId="{425D8AF4-3CD9-48D3-8260-7A0199960114}" type="pres">
      <dgm:prSet presAssocID="{2B93D7EF-08C9-4F5F-AF41-EA5F65182441}" presName="parentText" presStyleLbl="node1" presStyleIdx="0" presStyleCnt="3">
        <dgm:presLayoutVars>
          <dgm:chMax val="1"/>
          <dgm:bulletEnabled val="1"/>
        </dgm:presLayoutVars>
      </dgm:prSet>
      <dgm:spPr/>
      <dgm:t>
        <a:bodyPr/>
        <a:lstStyle/>
        <a:p>
          <a:endParaRPr lang="fr-FR"/>
        </a:p>
      </dgm:t>
    </dgm:pt>
    <dgm:pt modelId="{3058C045-F479-45C5-808E-841CC8E8AEB2}" type="pres">
      <dgm:prSet presAssocID="{2B93D7EF-08C9-4F5F-AF41-EA5F65182441}" presName="descendantText" presStyleLbl="alignAccFollowNode1" presStyleIdx="0" presStyleCnt="3">
        <dgm:presLayoutVars>
          <dgm:bulletEnabled val="1"/>
        </dgm:presLayoutVars>
      </dgm:prSet>
      <dgm:spPr/>
      <dgm:t>
        <a:bodyPr/>
        <a:lstStyle/>
        <a:p>
          <a:endParaRPr lang="fr-FR"/>
        </a:p>
      </dgm:t>
    </dgm:pt>
    <dgm:pt modelId="{F1415F9B-86BC-43B6-910D-82D14C01B120}" type="pres">
      <dgm:prSet presAssocID="{401C5365-EF04-469C-97EA-D2D882D9CCDA}" presName="sp" presStyleCnt="0"/>
      <dgm:spPr/>
    </dgm:pt>
    <dgm:pt modelId="{D311E74D-B7B5-44B8-B754-CA3E3E74A649}" type="pres">
      <dgm:prSet presAssocID="{457787BC-92D9-41CC-BCC5-959770065CE4}" presName="linNode" presStyleCnt="0"/>
      <dgm:spPr/>
    </dgm:pt>
    <dgm:pt modelId="{6325931E-451A-4240-87A0-AB9C57595C26}" type="pres">
      <dgm:prSet presAssocID="{457787BC-92D9-41CC-BCC5-959770065CE4}" presName="parentText" presStyleLbl="node1" presStyleIdx="1" presStyleCnt="3">
        <dgm:presLayoutVars>
          <dgm:chMax val="1"/>
          <dgm:bulletEnabled val="1"/>
        </dgm:presLayoutVars>
      </dgm:prSet>
      <dgm:spPr/>
      <dgm:t>
        <a:bodyPr/>
        <a:lstStyle/>
        <a:p>
          <a:endParaRPr lang="fr-FR"/>
        </a:p>
      </dgm:t>
    </dgm:pt>
    <dgm:pt modelId="{86C2302C-D007-4B97-B97D-C085FE48ABDB}" type="pres">
      <dgm:prSet presAssocID="{457787BC-92D9-41CC-BCC5-959770065CE4}" presName="descendantText" presStyleLbl="alignAccFollowNode1" presStyleIdx="1" presStyleCnt="3">
        <dgm:presLayoutVars>
          <dgm:bulletEnabled val="1"/>
        </dgm:presLayoutVars>
      </dgm:prSet>
      <dgm:spPr/>
      <dgm:t>
        <a:bodyPr/>
        <a:lstStyle/>
        <a:p>
          <a:endParaRPr lang="fr-FR"/>
        </a:p>
      </dgm:t>
    </dgm:pt>
    <dgm:pt modelId="{099CA1FA-619B-4613-91B4-1D7C80983BC3}" type="pres">
      <dgm:prSet presAssocID="{730C8F39-8477-4914-A995-98A1B27143A8}" presName="sp" presStyleCnt="0"/>
      <dgm:spPr/>
    </dgm:pt>
    <dgm:pt modelId="{6D9CD529-7E2A-4B8A-A7A0-BA14F4BA1A9A}" type="pres">
      <dgm:prSet presAssocID="{592C9B9C-744F-4F94-B9BD-52FA6BDA8805}" presName="linNode" presStyleCnt="0"/>
      <dgm:spPr/>
    </dgm:pt>
    <dgm:pt modelId="{767BB7A2-8C4A-49B8-B07D-C1D86E3693A0}" type="pres">
      <dgm:prSet presAssocID="{592C9B9C-744F-4F94-B9BD-52FA6BDA8805}" presName="parentText" presStyleLbl="node1" presStyleIdx="2" presStyleCnt="3">
        <dgm:presLayoutVars>
          <dgm:chMax val="1"/>
          <dgm:bulletEnabled val="1"/>
        </dgm:presLayoutVars>
      </dgm:prSet>
      <dgm:spPr/>
      <dgm:t>
        <a:bodyPr/>
        <a:lstStyle/>
        <a:p>
          <a:endParaRPr lang="fr-FR"/>
        </a:p>
      </dgm:t>
    </dgm:pt>
    <dgm:pt modelId="{91AD78CC-6AEA-42F2-A600-A62DBA71AD6D}" type="pres">
      <dgm:prSet presAssocID="{592C9B9C-744F-4F94-B9BD-52FA6BDA8805}" presName="descendantText" presStyleLbl="alignAccFollowNode1" presStyleIdx="2" presStyleCnt="3">
        <dgm:presLayoutVars>
          <dgm:bulletEnabled val="1"/>
        </dgm:presLayoutVars>
      </dgm:prSet>
      <dgm:spPr/>
      <dgm:t>
        <a:bodyPr/>
        <a:lstStyle/>
        <a:p>
          <a:endParaRPr lang="fr-FR"/>
        </a:p>
      </dgm:t>
    </dgm:pt>
  </dgm:ptLst>
  <dgm:cxnLst>
    <dgm:cxn modelId="{2113A65A-FF82-4737-864E-84EDBFC403DD}" srcId="{592C9B9C-744F-4F94-B9BD-52FA6BDA8805}" destId="{2B375EF2-180D-4907-9BC9-8EA9C93DD703}" srcOrd="0" destOrd="0" parTransId="{185A69C5-E7FF-4C00-A03E-4C03CE1026E6}" sibTransId="{8B89FDFF-CADF-433C-BC0B-DFAF3A635C7D}"/>
    <dgm:cxn modelId="{F94D66E0-6F50-42AE-B591-43DBE8AA8AAB}" type="presOf" srcId="{592C9B9C-744F-4F94-B9BD-52FA6BDA8805}" destId="{767BB7A2-8C4A-49B8-B07D-C1D86E3693A0}" srcOrd="0" destOrd="0" presId="urn:microsoft.com/office/officeart/2005/8/layout/vList5"/>
    <dgm:cxn modelId="{49C3B8E4-7952-4E61-910B-96D18F2D4C5C}" srcId="{549C9F85-C29F-4F4C-8FC1-03DA80E2C9BF}" destId="{592C9B9C-744F-4F94-B9BD-52FA6BDA8805}" srcOrd="2" destOrd="0" parTransId="{11B98711-BFA2-44C8-B21F-378F6653BCF3}" sibTransId="{D04C3AD2-6C81-4B05-927E-D844643EBB37}"/>
    <dgm:cxn modelId="{CA61DD07-942E-46D9-A8C1-7217A929652F}" type="presOf" srcId="{0DF99280-1AA9-4519-AB05-A35EBA1D860A}" destId="{91AD78CC-6AEA-42F2-A600-A62DBA71AD6D}" srcOrd="0" destOrd="1" presId="urn:microsoft.com/office/officeart/2005/8/layout/vList5"/>
    <dgm:cxn modelId="{A84FB399-221C-4666-8E50-99A31F32A5B1}" srcId="{549C9F85-C29F-4F4C-8FC1-03DA80E2C9BF}" destId="{2B93D7EF-08C9-4F5F-AF41-EA5F65182441}" srcOrd="0" destOrd="0" parTransId="{FEB59A77-E2D3-4E02-BB45-350B09C43C7E}" sibTransId="{401C5365-EF04-469C-97EA-D2D882D9CCDA}"/>
    <dgm:cxn modelId="{FE605776-7733-4E8A-9FDC-9D3CEA6EB038}" type="presOf" srcId="{549C9F85-C29F-4F4C-8FC1-03DA80E2C9BF}" destId="{2CB52851-D18B-4EDB-9CD7-4FEEA74A9DFF}" srcOrd="0" destOrd="0" presId="urn:microsoft.com/office/officeart/2005/8/layout/vList5"/>
    <dgm:cxn modelId="{F6ACBF2C-B2BB-4FE5-92FA-AA27F987304D}" type="presOf" srcId="{F5AFFFF6-5107-485D-AC59-D809D857BCDC}" destId="{3058C045-F479-45C5-808E-841CC8E8AEB2}" srcOrd="0" destOrd="0" presId="urn:microsoft.com/office/officeart/2005/8/layout/vList5"/>
    <dgm:cxn modelId="{6483ED23-5B01-4590-A65E-008BD62028D5}" type="presOf" srcId="{2B93D7EF-08C9-4F5F-AF41-EA5F65182441}" destId="{425D8AF4-3CD9-48D3-8260-7A0199960114}" srcOrd="0" destOrd="0" presId="urn:microsoft.com/office/officeart/2005/8/layout/vList5"/>
    <dgm:cxn modelId="{8DBC3AFE-FD1E-44C3-B761-5C394232264B}" type="presOf" srcId="{457787BC-92D9-41CC-BCC5-959770065CE4}" destId="{6325931E-451A-4240-87A0-AB9C57595C26}" srcOrd="0" destOrd="0" presId="urn:microsoft.com/office/officeart/2005/8/layout/vList5"/>
    <dgm:cxn modelId="{FC337D17-7D85-4128-85EF-57DAA8ED7E33}" srcId="{2B93D7EF-08C9-4F5F-AF41-EA5F65182441}" destId="{F5AFFFF6-5107-485D-AC59-D809D857BCDC}" srcOrd="0" destOrd="0" parTransId="{2A176E96-D9F5-4C6F-B037-FF990FE154F4}" sibTransId="{54736C3E-B7E8-4B22-9BE6-D2AEBE5526F4}"/>
    <dgm:cxn modelId="{07161B89-49E1-4FCF-896D-2ADBAB9AB9EA}" srcId="{592C9B9C-744F-4F94-B9BD-52FA6BDA8805}" destId="{0DF99280-1AA9-4519-AB05-A35EBA1D860A}" srcOrd="1" destOrd="0" parTransId="{BCCA6322-1C0E-4D92-B432-CA89A7BCC5F1}" sibTransId="{0B6F10B9-5929-4681-A708-EF0AB1860E4C}"/>
    <dgm:cxn modelId="{A55DB004-0F06-4847-9CD5-A3A95A460469}" type="presOf" srcId="{2B375EF2-180D-4907-9BC9-8EA9C93DD703}" destId="{91AD78CC-6AEA-42F2-A600-A62DBA71AD6D}" srcOrd="0" destOrd="0" presId="urn:microsoft.com/office/officeart/2005/8/layout/vList5"/>
    <dgm:cxn modelId="{B1493BF9-824E-46C5-8BE7-BB21AFDA60D8}" srcId="{549C9F85-C29F-4F4C-8FC1-03DA80E2C9BF}" destId="{457787BC-92D9-41CC-BCC5-959770065CE4}" srcOrd="1" destOrd="0" parTransId="{0B0F09E3-73C3-4F17-B6CC-4AD7A5C6C241}" sibTransId="{730C8F39-8477-4914-A995-98A1B27143A8}"/>
    <dgm:cxn modelId="{DAB8E352-E9D4-4462-95B2-1962EB4D3738}" type="presOf" srcId="{F83018C1-920E-4E2F-B089-D12DFEBEDE8B}" destId="{86C2302C-D007-4B97-B97D-C085FE48ABDB}" srcOrd="0" destOrd="0" presId="urn:microsoft.com/office/officeart/2005/8/layout/vList5"/>
    <dgm:cxn modelId="{53690A85-E54D-4E94-98D5-E03BB235FFC1}" srcId="{457787BC-92D9-41CC-BCC5-959770065CE4}" destId="{F83018C1-920E-4E2F-B089-D12DFEBEDE8B}" srcOrd="0" destOrd="0" parTransId="{48576EA6-852B-4C52-B19F-0BC638CB2374}" sibTransId="{142AFF53-9147-48E6-AC6F-9883795C3F9C}"/>
    <dgm:cxn modelId="{C8E8B713-B8FF-4D50-AC94-61B5227C10E0}" type="presParOf" srcId="{2CB52851-D18B-4EDB-9CD7-4FEEA74A9DFF}" destId="{7CFA3E93-9740-4EBA-8279-E1B8254C3358}" srcOrd="0" destOrd="0" presId="urn:microsoft.com/office/officeart/2005/8/layout/vList5"/>
    <dgm:cxn modelId="{8A1D6D4B-1953-458D-870B-F4B8FB044E9A}" type="presParOf" srcId="{7CFA3E93-9740-4EBA-8279-E1B8254C3358}" destId="{425D8AF4-3CD9-48D3-8260-7A0199960114}" srcOrd="0" destOrd="0" presId="urn:microsoft.com/office/officeart/2005/8/layout/vList5"/>
    <dgm:cxn modelId="{B54B557E-94BF-4797-BFC8-B35486F71D6A}" type="presParOf" srcId="{7CFA3E93-9740-4EBA-8279-E1B8254C3358}" destId="{3058C045-F479-45C5-808E-841CC8E8AEB2}" srcOrd="1" destOrd="0" presId="urn:microsoft.com/office/officeart/2005/8/layout/vList5"/>
    <dgm:cxn modelId="{4453480D-7834-4AA0-8992-3AD8B3D1460B}" type="presParOf" srcId="{2CB52851-D18B-4EDB-9CD7-4FEEA74A9DFF}" destId="{F1415F9B-86BC-43B6-910D-82D14C01B120}" srcOrd="1" destOrd="0" presId="urn:microsoft.com/office/officeart/2005/8/layout/vList5"/>
    <dgm:cxn modelId="{FEB79B10-4CBB-4800-81DF-D3AB3B672ACD}" type="presParOf" srcId="{2CB52851-D18B-4EDB-9CD7-4FEEA74A9DFF}" destId="{D311E74D-B7B5-44B8-B754-CA3E3E74A649}" srcOrd="2" destOrd="0" presId="urn:microsoft.com/office/officeart/2005/8/layout/vList5"/>
    <dgm:cxn modelId="{DD403407-89D7-4609-B42C-7781338E7063}" type="presParOf" srcId="{D311E74D-B7B5-44B8-B754-CA3E3E74A649}" destId="{6325931E-451A-4240-87A0-AB9C57595C26}" srcOrd="0" destOrd="0" presId="urn:microsoft.com/office/officeart/2005/8/layout/vList5"/>
    <dgm:cxn modelId="{D96D7C0A-C58E-4034-88D8-C027E9331A28}" type="presParOf" srcId="{D311E74D-B7B5-44B8-B754-CA3E3E74A649}" destId="{86C2302C-D007-4B97-B97D-C085FE48ABDB}" srcOrd="1" destOrd="0" presId="urn:microsoft.com/office/officeart/2005/8/layout/vList5"/>
    <dgm:cxn modelId="{67A75AB1-82D9-4E5E-9D5C-C56329223598}" type="presParOf" srcId="{2CB52851-D18B-4EDB-9CD7-4FEEA74A9DFF}" destId="{099CA1FA-619B-4613-91B4-1D7C80983BC3}" srcOrd="3" destOrd="0" presId="urn:microsoft.com/office/officeart/2005/8/layout/vList5"/>
    <dgm:cxn modelId="{ADB0DD83-C341-4164-8101-07907D02702B}" type="presParOf" srcId="{2CB52851-D18B-4EDB-9CD7-4FEEA74A9DFF}" destId="{6D9CD529-7E2A-4B8A-A7A0-BA14F4BA1A9A}" srcOrd="4" destOrd="0" presId="urn:microsoft.com/office/officeart/2005/8/layout/vList5"/>
    <dgm:cxn modelId="{377B382F-8C78-4612-AEB2-484F85F83CFD}" type="presParOf" srcId="{6D9CD529-7E2A-4B8A-A7A0-BA14F4BA1A9A}" destId="{767BB7A2-8C4A-49B8-B07D-C1D86E3693A0}" srcOrd="0" destOrd="0" presId="urn:microsoft.com/office/officeart/2005/8/layout/vList5"/>
    <dgm:cxn modelId="{EE4D012B-0ACC-46D5-B3D6-1A956F866BAA}" type="presParOf" srcId="{6D9CD529-7E2A-4B8A-A7A0-BA14F4BA1A9A}" destId="{91AD78CC-6AEA-42F2-A600-A62DBA71AD6D}" srcOrd="1" destOrd="0" presId="urn:microsoft.com/office/officeart/2005/8/layout/vList5"/>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21.xml><?xml version="1.0" encoding="utf-8"?>
<dgm:dataModel xmlns:dgm="http://schemas.openxmlformats.org/drawingml/2006/diagram" xmlns:a="http://schemas.openxmlformats.org/drawingml/2006/main">
  <dgm:ptLst>
    <dgm:pt modelId="{799D1119-E3AE-4B7E-A3BB-49D974138FC2}" type="doc">
      <dgm:prSet loTypeId="urn:microsoft.com/office/officeart/2005/8/layout/cycle6" loCatId="cycle" qsTypeId="urn:microsoft.com/office/officeart/2005/8/quickstyle/simple5" qsCatId="simple" csTypeId="urn:microsoft.com/office/officeart/2005/8/colors/colorful1" csCatId="colorful" phldr="1"/>
      <dgm:spPr/>
      <dgm:t>
        <a:bodyPr/>
        <a:lstStyle/>
        <a:p>
          <a:endParaRPr lang="fr-FR"/>
        </a:p>
      </dgm:t>
    </dgm:pt>
    <dgm:pt modelId="{0DF23CD7-0B5A-4A8A-8CB3-4EA3C5AD60ED}">
      <dgm:prSet phldrT="[Texte]"/>
      <dgm:spPr/>
      <dgm:t>
        <a:bodyPr/>
        <a:lstStyle/>
        <a:p>
          <a:r>
            <a:rPr lang="ar-MA" dirty="0" smtClean="0"/>
            <a:t>الدولة الديمقراطية</a:t>
          </a:r>
          <a:endParaRPr lang="fr-FR" dirty="0"/>
        </a:p>
      </dgm:t>
    </dgm:pt>
    <dgm:pt modelId="{B717932E-6349-448B-9496-0407A06A4DD1}" type="parTrans" cxnId="{39997698-4C84-4DB6-AC9F-F0F649F36A6A}">
      <dgm:prSet/>
      <dgm:spPr/>
      <dgm:t>
        <a:bodyPr/>
        <a:lstStyle/>
        <a:p>
          <a:endParaRPr lang="fr-FR"/>
        </a:p>
      </dgm:t>
    </dgm:pt>
    <dgm:pt modelId="{6BF8581B-853D-45F2-8BC8-B6C1DA978BBC}" type="sibTrans" cxnId="{39997698-4C84-4DB6-AC9F-F0F649F36A6A}">
      <dgm:prSet/>
      <dgm:spPr/>
      <dgm:t>
        <a:bodyPr/>
        <a:lstStyle/>
        <a:p>
          <a:endParaRPr lang="fr-FR"/>
        </a:p>
      </dgm:t>
    </dgm:pt>
    <dgm:pt modelId="{062BAB6E-39C4-45E7-82A4-EA71DC6EA66A}">
      <dgm:prSet phldrT="[Texte]"/>
      <dgm:spPr/>
      <dgm:t>
        <a:bodyPr/>
        <a:lstStyle/>
        <a:p>
          <a:r>
            <a:rPr lang="ar-MA" dirty="0" smtClean="0"/>
            <a:t>اقتصاد تنمية </a:t>
          </a:r>
          <a:endParaRPr lang="fr-FR" dirty="0"/>
        </a:p>
      </dgm:t>
    </dgm:pt>
    <dgm:pt modelId="{0756238B-1316-4A9A-A38B-96BD828F3F07}" type="parTrans" cxnId="{281BBD85-F5BA-4E19-9DC6-99C0BC8E6C70}">
      <dgm:prSet/>
      <dgm:spPr/>
      <dgm:t>
        <a:bodyPr/>
        <a:lstStyle/>
        <a:p>
          <a:endParaRPr lang="fr-FR"/>
        </a:p>
      </dgm:t>
    </dgm:pt>
    <dgm:pt modelId="{405D43C4-F84D-420A-B9A4-212EE91A1BB5}" type="sibTrans" cxnId="{281BBD85-F5BA-4E19-9DC6-99C0BC8E6C70}">
      <dgm:prSet/>
      <dgm:spPr/>
      <dgm:t>
        <a:bodyPr/>
        <a:lstStyle/>
        <a:p>
          <a:endParaRPr lang="fr-FR"/>
        </a:p>
      </dgm:t>
    </dgm:pt>
    <dgm:pt modelId="{A3A2D29B-8644-4009-BE14-4EE24B7E04C4}">
      <dgm:prSet phldrT="[Texte]"/>
      <dgm:spPr/>
      <dgm:t>
        <a:bodyPr/>
        <a:lstStyle/>
        <a:p>
          <a:r>
            <a:rPr lang="ar-MA" dirty="0" smtClean="0"/>
            <a:t>عدالة اجتماعية </a:t>
          </a:r>
          <a:endParaRPr lang="fr-FR" dirty="0"/>
        </a:p>
      </dgm:t>
    </dgm:pt>
    <dgm:pt modelId="{13C37A16-BCAB-4A24-849A-A7BBC4DF18D0}" type="parTrans" cxnId="{A3A8AF7F-5F85-4FB1-96F8-7A705310A238}">
      <dgm:prSet/>
      <dgm:spPr/>
      <dgm:t>
        <a:bodyPr/>
        <a:lstStyle/>
        <a:p>
          <a:endParaRPr lang="fr-FR"/>
        </a:p>
      </dgm:t>
    </dgm:pt>
    <dgm:pt modelId="{4465ACCC-B4DE-4F00-A7CF-9D079E07DFC3}" type="sibTrans" cxnId="{A3A8AF7F-5F85-4FB1-96F8-7A705310A238}">
      <dgm:prSet/>
      <dgm:spPr/>
      <dgm:t>
        <a:bodyPr/>
        <a:lstStyle/>
        <a:p>
          <a:endParaRPr lang="fr-FR"/>
        </a:p>
      </dgm:t>
    </dgm:pt>
    <dgm:pt modelId="{66EC04C9-E8C3-4F87-A940-A57B0E73355B}">
      <dgm:prSet phldrT="[Texte]"/>
      <dgm:spPr/>
      <dgm:t>
        <a:bodyPr/>
        <a:lstStyle/>
        <a:p>
          <a:r>
            <a:rPr lang="ar-MA" dirty="0" smtClean="0"/>
            <a:t>مجتمع المعرفة </a:t>
          </a:r>
          <a:endParaRPr lang="fr-FR" dirty="0"/>
        </a:p>
      </dgm:t>
    </dgm:pt>
    <dgm:pt modelId="{E375DC23-2859-4D9B-9A3B-2081AC325A4C}" type="parTrans" cxnId="{559FD7F9-D2C7-4981-B4C0-7F267FA8855F}">
      <dgm:prSet/>
      <dgm:spPr/>
      <dgm:t>
        <a:bodyPr/>
        <a:lstStyle/>
        <a:p>
          <a:endParaRPr lang="fr-FR"/>
        </a:p>
      </dgm:t>
    </dgm:pt>
    <dgm:pt modelId="{CD30268B-3688-4B0D-B200-47E1416E9F32}" type="sibTrans" cxnId="{559FD7F9-D2C7-4981-B4C0-7F267FA8855F}">
      <dgm:prSet/>
      <dgm:spPr/>
      <dgm:t>
        <a:bodyPr/>
        <a:lstStyle/>
        <a:p>
          <a:endParaRPr lang="fr-FR"/>
        </a:p>
      </dgm:t>
    </dgm:pt>
    <dgm:pt modelId="{B94CA60B-6C8E-4387-AE30-C9ECCE22821B}" type="pres">
      <dgm:prSet presAssocID="{799D1119-E3AE-4B7E-A3BB-49D974138FC2}" presName="cycle" presStyleCnt="0">
        <dgm:presLayoutVars>
          <dgm:dir/>
          <dgm:resizeHandles val="exact"/>
        </dgm:presLayoutVars>
      </dgm:prSet>
      <dgm:spPr/>
      <dgm:t>
        <a:bodyPr/>
        <a:lstStyle/>
        <a:p>
          <a:endParaRPr lang="fr-FR"/>
        </a:p>
      </dgm:t>
    </dgm:pt>
    <dgm:pt modelId="{91B8A43B-3481-4D1A-8DE6-DFFA3BAA4E02}" type="pres">
      <dgm:prSet presAssocID="{0DF23CD7-0B5A-4A8A-8CB3-4EA3C5AD60ED}" presName="node" presStyleLbl="node1" presStyleIdx="0" presStyleCnt="4">
        <dgm:presLayoutVars>
          <dgm:bulletEnabled val="1"/>
        </dgm:presLayoutVars>
      </dgm:prSet>
      <dgm:spPr/>
      <dgm:t>
        <a:bodyPr/>
        <a:lstStyle/>
        <a:p>
          <a:endParaRPr lang="fr-FR"/>
        </a:p>
      </dgm:t>
    </dgm:pt>
    <dgm:pt modelId="{F2D5B6D2-32C6-4D38-A608-3A72D267C32A}" type="pres">
      <dgm:prSet presAssocID="{0DF23CD7-0B5A-4A8A-8CB3-4EA3C5AD60ED}" presName="spNode" presStyleCnt="0"/>
      <dgm:spPr/>
    </dgm:pt>
    <dgm:pt modelId="{3B0786CA-36B8-45E7-90A3-E18A536BD803}" type="pres">
      <dgm:prSet presAssocID="{6BF8581B-853D-45F2-8BC8-B6C1DA978BBC}" presName="sibTrans" presStyleLbl="sibTrans1D1" presStyleIdx="0" presStyleCnt="4"/>
      <dgm:spPr/>
      <dgm:t>
        <a:bodyPr/>
        <a:lstStyle/>
        <a:p>
          <a:endParaRPr lang="fr-FR"/>
        </a:p>
      </dgm:t>
    </dgm:pt>
    <dgm:pt modelId="{BEC03FD6-0CDA-4936-B6CE-70F73D400844}" type="pres">
      <dgm:prSet presAssocID="{062BAB6E-39C4-45E7-82A4-EA71DC6EA66A}" presName="node" presStyleLbl="node1" presStyleIdx="1" presStyleCnt="4">
        <dgm:presLayoutVars>
          <dgm:bulletEnabled val="1"/>
        </dgm:presLayoutVars>
      </dgm:prSet>
      <dgm:spPr/>
      <dgm:t>
        <a:bodyPr/>
        <a:lstStyle/>
        <a:p>
          <a:endParaRPr lang="fr-FR"/>
        </a:p>
      </dgm:t>
    </dgm:pt>
    <dgm:pt modelId="{191A29E2-C9D5-453E-A4BB-903597361B50}" type="pres">
      <dgm:prSet presAssocID="{062BAB6E-39C4-45E7-82A4-EA71DC6EA66A}" presName="spNode" presStyleCnt="0"/>
      <dgm:spPr/>
    </dgm:pt>
    <dgm:pt modelId="{73B76246-4370-452C-A599-E1EE5946F878}" type="pres">
      <dgm:prSet presAssocID="{405D43C4-F84D-420A-B9A4-212EE91A1BB5}" presName="sibTrans" presStyleLbl="sibTrans1D1" presStyleIdx="1" presStyleCnt="4"/>
      <dgm:spPr/>
      <dgm:t>
        <a:bodyPr/>
        <a:lstStyle/>
        <a:p>
          <a:endParaRPr lang="fr-FR"/>
        </a:p>
      </dgm:t>
    </dgm:pt>
    <dgm:pt modelId="{7C642A48-5636-44A3-9409-700B14301942}" type="pres">
      <dgm:prSet presAssocID="{A3A2D29B-8644-4009-BE14-4EE24B7E04C4}" presName="node" presStyleLbl="node1" presStyleIdx="2" presStyleCnt="4">
        <dgm:presLayoutVars>
          <dgm:bulletEnabled val="1"/>
        </dgm:presLayoutVars>
      </dgm:prSet>
      <dgm:spPr/>
      <dgm:t>
        <a:bodyPr/>
        <a:lstStyle/>
        <a:p>
          <a:endParaRPr lang="fr-FR"/>
        </a:p>
      </dgm:t>
    </dgm:pt>
    <dgm:pt modelId="{130DDAD2-1D3A-49B9-B765-A1DB409C66CA}" type="pres">
      <dgm:prSet presAssocID="{A3A2D29B-8644-4009-BE14-4EE24B7E04C4}" presName="spNode" presStyleCnt="0"/>
      <dgm:spPr/>
    </dgm:pt>
    <dgm:pt modelId="{60BAA851-0B1B-49FD-9FC2-2630399AD168}" type="pres">
      <dgm:prSet presAssocID="{4465ACCC-B4DE-4F00-A7CF-9D079E07DFC3}" presName="sibTrans" presStyleLbl="sibTrans1D1" presStyleIdx="2" presStyleCnt="4"/>
      <dgm:spPr/>
      <dgm:t>
        <a:bodyPr/>
        <a:lstStyle/>
        <a:p>
          <a:endParaRPr lang="fr-FR"/>
        </a:p>
      </dgm:t>
    </dgm:pt>
    <dgm:pt modelId="{1EBECF5B-D728-4FB3-9D2C-91D0F23E9E8C}" type="pres">
      <dgm:prSet presAssocID="{66EC04C9-E8C3-4F87-A940-A57B0E73355B}" presName="node" presStyleLbl="node1" presStyleIdx="3" presStyleCnt="4">
        <dgm:presLayoutVars>
          <dgm:bulletEnabled val="1"/>
        </dgm:presLayoutVars>
      </dgm:prSet>
      <dgm:spPr/>
      <dgm:t>
        <a:bodyPr/>
        <a:lstStyle/>
        <a:p>
          <a:endParaRPr lang="fr-FR"/>
        </a:p>
      </dgm:t>
    </dgm:pt>
    <dgm:pt modelId="{352C1E04-87DD-48BA-9695-41CE4A992B42}" type="pres">
      <dgm:prSet presAssocID="{66EC04C9-E8C3-4F87-A940-A57B0E73355B}" presName="spNode" presStyleCnt="0"/>
      <dgm:spPr/>
    </dgm:pt>
    <dgm:pt modelId="{6ACBC11A-F517-42D7-90AA-70699AFF668C}" type="pres">
      <dgm:prSet presAssocID="{CD30268B-3688-4B0D-B200-47E1416E9F32}" presName="sibTrans" presStyleLbl="sibTrans1D1" presStyleIdx="3" presStyleCnt="4"/>
      <dgm:spPr/>
      <dgm:t>
        <a:bodyPr/>
        <a:lstStyle/>
        <a:p>
          <a:endParaRPr lang="fr-FR"/>
        </a:p>
      </dgm:t>
    </dgm:pt>
  </dgm:ptLst>
  <dgm:cxnLst>
    <dgm:cxn modelId="{A3A8AF7F-5F85-4FB1-96F8-7A705310A238}" srcId="{799D1119-E3AE-4B7E-A3BB-49D974138FC2}" destId="{A3A2D29B-8644-4009-BE14-4EE24B7E04C4}" srcOrd="2" destOrd="0" parTransId="{13C37A16-BCAB-4A24-849A-A7BBC4DF18D0}" sibTransId="{4465ACCC-B4DE-4F00-A7CF-9D079E07DFC3}"/>
    <dgm:cxn modelId="{11099719-FB9F-4B05-A8FD-54646C367383}" type="presOf" srcId="{4465ACCC-B4DE-4F00-A7CF-9D079E07DFC3}" destId="{60BAA851-0B1B-49FD-9FC2-2630399AD168}" srcOrd="0" destOrd="0" presId="urn:microsoft.com/office/officeart/2005/8/layout/cycle6"/>
    <dgm:cxn modelId="{3F351A0D-0D15-41EA-9C08-B707D0AF4BCD}" type="presOf" srcId="{66EC04C9-E8C3-4F87-A940-A57B0E73355B}" destId="{1EBECF5B-D728-4FB3-9D2C-91D0F23E9E8C}" srcOrd="0" destOrd="0" presId="urn:microsoft.com/office/officeart/2005/8/layout/cycle6"/>
    <dgm:cxn modelId="{A808D4F5-FEB0-4856-8142-ADBCA887143A}" type="presOf" srcId="{0DF23CD7-0B5A-4A8A-8CB3-4EA3C5AD60ED}" destId="{91B8A43B-3481-4D1A-8DE6-DFFA3BAA4E02}" srcOrd="0" destOrd="0" presId="urn:microsoft.com/office/officeart/2005/8/layout/cycle6"/>
    <dgm:cxn modelId="{281BBD85-F5BA-4E19-9DC6-99C0BC8E6C70}" srcId="{799D1119-E3AE-4B7E-A3BB-49D974138FC2}" destId="{062BAB6E-39C4-45E7-82A4-EA71DC6EA66A}" srcOrd="1" destOrd="0" parTransId="{0756238B-1316-4A9A-A38B-96BD828F3F07}" sibTransId="{405D43C4-F84D-420A-B9A4-212EE91A1BB5}"/>
    <dgm:cxn modelId="{871E748B-259F-42F4-AE94-F5E868A33810}" type="presOf" srcId="{CD30268B-3688-4B0D-B200-47E1416E9F32}" destId="{6ACBC11A-F517-42D7-90AA-70699AFF668C}" srcOrd="0" destOrd="0" presId="urn:microsoft.com/office/officeart/2005/8/layout/cycle6"/>
    <dgm:cxn modelId="{4EA802F0-6B60-4089-A9A6-90F70D2D1D11}" type="presOf" srcId="{799D1119-E3AE-4B7E-A3BB-49D974138FC2}" destId="{B94CA60B-6C8E-4387-AE30-C9ECCE22821B}" srcOrd="0" destOrd="0" presId="urn:microsoft.com/office/officeart/2005/8/layout/cycle6"/>
    <dgm:cxn modelId="{39997698-4C84-4DB6-AC9F-F0F649F36A6A}" srcId="{799D1119-E3AE-4B7E-A3BB-49D974138FC2}" destId="{0DF23CD7-0B5A-4A8A-8CB3-4EA3C5AD60ED}" srcOrd="0" destOrd="0" parTransId="{B717932E-6349-448B-9496-0407A06A4DD1}" sibTransId="{6BF8581B-853D-45F2-8BC8-B6C1DA978BBC}"/>
    <dgm:cxn modelId="{E50FB059-2716-48D7-BF0D-5506B7ADE308}" type="presOf" srcId="{A3A2D29B-8644-4009-BE14-4EE24B7E04C4}" destId="{7C642A48-5636-44A3-9409-700B14301942}" srcOrd="0" destOrd="0" presId="urn:microsoft.com/office/officeart/2005/8/layout/cycle6"/>
    <dgm:cxn modelId="{ACA593DE-1A80-4402-9040-8D21B0DD9D64}" type="presOf" srcId="{405D43C4-F84D-420A-B9A4-212EE91A1BB5}" destId="{73B76246-4370-452C-A599-E1EE5946F878}" srcOrd="0" destOrd="0" presId="urn:microsoft.com/office/officeart/2005/8/layout/cycle6"/>
    <dgm:cxn modelId="{559FD7F9-D2C7-4981-B4C0-7F267FA8855F}" srcId="{799D1119-E3AE-4B7E-A3BB-49D974138FC2}" destId="{66EC04C9-E8C3-4F87-A940-A57B0E73355B}" srcOrd="3" destOrd="0" parTransId="{E375DC23-2859-4D9B-9A3B-2081AC325A4C}" sibTransId="{CD30268B-3688-4B0D-B200-47E1416E9F32}"/>
    <dgm:cxn modelId="{DAC2D101-4818-4934-B0B8-1F932EF463E2}" type="presOf" srcId="{6BF8581B-853D-45F2-8BC8-B6C1DA978BBC}" destId="{3B0786CA-36B8-45E7-90A3-E18A536BD803}" srcOrd="0" destOrd="0" presId="urn:microsoft.com/office/officeart/2005/8/layout/cycle6"/>
    <dgm:cxn modelId="{50FE3B4D-EB7D-45E7-9DD1-5C31CC14858E}" type="presOf" srcId="{062BAB6E-39C4-45E7-82A4-EA71DC6EA66A}" destId="{BEC03FD6-0CDA-4936-B6CE-70F73D400844}" srcOrd="0" destOrd="0" presId="urn:microsoft.com/office/officeart/2005/8/layout/cycle6"/>
    <dgm:cxn modelId="{9FD0F7E6-6AF7-4A54-A08B-6B0104C530DB}" type="presParOf" srcId="{B94CA60B-6C8E-4387-AE30-C9ECCE22821B}" destId="{91B8A43B-3481-4D1A-8DE6-DFFA3BAA4E02}" srcOrd="0" destOrd="0" presId="urn:microsoft.com/office/officeart/2005/8/layout/cycle6"/>
    <dgm:cxn modelId="{3CD28FF1-8EAE-4628-AEC5-7CDC28C529EC}" type="presParOf" srcId="{B94CA60B-6C8E-4387-AE30-C9ECCE22821B}" destId="{F2D5B6D2-32C6-4D38-A608-3A72D267C32A}" srcOrd="1" destOrd="0" presId="urn:microsoft.com/office/officeart/2005/8/layout/cycle6"/>
    <dgm:cxn modelId="{F2BCD08B-D358-4F6B-BA9C-CD018F24827A}" type="presParOf" srcId="{B94CA60B-6C8E-4387-AE30-C9ECCE22821B}" destId="{3B0786CA-36B8-45E7-90A3-E18A536BD803}" srcOrd="2" destOrd="0" presId="urn:microsoft.com/office/officeart/2005/8/layout/cycle6"/>
    <dgm:cxn modelId="{0C973371-EF69-4EC1-B400-1E8B9CEF6742}" type="presParOf" srcId="{B94CA60B-6C8E-4387-AE30-C9ECCE22821B}" destId="{BEC03FD6-0CDA-4936-B6CE-70F73D400844}" srcOrd="3" destOrd="0" presId="urn:microsoft.com/office/officeart/2005/8/layout/cycle6"/>
    <dgm:cxn modelId="{06B8843D-1CA0-4733-B23C-1AA5668075A3}" type="presParOf" srcId="{B94CA60B-6C8E-4387-AE30-C9ECCE22821B}" destId="{191A29E2-C9D5-453E-A4BB-903597361B50}" srcOrd="4" destOrd="0" presId="urn:microsoft.com/office/officeart/2005/8/layout/cycle6"/>
    <dgm:cxn modelId="{3F6A578E-EE95-4368-90B6-7AB472272C94}" type="presParOf" srcId="{B94CA60B-6C8E-4387-AE30-C9ECCE22821B}" destId="{73B76246-4370-452C-A599-E1EE5946F878}" srcOrd="5" destOrd="0" presId="urn:microsoft.com/office/officeart/2005/8/layout/cycle6"/>
    <dgm:cxn modelId="{85B7036C-691D-4DB9-A6EF-EB2EE5EE1EAC}" type="presParOf" srcId="{B94CA60B-6C8E-4387-AE30-C9ECCE22821B}" destId="{7C642A48-5636-44A3-9409-700B14301942}" srcOrd="6" destOrd="0" presId="urn:microsoft.com/office/officeart/2005/8/layout/cycle6"/>
    <dgm:cxn modelId="{6839C411-665C-45C8-BE15-32D90022711E}" type="presParOf" srcId="{B94CA60B-6C8E-4387-AE30-C9ECCE22821B}" destId="{130DDAD2-1D3A-49B9-B765-A1DB409C66CA}" srcOrd="7" destOrd="0" presId="urn:microsoft.com/office/officeart/2005/8/layout/cycle6"/>
    <dgm:cxn modelId="{D64EC13B-CE20-4592-83C5-EDB0B00E93A1}" type="presParOf" srcId="{B94CA60B-6C8E-4387-AE30-C9ECCE22821B}" destId="{60BAA851-0B1B-49FD-9FC2-2630399AD168}" srcOrd="8" destOrd="0" presId="urn:microsoft.com/office/officeart/2005/8/layout/cycle6"/>
    <dgm:cxn modelId="{E8ADB9A8-48B8-47DA-BD82-DF2982471877}" type="presParOf" srcId="{B94CA60B-6C8E-4387-AE30-C9ECCE22821B}" destId="{1EBECF5B-D728-4FB3-9D2C-91D0F23E9E8C}" srcOrd="9" destOrd="0" presId="urn:microsoft.com/office/officeart/2005/8/layout/cycle6"/>
    <dgm:cxn modelId="{D61F940A-5802-42DD-AAE8-5DEBBD626834}" type="presParOf" srcId="{B94CA60B-6C8E-4387-AE30-C9ECCE22821B}" destId="{352C1E04-87DD-48BA-9695-41CE4A992B42}" srcOrd="10" destOrd="0" presId="urn:microsoft.com/office/officeart/2005/8/layout/cycle6"/>
    <dgm:cxn modelId="{AA5C4597-E186-4499-AC93-39EA99944F75}" type="presParOf" srcId="{B94CA60B-6C8E-4387-AE30-C9ECCE22821B}" destId="{6ACBC11A-F517-42D7-90AA-70699AFF668C}" srcOrd="11" destOrd="0" presId="urn:microsoft.com/office/officeart/2005/8/layout/cycle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2.xml><?xml version="1.0" encoding="utf-8"?>
<dgm:dataModel xmlns:dgm="http://schemas.openxmlformats.org/drawingml/2006/diagram" xmlns:a="http://schemas.openxmlformats.org/drawingml/2006/main">
  <dgm:ptLst>
    <dgm:pt modelId="{549C9F85-C29F-4F4C-8FC1-03DA80E2C9BF}" type="doc">
      <dgm:prSet loTypeId="urn:microsoft.com/office/officeart/2005/8/layout/vList5" loCatId="list" qsTypeId="urn:microsoft.com/office/officeart/2005/8/quickstyle/simple5" qsCatId="simple" csTypeId="urn:microsoft.com/office/officeart/2005/8/colors/accent3_2" csCatId="accent3" phldr="1"/>
      <dgm:spPr/>
      <dgm:t>
        <a:bodyPr/>
        <a:lstStyle/>
        <a:p>
          <a:endParaRPr lang="fr-FR"/>
        </a:p>
      </dgm:t>
    </dgm:pt>
    <dgm:pt modelId="{2B93D7EF-08C9-4F5F-AF41-EA5F65182441}">
      <dgm:prSet phldrT="[Texte]"/>
      <dgm:spPr/>
      <dgm:t>
        <a:bodyPr/>
        <a:lstStyle/>
        <a:p>
          <a:r>
            <a:rPr lang="ar-MA" dirty="0" smtClean="0"/>
            <a:t>الخدمات العمومية </a:t>
          </a:r>
          <a:endParaRPr lang="fr-FR" dirty="0"/>
        </a:p>
      </dgm:t>
    </dgm:pt>
    <dgm:pt modelId="{FEB59A77-E2D3-4E02-BB45-350B09C43C7E}" type="parTrans" cxnId="{A84FB399-221C-4666-8E50-99A31F32A5B1}">
      <dgm:prSet/>
      <dgm:spPr/>
      <dgm:t>
        <a:bodyPr/>
        <a:lstStyle/>
        <a:p>
          <a:endParaRPr lang="fr-FR"/>
        </a:p>
      </dgm:t>
    </dgm:pt>
    <dgm:pt modelId="{401C5365-EF04-469C-97EA-D2D882D9CCDA}" type="sibTrans" cxnId="{A84FB399-221C-4666-8E50-99A31F32A5B1}">
      <dgm:prSet/>
      <dgm:spPr/>
      <dgm:t>
        <a:bodyPr/>
        <a:lstStyle/>
        <a:p>
          <a:endParaRPr lang="fr-FR"/>
        </a:p>
      </dgm:t>
    </dgm:pt>
    <dgm:pt modelId="{F5AFFFF6-5107-485D-AC59-D809D857BCDC}">
      <dgm:prSet phldrT="[Texte]"/>
      <dgm:spPr/>
      <dgm:t>
        <a:bodyPr/>
        <a:lstStyle/>
        <a:p>
          <a:pPr rtl="1"/>
          <a:r>
            <a:rPr lang="ar-MA" dirty="0" smtClean="0">
              <a:latin typeface="Calibri"/>
              <a:ea typeface="Calibri"/>
              <a:cs typeface="Sakkal Majalla"/>
            </a:rPr>
            <a:t>حق الولوج العادل  للخدمات العمومية الأساسية ( التعليم الصحة الماء الكهرباء النقل السكن ........)</a:t>
          </a:r>
          <a:endParaRPr lang="fr-FR" dirty="0"/>
        </a:p>
      </dgm:t>
    </dgm:pt>
    <dgm:pt modelId="{2A176E96-D9F5-4C6F-B037-FF990FE154F4}" type="parTrans" cxnId="{FC337D17-7D85-4128-85EF-57DAA8ED7E33}">
      <dgm:prSet/>
      <dgm:spPr/>
      <dgm:t>
        <a:bodyPr/>
        <a:lstStyle/>
        <a:p>
          <a:endParaRPr lang="fr-FR"/>
        </a:p>
      </dgm:t>
    </dgm:pt>
    <dgm:pt modelId="{54736C3E-B7E8-4B22-9BE6-D2AEBE5526F4}" type="sibTrans" cxnId="{FC337D17-7D85-4128-85EF-57DAA8ED7E33}">
      <dgm:prSet/>
      <dgm:spPr/>
      <dgm:t>
        <a:bodyPr/>
        <a:lstStyle/>
        <a:p>
          <a:endParaRPr lang="fr-FR"/>
        </a:p>
      </dgm:t>
    </dgm:pt>
    <dgm:pt modelId="{457787BC-92D9-41CC-BCC5-959770065CE4}">
      <dgm:prSet phldrT="[Texte]"/>
      <dgm:spPr/>
      <dgm:t>
        <a:bodyPr/>
        <a:lstStyle/>
        <a:p>
          <a:pPr rtl="1"/>
          <a:r>
            <a:rPr lang="ar-MA" dirty="0" smtClean="0"/>
            <a:t>الحوار الاجتماعي  </a:t>
          </a:r>
          <a:endParaRPr lang="fr-FR" dirty="0"/>
        </a:p>
      </dgm:t>
    </dgm:pt>
    <dgm:pt modelId="{0B0F09E3-73C3-4F17-B6CC-4AD7A5C6C241}" type="parTrans" cxnId="{B1493BF9-824E-46C5-8BE7-BB21AFDA60D8}">
      <dgm:prSet/>
      <dgm:spPr/>
      <dgm:t>
        <a:bodyPr/>
        <a:lstStyle/>
        <a:p>
          <a:endParaRPr lang="fr-FR"/>
        </a:p>
      </dgm:t>
    </dgm:pt>
    <dgm:pt modelId="{730C8F39-8477-4914-A995-98A1B27143A8}" type="sibTrans" cxnId="{B1493BF9-824E-46C5-8BE7-BB21AFDA60D8}">
      <dgm:prSet/>
      <dgm:spPr/>
      <dgm:t>
        <a:bodyPr/>
        <a:lstStyle/>
        <a:p>
          <a:endParaRPr lang="fr-FR"/>
        </a:p>
      </dgm:t>
    </dgm:pt>
    <dgm:pt modelId="{592C9B9C-744F-4F94-B9BD-52FA6BDA8805}">
      <dgm:prSet phldrT="[Texte]"/>
      <dgm:spPr/>
      <dgm:t>
        <a:bodyPr/>
        <a:lstStyle/>
        <a:p>
          <a:r>
            <a:rPr lang="ar-MA" dirty="0" smtClean="0"/>
            <a:t>العمل اللائق  </a:t>
          </a:r>
          <a:endParaRPr lang="fr-FR" dirty="0"/>
        </a:p>
      </dgm:t>
    </dgm:pt>
    <dgm:pt modelId="{11B98711-BFA2-44C8-B21F-378F6653BCF3}" type="parTrans" cxnId="{49C3B8E4-7952-4E61-910B-96D18F2D4C5C}">
      <dgm:prSet/>
      <dgm:spPr/>
      <dgm:t>
        <a:bodyPr/>
        <a:lstStyle/>
        <a:p>
          <a:endParaRPr lang="fr-FR"/>
        </a:p>
      </dgm:t>
    </dgm:pt>
    <dgm:pt modelId="{D04C3AD2-6C81-4B05-927E-D844643EBB37}" type="sibTrans" cxnId="{49C3B8E4-7952-4E61-910B-96D18F2D4C5C}">
      <dgm:prSet/>
      <dgm:spPr/>
      <dgm:t>
        <a:bodyPr/>
        <a:lstStyle/>
        <a:p>
          <a:endParaRPr lang="fr-FR"/>
        </a:p>
      </dgm:t>
    </dgm:pt>
    <dgm:pt modelId="{2B375EF2-180D-4907-9BC9-8EA9C93DD703}">
      <dgm:prSet phldrT="[Texte]"/>
      <dgm:spPr/>
      <dgm:t>
        <a:bodyPr/>
        <a:lstStyle/>
        <a:p>
          <a:pPr rtl="1"/>
          <a:r>
            <a:rPr lang="ar-MA" dirty="0" smtClean="0">
              <a:latin typeface="Calibri"/>
              <a:ea typeface="Calibri"/>
              <a:cs typeface="Sakkal Majalla"/>
            </a:rPr>
            <a:t>حق العمل اللائق ، بالأجر المتساوي والحماية الاجتماعية الكاملة والتنمية الذاتية والمهنية  وحرية التعبير  والتنظيم النقابي والمشاركة والفرص المتساوية </a:t>
          </a:r>
          <a:endParaRPr lang="fr-FR" dirty="0"/>
        </a:p>
      </dgm:t>
    </dgm:pt>
    <dgm:pt modelId="{185A69C5-E7FF-4C00-A03E-4C03CE1026E6}" type="parTrans" cxnId="{2113A65A-FF82-4737-864E-84EDBFC403DD}">
      <dgm:prSet/>
      <dgm:spPr/>
      <dgm:t>
        <a:bodyPr/>
        <a:lstStyle/>
        <a:p>
          <a:endParaRPr lang="fr-FR"/>
        </a:p>
      </dgm:t>
    </dgm:pt>
    <dgm:pt modelId="{8B89FDFF-CADF-433C-BC0B-DFAF3A635C7D}" type="sibTrans" cxnId="{2113A65A-FF82-4737-864E-84EDBFC403DD}">
      <dgm:prSet/>
      <dgm:spPr/>
      <dgm:t>
        <a:bodyPr/>
        <a:lstStyle/>
        <a:p>
          <a:endParaRPr lang="fr-FR"/>
        </a:p>
      </dgm:t>
    </dgm:pt>
    <dgm:pt modelId="{F83018C1-920E-4E2F-B089-D12DFEBEDE8B}">
      <dgm:prSet phldrT="[Texte]"/>
      <dgm:spPr/>
      <dgm:t>
        <a:bodyPr/>
        <a:lstStyle/>
        <a:p>
          <a:pPr rtl="1"/>
          <a:r>
            <a:rPr lang="ar-MA" dirty="0" smtClean="0">
              <a:latin typeface="Calibri"/>
              <a:ea typeface="Calibri"/>
              <a:cs typeface="Sakkal Majalla"/>
            </a:rPr>
            <a:t>حق  مأسسة الحوار الاجتماعي و التفاوض الجماعي، كألية لإعادة توزيع مداخيل الثروات المنتجة على قواعد التعاقد الاجتماعي والاتفاقيات الجماعية </a:t>
          </a:r>
          <a:endParaRPr lang="fr-FR" dirty="0"/>
        </a:p>
      </dgm:t>
    </dgm:pt>
    <dgm:pt modelId="{142AFF53-9147-48E6-AC6F-9883795C3F9C}" type="sibTrans" cxnId="{53690A85-E54D-4E94-98D5-E03BB235FFC1}">
      <dgm:prSet/>
      <dgm:spPr/>
      <dgm:t>
        <a:bodyPr/>
        <a:lstStyle/>
        <a:p>
          <a:endParaRPr lang="fr-FR"/>
        </a:p>
      </dgm:t>
    </dgm:pt>
    <dgm:pt modelId="{48576EA6-852B-4C52-B19F-0BC638CB2374}" type="parTrans" cxnId="{53690A85-E54D-4E94-98D5-E03BB235FFC1}">
      <dgm:prSet/>
      <dgm:spPr/>
      <dgm:t>
        <a:bodyPr/>
        <a:lstStyle/>
        <a:p>
          <a:endParaRPr lang="fr-FR"/>
        </a:p>
      </dgm:t>
    </dgm:pt>
    <dgm:pt modelId="{2CB52851-D18B-4EDB-9CD7-4FEEA74A9DFF}" type="pres">
      <dgm:prSet presAssocID="{549C9F85-C29F-4F4C-8FC1-03DA80E2C9BF}" presName="Name0" presStyleCnt="0">
        <dgm:presLayoutVars>
          <dgm:dir/>
          <dgm:animLvl val="lvl"/>
          <dgm:resizeHandles val="exact"/>
        </dgm:presLayoutVars>
      </dgm:prSet>
      <dgm:spPr/>
      <dgm:t>
        <a:bodyPr/>
        <a:lstStyle/>
        <a:p>
          <a:endParaRPr lang="fr-FR"/>
        </a:p>
      </dgm:t>
    </dgm:pt>
    <dgm:pt modelId="{7CFA3E93-9740-4EBA-8279-E1B8254C3358}" type="pres">
      <dgm:prSet presAssocID="{2B93D7EF-08C9-4F5F-AF41-EA5F65182441}" presName="linNode" presStyleCnt="0"/>
      <dgm:spPr/>
    </dgm:pt>
    <dgm:pt modelId="{425D8AF4-3CD9-48D3-8260-7A0199960114}" type="pres">
      <dgm:prSet presAssocID="{2B93D7EF-08C9-4F5F-AF41-EA5F65182441}" presName="parentText" presStyleLbl="node1" presStyleIdx="0" presStyleCnt="3">
        <dgm:presLayoutVars>
          <dgm:chMax val="1"/>
          <dgm:bulletEnabled val="1"/>
        </dgm:presLayoutVars>
      </dgm:prSet>
      <dgm:spPr/>
      <dgm:t>
        <a:bodyPr/>
        <a:lstStyle/>
        <a:p>
          <a:endParaRPr lang="fr-FR"/>
        </a:p>
      </dgm:t>
    </dgm:pt>
    <dgm:pt modelId="{3058C045-F479-45C5-808E-841CC8E8AEB2}" type="pres">
      <dgm:prSet presAssocID="{2B93D7EF-08C9-4F5F-AF41-EA5F65182441}" presName="descendantText" presStyleLbl="alignAccFollowNode1" presStyleIdx="0" presStyleCnt="3">
        <dgm:presLayoutVars>
          <dgm:bulletEnabled val="1"/>
        </dgm:presLayoutVars>
      </dgm:prSet>
      <dgm:spPr/>
      <dgm:t>
        <a:bodyPr/>
        <a:lstStyle/>
        <a:p>
          <a:endParaRPr lang="fr-FR"/>
        </a:p>
      </dgm:t>
    </dgm:pt>
    <dgm:pt modelId="{F1415F9B-86BC-43B6-910D-82D14C01B120}" type="pres">
      <dgm:prSet presAssocID="{401C5365-EF04-469C-97EA-D2D882D9CCDA}" presName="sp" presStyleCnt="0"/>
      <dgm:spPr/>
    </dgm:pt>
    <dgm:pt modelId="{D311E74D-B7B5-44B8-B754-CA3E3E74A649}" type="pres">
      <dgm:prSet presAssocID="{457787BC-92D9-41CC-BCC5-959770065CE4}" presName="linNode" presStyleCnt="0"/>
      <dgm:spPr/>
    </dgm:pt>
    <dgm:pt modelId="{6325931E-451A-4240-87A0-AB9C57595C26}" type="pres">
      <dgm:prSet presAssocID="{457787BC-92D9-41CC-BCC5-959770065CE4}" presName="parentText" presStyleLbl="node1" presStyleIdx="1" presStyleCnt="3">
        <dgm:presLayoutVars>
          <dgm:chMax val="1"/>
          <dgm:bulletEnabled val="1"/>
        </dgm:presLayoutVars>
      </dgm:prSet>
      <dgm:spPr/>
      <dgm:t>
        <a:bodyPr/>
        <a:lstStyle/>
        <a:p>
          <a:endParaRPr lang="fr-FR"/>
        </a:p>
      </dgm:t>
    </dgm:pt>
    <dgm:pt modelId="{86C2302C-D007-4B97-B97D-C085FE48ABDB}" type="pres">
      <dgm:prSet presAssocID="{457787BC-92D9-41CC-BCC5-959770065CE4}" presName="descendantText" presStyleLbl="alignAccFollowNode1" presStyleIdx="1" presStyleCnt="3">
        <dgm:presLayoutVars>
          <dgm:bulletEnabled val="1"/>
        </dgm:presLayoutVars>
      </dgm:prSet>
      <dgm:spPr/>
      <dgm:t>
        <a:bodyPr/>
        <a:lstStyle/>
        <a:p>
          <a:endParaRPr lang="fr-FR"/>
        </a:p>
      </dgm:t>
    </dgm:pt>
    <dgm:pt modelId="{099CA1FA-619B-4613-91B4-1D7C80983BC3}" type="pres">
      <dgm:prSet presAssocID="{730C8F39-8477-4914-A995-98A1B27143A8}" presName="sp" presStyleCnt="0"/>
      <dgm:spPr/>
    </dgm:pt>
    <dgm:pt modelId="{6D9CD529-7E2A-4B8A-A7A0-BA14F4BA1A9A}" type="pres">
      <dgm:prSet presAssocID="{592C9B9C-744F-4F94-B9BD-52FA6BDA8805}" presName="linNode" presStyleCnt="0"/>
      <dgm:spPr/>
    </dgm:pt>
    <dgm:pt modelId="{767BB7A2-8C4A-49B8-B07D-C1D86E3693A0}" type="pres">
      <dgm:prSet presAssocID="{592C9B9C-744F-4F94-B9BD-52FA6BDA8805}" presName="parentText" presStyleLbl="node1" presStyleIdx="2" presStyleCnt="3">
        <dgm:presLayoutVars>
          <dgm:chMax val="1"/>
          <dgm:bulletEnabled val="1"/>
        </dgm:presLayoutVars>
      </dgm:prSet>
      <dgm:spPr/>
      <dgm:t>
        <a:bodyPr/>
        <a:lstStyle/>
        <a:p>
          <a:endParaRPr lang="fr-FR"/>
        </a:p>
      </dgm:t>
    </dgm:pt>
    <dgm:pt modelId="{91AD78CC-6AEA-42F2-A600-A62DBA71AD6D}" type="pres">
      <dgm:prSet presAssocID="{592C9B9C-744F-4F94-B9BD-52FA6BDA8805}" presName="descendantText" presStyleLbl="alignAccFollowNode1" presStyleIdx="2" presStyleCnt="3">
        <dgm:presLayoutVars>
          <dgm:bulletEnabled val="1"/>
        </dgm:presLayoutVars>
      </dgm:prSet>
      <dgm:spPr/>
      <dgm:t>
        <a:bodyPr/>
        <a:lstStyle/>
        <a:p>
          <a:endParaRPr lang="fr-FR"/>
        </a:p>
      </dgm:t>
    </dgm:pt>
  </dgm:ptLst>
  <dgm:cxnLst>
    <dgm:cxn modelId="{2113A65A-FF82-4737-864E-84EDBFC403DD}" srcId="{592C9B9C-744F-4F94-B9BD-52FA6BDA8805}" destId="{2B375EF2-180D-4907-9BC9-8EA9C93DD703}" srcOrd="0" destOrd="0" parTransId="{185A69C5-E7FF-4C00-A03E-4C03CE1026E6}" sibTransId="{8B89FDFF-CADF-433C-BC0B-DFAF3A635C7D}"/>
    <dgm:cxn modelId="{FFC1D28D-60FC-4C57-99B6-4B50A7F8D564}" type="presOf" srcId="{2B93D7EF-08C9-4F5F-AF41-EA5F65182441}" destId="{425D8AF4-3CD9-48D3-8260-7A0199960114}" srcOrd="0" destOrd="0" presId="urn:microsoft.com/office/officeart/2005/8/layout/vList5"/>
    <dgm:cxn modelId="{92390FF2-F2B3-4975-B5B4-0772F3C4AB82}" type="presOf" srcId="{F83018C1-920E-4E2F-B089-D12DFEBEDE8B}" destId="{86C2302C-D007-4B97-B97D-C085FE48ABDB}" srcOrd="0" destOrd="0" presId="urn:microsoft.com/office/officeart/2005/8/layout/vList5"/>
    <dgm:cxn modelId="{30A2AC01-57FB-4248-B4EC-D8FE238E170C}" type="presOf" srcId="{2B375EF2-180D-4907-9BC9-8EA9C93DD703}" destId="{91AD78CC-6AEA-42F2-A600-A62DBA71AD6D}" srcOrd="0" destOrd="0" presId="urn:microsoft.com/office/officeart/2005/8/layout/vList5"/>
    <dgm:cxn modelId="{49C3B8E4-7952-4E61-910B-96D18F2D4C5C}" srcId="{549C9F85-C29F-4F4C-8FC1-03DA80E2C9BF}" destId="{592C9B9C-744F-4F94-B9BD-52FA6BDA8805}" srcOrd="2" destOrd="0" parTransId="{11B98711-BFA2-44C8-B21F-378F6653BCF3}" sibTransId="{D04C3AD2-6C81-4B05-927E-D844643EBB37}"/>
    <dgm:cxn modelId="{A84FB399-221C-4666-8E50-99A31F32A5B1}" srcId="{549C9F85-C29F-4F4C-8FC1-03DA80E2C9BF}" destId="{2B93D7EF-08C9-4F5F-AF41-EA5F65182441}" srcOrd="0" destOrd="0" parTransId="{FEB59A77-E2D3-4E02-BB45-350B09C43C7E}" sibTransId="{401C5365-EF04-469C-97EA-D2D882D9CCDA}"/>
    <dgm:cxn modelId="{864BB7AC-96FF-4E43-8167-5A4540E09CFF}" type="presOf" srcId="{592C9B9C-744F-4F94-B9BD-52FA6BDA8805}" destId="{767BB7A2-8C4A-49B8-B07D-C1D86E3693A0}" srcOrd="0" destOrd="0" presId="urn:microsoft.com/office/officeart/2005/8/layout/vList5"/>
    <dgm:cxn modelId="{FC337D17-7D85-4128-85EF-57DAA8ED7E33}" srcId="{2B93D7EF-08C9-4F5F-AF41-EA5F65182441}" destId="{F5AFFFF6-5107-485D-AC59-D809D857BCDC}" srcOrd="0" destOrd="0" parTransId="{2A176E96-D9F5-4C6F-B037-FF990FE154F4}" sibTransId="{54736C3E-B7E8-4B22-9BE6-D2AEBE5526F4}"/>
    <dgm:cxn modelId="{481A1C27-B880-428C-99B6-2A72E9C1CC52}" type="presOf" srcId="{F5AFFFF6-5107-485D-AC59-D809D857BCDC}" destId="{3058C045-F479-45C5-808E-841CC8E8AEB2}" srcOrd="0" destOrd="0" presId="urn:microsoft.com/office/officeart/2005/8/layout/vList5"/>
    <dgm:cxn modelId="{E4CCF312-7897-4B28-8000-798517BDFBF2}" type="presOf" srcId="{457787BC-92D9-41CC-BCC5-959770065CE4}" destId="{6325931E-451A-4240-87A0-AB9C57595C26}" srcOrd="0" destOrd="0" presId="urn:microsoft.com/office/officeart/2005/8/layout/vList5"/>
    <dgm:cxn modelId="{D0BEB4DC-85C2-4A76-B932-DEE464EE8901}" type="presOf" srcId="{549C9F85-C29F-4F4C-8FC1-03DA80E2C9BF}" destId="{2CB52851-D18B-4EDB-9CD7-4FEEA74A9DFF}" srcOrd="0" destOrd="0" presId="urn:microsoft.com/office/officeart/2005/8/layout/vList5"/>
    <dgm:cxn modelId="{B1493BF9-824E-46C5-8BE7-BB21AFDA60D8}" srcId="{549C9F85-C29F-4F4C-8FC1-03DA80E2C9BF}" destId="{457787BC-92D9-41CC-BCC5-959770065CE4}" srcOrd="1" destOrd="0" parTransId="{0B0F09E3-73C3-4F17-B6CC-4AD7A5C6C241}" sibTransId="{730C8F39-8477-4914-A995-98A1B27143A8}"/>
    <dgm:cxn modelId="{53690A85-E54D-4E94-98D5-E03BB235FFC1}" srcId="{457787BC-92D9-41CC-BCC5-959770065CE4}" destId="{F83018C1-920E-4E2F-B089-D12DFEBEDE8B}" srcOrd="0" destOrd="0" parTransId="{48576EA6-852B-4C52-B19F-0BC638CB2374}" sibTransId="{142AFF53-9147-48E6-AC6F-9883795C3F9C}"/>
    <dgm:cxn modelId="{05E00AEC-931C-4709-9914-1AE6DC3736BE}" type="presParOf" srcId="{2CB52851-D18B-4EDB-9CD7-4FEEA74A9DFF}" destId="{7CFA3E93-9740-4EBA-8279-E1B8254C3358}" srcOrd="0" destOrd="0" presId="urn:microsoft.com/office/officeart/2005/8/layout/vList5"/>
    <dgm:cxn modelId="{164A2D09-7CDC-4DDB-939E-975695CB7FAC}" type="presParOf" srcId="{7CFA3E93-9740-4EBA-8279-E1B8254C3358}" destId="{425D8AF4-3CD9-48D3-8260-7A0199960114}" srcOrd="0" destOrd="0" presId="urn:microsoft.com/office/officeart/2005/8/layout/vList5"/>
    <dgm:cxn modelId="{149ECB0D-8419-4262-B661-1CEDD0C0614A}" type="presParOf" srcId="{7CFA3E93-9740-4EBA-8279-E1B8254C3358}" destId="{3058C045-F479-45C5-808E-841CC8E8AEB2}" srcOrd="1" destOrd="0" presId="urn:microsoft.com/office/officeart/2005/8/layout/vList5"/>
    <dgm:cxn modelId="{710A9A48-6740-43DB-A929-C396179D7D46}" type="presParOf" srcId="{2CB52851-D18B-4EDB-9CD7-4FEEA74A9DFF}" destId="{F1415F9B-86BC-43B6-910D-82D14C01B120}" srcOrd="1" destOrd="0" presId="urn:microsoft.com/office/officeart/2005/8/layout/vList5"/>
    <dgm:cxn modelId="{236F93BC-D0AD-41A2-8462-C8923AF185EA}" type="presParOf" srcId="{2CB52851-D18B-4EDB-9CD7-4FEEA74A9DFF}" destId="{D311E74D-B7B5-44B8-B754-CA3E3E74A649}" srcOrd="2" destOrd="0" presId="urn:microsoft.com/office/officeart/2005/8/layout/vList5"/>
    <dgm:cxn modelId="{77302FD8-DC42-4308-8EFD-F7F578554AB6}" type="presParOf" srcId="{D311E74D-B7B5-44B8-B754-CA3E3E74A649}" destId="{6325931E-451A-4240-87A0-AB9C57595C26}" srcOrd="0" destOrd="0" presId="urn:microsoft.com/office/officeart/2005/8/layout/vList5"/>
    <dgm:cxn modelId="{8C7F1398-4B68-4414-A38F-920337FFAB21}" type="presParOf" srcId="{D311E74D-B7B5-44B8-B754-CA3E3E74A649}" destId="{86C2302C-D007-4B97-B97D-C085FE48ABDB}" srcOrd="1" destOrd="0" presId="urn:microsoft.com/office/officeart/2005/8/layout/vList5"/>
    <dgm:cxn modelId="{3EFA7B0F-8B17-4F40-A527-E8B69216DD6B}" type="presParOf" srcId="{2CB52851-D18B-4EDB-9CD7-4FEEA74A9DFF}" destId="{099CA1FA-619B-4613-91B4-1D7C80983BC3}" srcOrd="3" destOrd="0" presId="urn:microsoft.com/office/officeart/2005/8/layout/vList5"/>
    <dgm:cxn modelId="{AD296131-2EC4-4712-ABA2-177A6C0B971A}" type="presParOf" srcId="{2CB52851-D18B-4EDB-9CD7-4FEEA74A9DFF}" destId="{6D9CD529-7E2A-4B8A-A7A0-BA14F4BA1A9A}" srcOrd="4" destOrd="0" presId="urn:microsoft.com/office/officeart/2005/8/layout/vList5"/>
    <dgm:cxn modelId="{2F3DB900-C930-4E20-9FA8-BFEA7EE6FEF8}" type="presParOf" srcId="{6D9CD529-7E2A-4B8A-A7A0-BA14F4BA1A9A}" destId="{767BB7A2-8C4A-49B8-B07D-C1D86E3693A0}" srcOrd="0" destOrd="0" presId="urn:microsoft.com/office/officeart/2005/8/layout/vList5"/>
    <dgm:cxn modelId="{45E370A5-F49E-4AAD-87ED-CDE5178C4578}" type="presParOf" srcId="{6D9CD529-7E2A-4B8A-A7A0-BA14F4BA1A9A}" destId="{91AD78CC-6AEA-42F2-A600-A62DBA71AD6D}" srcOrd="1" destOrd="0" presId="urn:microsoft.com/office/officeart/2005/8/layout/vList5"/>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23.xml><?xml version="1.0" encoding="utf-8"?>
<dgm:dataModel xmlns:dgm="http://schemas.openxmlformats.org/drawingml/2006/diagram" xmlns:a="http://schemas.openxmlformats.org/drawingml/2006/main">
  <dgm:ptLst>
    <dgm:pt modelId="{799D1119-E3AE-4B7E-A3BB-49D974138FC2}" type="doc">
      <dgm:prSet loTypeId="urn:microsoft.com/office/officeart/2005/8/layout/cycle6" loCatId="cycle" qsTypeId="urn:microsoft.com/office/officeart/2005/8/quickstyle/simple5" qsCatId="simple" csTypeId="urn:microsoft.com/office/officeart/2005/8/colors/colorful1" csCatId="colorful" phldr="1"/>
      <dgm:spPr/>
      <dgm:t>
        <a:bodyPr/>
        <a:lstStyle/>
        <a:p>
          <a:endParaRPr lang="fr-FR"/>
        </a:p>
      </dgm:t>
    </dgm:pt>
    <dgm:pt modelId="{0DF23CD7-0B5A-4A8A-8CB3-4EA3C5AD60ED}">
      <dgm:prSet phldrT="[Texte]"/>
      <dgm:spPr/>
      <dgm:t>
        <a:bodyPr/>
        <a:lstStyle/>
        <a:p>
          <a:r>
            <a:rPr lang="ar-MA" dirty="0" smtClean="0"/>
            <a:t>الدولة الديمقراطية</a:t>
          </a:r>
          <a:endParaRPr lang="fr-FR" dirty="0"/>
        </a:p>
      </dgm:t>
    </dgm:pt>
    <dgm:pt modelId="{B717932E-6349-448B-9496-0407A06A4DD1}" type="parTrans" cxnId="{39997698-4C84-4DB6-AC9F-F0F649F36A6A}">
      <dgm:prSet/>
      <dgm:spPr/>
      <dgm:t>
        <a:bodyPr/>
        <a:lstStyle/>
        <a:p>
          <a:endParaRPr lang="fr-FR"/>
        </a:p>
      </dgm:t>
    </dgm:pt>
    <dgm:pt modelId="{6BF8581B-853D-45F2-8BC8-B6C1DA978BBC}" type="sibTrans" cxnId="{39997698-4C84-4DB6-AC9F-F0F649F36A6A}">
      <dgm:prSet/>
      <dgm:spPr/>
      <dgm:t>
        <a:bodyPr/>
        <a:lstStyle/>
        <a:p>
          <a:endParaRPr lang="fr-FR"/>
        </a:p>
      </dgm:t>
    </dgm:pt>
    <dgm:pt modelId="{062BAB6E-39C4-45E7-82A4-EA71DC6EA66A}">
      <dgm:prSet phldrT="[Texte]"/>
      <dgm:spPr/>
      <dgm:t>
        <a:bodyPr/>
        <a:lstStyle/>
        <a:p>
          <a:r>
            <a:rPr lang="ar-MA" dirty="0" smtClean="0"/>
            <a:t>اقتصاد تنمية </a:t>
          </a:r>
          <a:endParaRPr lang="fr-FR" dirty="0"/>
        </a:p>
      </dgm:t>
    </dgm:pt>
    <dgm:pt modelId="{0756238B-1316-4A9A-A38B-96BD828F3F07}" type="parTrans" cxnId="{281BBD85-F5BA-4E19-9DC6-99C0BC8E6C70}">
      <dgm:prSet/>
      <dgm:spPr/>
      <dgm:t>
        <a:bodyPr/>
        <a:lstStyle/>
        <a:p>
          <a:endParaRPr lang="fr-FR"/>
        </a:p>
      </dgm:t>
    </dgm:pt>
    <dgm:pt modelId="{405D43C4-F84D-420A-B9A4-212EE91A1BB5}" type="sibTrans" cxnId="{281BBD85-F5BA-4E19-9DC6-99C0BC8E6C70}">
      <dgm:prSet/>
      <dgm:spPr/>
      <dgm:t>
        <a:bodyPr/>
        <a:lstStyle/>
        <a:p>
          <a:endParaRPr lang="fr-FR"/>
        </a:p>
      </dgm:t>
    </dgm:pt>
    <dgm:pt modelId="{A3A2D29B-8644-4009-BE14-4EE24B7E04C4}">
      <dgm:prSet phldrT="[Texte]"/>
      <dgm:spPr/>
      <dgm:t>
        <a:bodyPr/>
        <a:lstStyle/>
        <a:p>
          <a:r>
            <a:rPr lang="ar-MA" dirty="0" smtClean="0"/>
            <a:t>عدالة اجتماعية </a:t>
          </a:r>
          <a:endParaRPr lang="fr-FR" dirty="0"/>
        </a:p>
      </dgm:t>
    </dgm:pt>
    <dgm:pt modelId="{13C37A16-BCAB-4A24-849A-A7BBC4DF18D0}" type="parTrans" cxnId="{A3A8AF7F-5F85-4FB1-96F8-7A705310A238}">
      <dgm:prSet/>
      <dgm:spPr/>
      <dgm:t>
        <a:bodyPr/>
        <a:lstStyle/>
        <a:p>
          <a:endParaRPr lang="fr-FR"/>
        </a:p>
      </dgm:t>
    </dgm:pt>
    <dgm:pt modelId="{4465ACCC-B4DE-4F00-A7CF-9D079E07DFC3}" type="sibTrans" cxnId="{A3A8AF7F-5F85-4FB1-96F8-7A705310A238}">
      <dgm:prSet/>
      <dgm:spPr/>
      <dgm:t>
        <a:bodyPr/>
        <a:lstStyle/>
        <a:p>
          <a:endParaRPr lang="fr-FR"/>
        </a:p>
      </dgm:t>
    </dgm:pt>
    <dgm:pt modelId="{66EC04C9-E8C3-4F87-A940-A57B0E73355B}">
      <dgm:prSet phldrT="[Texte]"/>
      <dgm:spPr/>
      <dgm:t>
        <a:bodyPr/>
        <a:lstStyle/>
        <a:p>
          <a:r>
            <a:rPr lang="ar-MA" dirty="0" smtClean="0"/>
            <a:t>مجتمع المعرفة </a:t>
          </a:r>
          <a:endParaRPr lang="fr-FR" dirty="0"/>
        </a:p>
      </dgm:t>
    </dgm:pt>
    <dgm:pt modelId="{E375DC23-2859-4D9B-9A3B-2081AC325A4C}" type="parTrans" cxnId="{559FD7F9-D2C7-4981-B4C0-7F267FA8855F}">
      <dgm:prSet/>
      <dgm:spPr/>
      <dgm:t>
        <a:bodyPr/>
        <a:lstStyle/>
        <a:p>
          <a:endParaRPr lang="fr-FR"/>
        </a:p>
      </dgm:t>
    </dgm:pt>
    <dgm:pt modelId="{CD30268B-3688-4B0D-B200-47E1416E9F32}" type="sibTrans" cxnId="{559FD7F9-D2C7-4981-B4C0-7F267FA8855F}">
      <dgm:prSet/>
      <dgm:spPr/>
      <dgm:t>
        <a:bodyPr/>
        <a:lstStyle/>
        <a:p>
          <a:endParaRPr lang="fr-FR"/>
        </a:p>
      </dgm:t>
    </dgm:pt>
    <dgm:pt modelId="{B94CA60B-6C8E-4387-AE30-C9ECCE22821B}" type="pres">
      <dgm:prSet presAssocID="{799D1119-E3AE-4B7E-A3BB-49D974138FC2}" presName="cycle" presStyleCnt="0">
        <dgm:presLayoutVars>
          <dgm:dir/>
          <dgm:resizeHandles val="exact"/>
        </dgm:presLayoutVars>
      </dgm:prSet>
      <dgm:spPr/>
      <dgm:t>
        <a:bodyPr/>
        <a:lstStyle/>
        <a:p>
          <a:endParaRPr lang="fr-FR"/>
        </a:p>
      </dgm:t>
    </dgm:pt>
    <dgm:pt modelId="{91B8A43B-3481-4D1A-8DE6-DFFA3BAA4E02}" type="pres">
      <dgm:prSet presAssocID="{0DF23CD7-0B5A-4A8A-8CB3-4EA3C5AD60ED}" presName="node" presStyleLbl="node1" presStyleIdx="0" presStyleCnt="4">
        <dgm:presLayoutVars>
          <dgm:bulletEnabled val="1"/>
        </dgm:presLayoutVars>
      </dgm:prSet>
      <dgm:spPr/>
      <dgm:t>
        <a:bodyPr/>
        <a:lstStyle/>
        <a:p>
          <a:endParaRPr lang="fr-FR"/>
        </a:p>
      </dgm:t>
    </dgm:pt>
    <dgm:pt modelId="{F2D5B6D2-32C6-4D38-A608-3A72D267C32A}" type="pres">
      <dgm:prSet presAssocID="{0DF23CD7-0B5A-4A8A-8CB3-4EA3C5AD60ED}" presName="spNode" presStyleCnt="0"/>
      <dgm:spPr/>
    </dgm:pt>
    <dgm:pt modelId="{3B0786CA-36B8-45E7-90A3-E18A536BD803}" type="pres">
      <dgm:prSet presAssocID="{6BF8581B-853D-45F2-8BC8-B6C1DA978BBC}" presName="sibTrans" presStyleLbl="sibTrans1D1" presStyleIdx="0" presStyleCnt="4"/>
      <dgm:spPr/>
      <dgm:t>
        <a:bodyPr/>
        <a:lstStyle/>
        <a:p>
          <a:endParaRPr lang="fr-FR"/>
        </a:p>
      </dgm:t>
    </dgm:pt>
    <dgm:pt modelId="{BEC03FD6-0CDA-4936-B6CE-70F73D400844}" type="pres">
      <dgm:prSet presAssocID="{062BAB6E-39C4-45E7-82A4-EA71DC6EA66A}" presName="node" presStyleLbl="node1" presStyleIdx="1" presStyleCnt="4">
        <dgm:presLayoutVars>
          <dgm:bulletEnabled val="1"/>
        </dgm:presLayoutVars>
      </dgm:prSet>
      <dgm:spPr/>
      <dgm:t>
        <a:bodyPr/>
        <a:lstStyle/>
        <a:p>
          <a:endParaRPr lang="fr-FR"/>
        </a:p>
      </dgm:t>
    </dgm:pt>
    <dgm:pt modelId="{191A29E2-C9D5-453E-A4BB-903597361B50}" type="pres">
      <dgm:prSet presAssocID="{062BAB6E-39C4-45E7-82A4-EA71DC6EA66A}" presName="spNode" presStyleCnt="0"/>
      <dgm:spPr/>
    </dgm:pt>
    <dgm:pt modelId="{73B76246-4370-452C-A599-E1EE5946F878}" type="pres">
      <dgm:prSet presAssocID="{405D43C4-F84D-420A-B9A4-212EE91A1BB5}" presName="sibTrans" presStyleLbl="sibTrans1D1" presStyleIdx="1" presStyleCnt="4"/>
      <dgm:spPr/>
      <dgm:t>
        <a:bodyPr/>
        <a:lstStyle/>
        <a:p>
          <a:endParaRPr lang="fr-FR"/>
        </a:p>
      </dgm:t>
    </dgm:pt>
    <dgm:pt modelId="{7C642A48-5636-44A3-9409-700B14301942}" type="pres">
      <dgm:prSet presAssocID="{A3A2D29B-8644-4009-BE14-4EE24B7E04C4}" presName="node" presStyleLbl="node1" presStyleIdx="2" presStyleCnt="4">
        <dgm:presLayoutVars>
          <dgm:bulletEnabled val="1"/>
        </dgm:presLayoutVars>
      </dgm:prSet>
      <dgm:spPr/>
      <dgm:t>
        <a:bodyPr/>
        <a:lstStyle/>
        <a:p>
          <a:endParaRPr lang="fr-FR"/>
        </a:p>
      </dgm:t>
    </dgm:pt>
    <dgm:pt modelId="{130DDAD2-1D3A-49B9-B765-A1DB409C66CA}" type="pres">
      <dgm:prSet presAssocID="{A3A2D29B-8644-4009-BE14-4EE24B7E04C4}" presName="spNode" presStyleCnt="0"/>
      <dgm:spPr/>
    </dgm:pt>
    <dgm:pt modelId="{60BAA851-0B1B-49FD-9FC2-2630399AD168}" type="pres">
      <dgm:prSet presAssocID="{4465ACCC-B4DE-4F00-A7CF-9D079E07DFC3}" presName="sibTrans" presStyleLbl="sibTrans1D1" presStyleIdx="2" presStyleCnt="4"/>
      <dgm:spPr/>
      <dgm:t>
        <a:bodyPr/>
        <a:lstStyle/>
        <a:p>
          <a:endParaRPr lang="fr-FR"/>
        </a:p>
      </dgm:t>
    </dgm:pt>
    <dgm:pt modelId="{1EBECF5B-D728-4FB3-9D2C-91D0F23E9E8C}" type="pres">
      <dgm:prSet presAssocID="{66EC04C9-E8C3-4F87-A940-A57B0E73355B}" presName="node" presStyleLbl="node1" presStyleIdx="3" presStyleCnt="4">
        <dgm:presLayoutVars>
          <dgm:bulletEnabled val="1"/>
        </dgm:presLayoutVars>
      </dgm:prSet>
      <dgm:spPr/>
      <dgm:t>
        <a:bodyPr/>
        <a:lstStyle/>
        <a:p>
          <a:endParaRPr lang="fr-FR"/>
        </a:p>
      </dgm:t>
    </dgm:pt>
    <dgm:pt modelId="{352C1E04-87DD-48BA-9695-41CE4A992B42}" type="pres">
      <dgm:prSet presAssocID="{66EC04C9-E8C3-4F87-A940-A57B0E73355B}" presName="spNode" presStyleCnt="0"/>
      <dgm:spPr/>
    </dgm:pt>
    <dgm:pt modelId="{6ACBC11A-F517-42D7-90AA-70699AFF668C}" type="pres">
      <dgm:prSet presAssocID="{CD30268B-3688-4B0D-B200-47E1416E9F32}" presName="sibTrans" presStyleLbl="sibTrans1D1" presStyleIdx="3" presStyleCnt="4"/>
      <dgm:spPr/>
      <dgm:t>
        <a:bodyPr/>
        <a:lstStyle/>
        <a:p>
          <a:endParaRPr lang="fr-FR"/>
        </a:p>
      </dgm:t>
    </dgm:pt>
  </dgm:ptLst>
  <dgm:cxnLst>
    <dgm:cxn modelId="{039552C5-144F-4D3A-9990-D73FA2063260}" type="presOf" srcId="{0DF23CD7-0B5A-4A8A-8CB3-4EA3C5AD60ED}" destId="{91B8A43B-3481-4D1A-8DE6-DFFA3BAA4E02}" srcOrd="0" destOrd="0" presId="urn:microsoft.com/office/officeart/2005/8/layout/cycle6"/>
    <dgm:cxn modelId="{A3A8AF7F-5F85-4FB1-96F8-7A705310A238}" srcId="{799D1119-E3AE-4B7E-A3BB-49D974138FC2}" destId="{A3A2D29B-8644-4009-BE14-4EE24B7E04C4}" srcOrd="2" destOrd="0" parTransId="{13C37A16-BCAB-4A24-849A-A7BBC4DF18D0}" sibTransId="{4465ACCC-B4DE-4F00-A7CF-9D079E07DFC3}"/>
    <dgm:cxn modelId="{E4A35970-FC7E-47A9-BB06-0E763B2B58F9}" type="presOf" srcId="{799D1119-E3AE-4B7E-A3BB-49D974138FC2}" destId="{B94CA60B-6C8E-4387-AE30-C9ECCE22821B}" srcOrd="0" destOrd="0" presId="urn:microsoft.com/office/officeart/2005/8/layout/cycle6"/>
    <dgm:cxn modelId="{281BBD85-F5BA-4E19-9DC6-99C0BC8E6C70}" srcId="{799D1119-E3AE-4B7E-A3BB-49D974138FC2}" destId="{062BAB6E-39C4-45E7-82A4-EA71DC6EA66A}" srcOrd="1" destOrd="0" parTransId="{0756238B-1316-4A9A-A38B-96BD828F3F07}" sibTransId="{405D43C4-F84D-420A-B9A4-212EE91A1BB5}"/>
    <dgm:cxn modelId="{356F9756-C4C5-4DFF-8E9A-85C881C785CB}" type="presOf" srcId="{6BF8581B-853D-45F2-8BC8-B6C1DA978BBC}" destId="{3B0786CA-36B8-45E7-90A3-E18A536BD803}" srcOrd="0" destOrd="0" presId="urn:microsoft.com/office/officeart/2005/8/layout/cycle6"/>
    <dgm:cxn modelId="{D2B65AFA-C65D-4C99-8A28-BA12C2BC8741}" type="presOf" srcId="{66EC04C9-E8C3-4F87-A940-A57B0E73355B}" destId="{1EBECF5B-D728-4FB3-9D2C-91D0F23E9E8C}" srcOrd="0" destOrd="0" presId="urn:microsoft.com/office/officeart/2005/8/layout/cycle6"/>
    <dgm:cxn modelId="{BBFEDC55-1C70-45E6-B08E-46ABC0DC1AB5}" type="presOf" srcId="{A3A2D29B-8644-4009-BE14-4EE24B7E04C4}" destId="{7C642A48-5636-44A3-9409-700B14301942}" srcOrd="0" destOrd="0" presId="urn:microsoft.com/office/officeart/2005/8/layout/cycle6"/>
    <dgm:cxn modelId="{B85713F1-4AB4-4DFE-810E-2A99112243C0}" type="presOf" srcId="{4465ACCC-B4DE-4F00-A7CF-9D079E07DFC3}" destId="{60BAA851-0B1B-49FD-9FC2-2630399AD168}" srcOrd="0" destOrd="0" presId="urn:microsoft.com/office/officeart/2005/8/layout/cycle6"/>
    <dgm:cxn modelId="{39997698-4C84-4DB6-AC9F-F0F649F36A6A}" srcId="{799D1119-E3AE-4B7E-A3BB-49D974138FC2}" destId="{0DF23CD7-0B5A-4A8A-8CB3-4EA3C5AD60ED}" srcOrd="0" destOrd="0" parTransId="{B717932E-6349-448B-9496-0407A06A4DD1}" sibTransId="{6BF8581B-853D-45F2-8BC8-B6C1DA978BBC}"/>
    <dgm:cxn modelId="{276F238D-7DE8-4E3B-9CC2-CB0325FBAA37}" type="presOf" srcId="{062BAB6E-39C4-45E7-82A4-EA71DC6EA66A}" destId="{BEC03FD6-0CDA-4936-B6CE-70F73D400844}" srcOrd="0" destOrd="0" presId="urn:microsoft.com/office/officeart/2005/8/layout/cycle6"/>
    <dgm:cxn modelId="{9CD7ABA0-0D11-4071-A204-FC23F1DA7896}" type="presOf" srcId="{405D43C4-F84D-420A-B9A4-212EE91A1BB5}" destId="{73B76246-4370-452C-A599-E1EE5946F878}" srcOrd="0" destOrd="0" presId="urn:microsoft.com/office/officeart/2005/8/layout/cycle6"/>
    <dgm:cxn modelId="{559FD7F9-D2C7-4981-B4C0-7F267FA8855F}" srcId="{799D1119-E3AE-4B7E-A3BB-49D974138FC2}" destId="{66EC04C9-E8C3-4F87-A940-A57B0E73355B}" srcOrd="3" destOrd="0" parTransId="{E375DC23-2859-4D9B-9A3B-2081AC325A4C}" sibTransId="{CD30268B-3688-4B0D-B200-47E1416E9F32}"/>
    <dgm:cxn modelId="{C7DEFACE-404D-446E-8015-CDAFB5AE887C}" type="presOf" srcId="{CD30268B-3688-4B0D-B200-47E1416E9F32}" destId="{6ACBC11A-F517-42D7-90AA-70699AFF668C}" srcOrd="0" destOrd="0" presId="urn:microsoft.com/office/officeart/2005/8/layout/cycle6"/>
    <dgm:cxn modelId="{EC5F2EBC-25AC-4E57-957C-916A4BCB09C8}" type="presParOf" srcId="{B94CA60B-6C8E-4387-AE30-C9ECCE22821B}" destId="{91B8A43B-3481-4D1A-8DE6-DFFA3BAA4E02}" srcOrd="0" destOrd="0" presId="urn:microsoft.com/office/officeart/2005/8/layout/cycle6"/>
    <dgm:cxn modelId="{26C49724-47D6-4380-91DE-8A81989DC22D}" type="presParOf" srcId="{B94CA60B-6C8E-4387-AE30-C9ECCE22821B}" destId="{F2D5B6D2-32C6-4D38-A608-3A72D267C32A}" srcOrd="1" destOrd="0" presId="urn:microsoft.com/office/officeart/2005/8/layout/cycle6"/>
    <dgm:cxn modelId="{D917F5AF-76E2-40E9-B3C0-E63E1C80B194}" type="presParOf" srcId="{B94CA60B-6C8E-4387-AE30-C9ECCE22821B}" destId="{3B0786CA-36B8-45E7-90A3-E18A536BD803}" srcOrd="2" destOrd="0" presId="urn:microsoft.com/office/officeart/2005/8/layout/cycle6"/>
    <dgm:cxn modelId="{5168D543-311F-45BD-854E-E206580015A8}" type="presParOf" srcId="{B94CA60B-6C8E-4387-AE30-C9ECCE22821B}" destId="{BEC03FD6-0CDA-4936-B6CE-70F73D400844}" srcOrd="3" destOrd="0" presId="urn:microsoft.com/office/officeart/2005/8/layout/cycle6"/>
    <dgm:cxn modelId="{BDD24DF9-AD1C-4B2C-9F16-635EFD91D865}" type="presParOf" srcId="{B94CA60B-6C8E-4387-AE30-C9ECCE22821B}" destId="{191A29E2-C9D5-453E-A4BB-903597361B50}" srcOrd="4" destOrd="0" presId="urn:microsoft.com/office/officeart/2005/8/layout/cycle6"/>
    <dgm:cxn modelId="{24D26A93-5CB1-4FE5-9CF5-E5962B7FAFEC}" type="presParOf" srcId="{B94CA60B-6C8E-4387-AE30-C9ECCE22821B}" destId="{73B76246-4370-452C-A599-E1EE5946F878}" srcOrd="5" destOrd="0" presId="urn:microsoft.com/office/officeart/2005/8/layout/cycle6"/>
    <dgm:cxn modelId="{E526E748-B018-424F-B064-07C138205FA1}" type="presParOf" srcId="{B94CA60B-6C8E-4387-AE30-C9ECCE22821B}" destId="{7C642A48-5636-44A3-9409-700B14301942}" srcOrd="6" destOrd="0" presId="urn:microsoft.com/office/officeart/2005/8/layout/cycle6"/>
    <dgm:cxn modelId="{6B041944-8152-42CC-9EB0-705638AFD87C}" type="presParOf" srcId="{B94CA60B-6C8E-4387-AE30-C9ECCE22821B}" destId="{130DDAD2-1D3A-49B9-B765-A1DB409C66CA}" srcOrd="7" destOrd="0" presId="urn:microsoft.com/office/officeart/2005/8/layout/cycle6"/>
    <dgm:cxn modelId="{95A30DDA-6498-41AE-A820-34345F5FA578}" type="presParOf" srcId="{B94CA60B-6C8E-4387-AE30-C9ECCE22821B}" destId="{60BAA851-0B1B-49FD-9FC2-2630399AD168}" srcOrd="8" destOrd="0" presId="urn:microsoft.com/office/officeart/2005/8/layout/cycle6"/>
    <dgm:cxn modelId="{90DDEABC-C341-44E5-94CD-E069D01056FB}" type="presParOf" srcId="{B94CA60B-6C8E-4387-AE30-C9ECCE22821B}" destId="{1EBECF5B-D728-4FB3-9D2C-91D0F23E9E8C}" srcOrd="9" destOrd="0" presId="urn:microsoft.com/office/officeart/2005/8/layout/cycle6"/>
    <dgm:cxn modelId="{49D31B2E-2128-4896-9141-60D5E7BCF5D2}" type="presParOf" srcId="{B94CA60B-6C8E-4387-AE30-C9ECCE22821B}" destId="{352C1E04-87DD-48BA-9695-41CE4A992B42}" srcOrd="10" destOrd="0" presId="urn:microsoft.com/office/officeart/2005/8/layout/cycle6"/>
    <dgm:cxn modelId="{B21FC7F1-E8D6-4FDE-8181-7C8A4275CB71}" type="presParOf" srcId="{B94CA60B-6C8E-4387-AE30-C9ECCE22821B}" destId="{6ACBC11A-F517-42D7-90AA-70699AFF668C}" srcOrd="11" destOrd="0" presId="urn:microsoft.com/office/officeart/2005/8/layout/cycle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4.xml><?xml version="1.0" encoding="utf-8"?>
<dgm:dataModel xmlns:dgm="http://schemas.openxmlformats.org/drawingml/2006/diagram" xmlns:a="http://schemas.openxmlformats.org/drawingml/2006/main">
  <dgm:ptLst>
    <dgm:pt modelId="{549C9F85-C29F-4F4C-8FC1-03DA80E2C9BF}" type="doc">
      <dgm:prSet loTypeId="urn:microsoft.com/office/officeart/2005/8/layout/vList5" loCatId="list" qsTypeId="urn:microsoft.com/office/officeart/2005/8/quickstyle/simple5" qsCatId="simple" csTypeId="urn:microsoft.com/office/officeart/2005/8/colors/accent5_2" csCatId="accent5" phldr="1"/>
      <dgm:spPr/>
      <dgm:t>
        <a:bodyPr/>
        <a:lstStyle/>
        <a:p>
          <a:endParaRPr lang="fr-FR"/>
        </a:p>
      </dgm:t>
    </dgm:pt>
    <dgm:pt modelId="{2B93D7EF-08C9-4F5F-AF41-EA5F65182441}">
      <dgm:prSet phldrT="[Texte]"/>
      <dgm:spPr/>
      <dgm:t>
        <a:bodyPr/>
        <a:lstStyle/>
        <a:p>
          <a:r>
            <a:rPr lang="ar-MA" dirty="0" smtClean="0"/>
            <a:t> المواطنة الكاملة </a:t>
          </a:r>
          <a:endParaRPr lang="fr-FR" dirty="0"/>
        </a:p>
      </dgm:t>
    </dgm:pt>
    <dgm:pt modelId="{FEB59A77-E2D3-4E02-BB45-350B09C43C7E}" type="parTrans" cxnId="{A84FB399-221C-4666-8E50-99A31F32A5B1}">
      <dgm:prSet/>
      <dgm:spPr/>
      <dgm:t>
        <a:bodyPr/>
        <a:lstStyle/>
        <a:p>
          <a:endParaRPr lang="fr-FR"/>
        </a:p>
      </dgm:t>
    </dgm:pt>
    <dgm:pt modelId="{401C5365-EF04-469C-97EA-D2D882D9CCDA}" type="sibTrans" cxnId="{A84FB399-221C-4666-8E50-99A31F32A5B1}">
      <dgm:prSet/>
      <dgm:spPr/>
      <dgm:t>
        <a:bodyPr/>
        <a:lstStyle/>
        <a:p>
          <a:endParaRPr lang="fr-FR"/>
        </a:p>
      </dgm:t>
    </dgm:pt>
    <dgm:pt modelId="{F5AFFFF6-5107-485D-AC59-D809D857BCDC}">
      <dgm:prSet phldrT="[Texte]"/>
      <dgm:spPr/>
      <dgm:t>
        <a:bodyPr/>
        <a:lstStyle/>
        <a:p>
          <a:pPr rtl="1"/>
          <a:endParaRPr lang="fr-FR" dirty="0"/>
        </a:p>
      </dgm:t>
    </dgm:pt>
    <dgm:pt modelId="{2A176E96-D9F5-4C6F-B037-FF990FE154F4}" type="parTrans" cxnId="{FC337D17-7D85-4128-85EF-57DAA8ED7E33}">
      <dgm:prSet/>
      <dgm:spPr/>
      <dgm:t>
        <a:bodyPr/>
        <a:lstStyle/>
        <a:p>
          <a:endParaRPr lang="fr-FR"/>
        </a:p>
      </dgm:t>
    </dgm:pt>
    <dgm:pt modelId="{54736C3E-B7E8-4B22-9BE6-D2AEBE5526F4}" type="sibTrans" cxnId="{FC337D17-7D85-4128-85EF-57DAA8ED7E33}">
      <dgm:prSet/>
      <dgm:spPr/>
      <dgm:t>
        <a:bodyPr/>
        <a:lstStyle/>
        <a:p>
          <a:endParaRPr lang="fr-FR"/>
        </a:p>
      </dgm:t>
    </dgm:pt>
    <dgm:pt modelId="{457787BC-92D9-41CC-BCC5-959770065CE4}">
      <dgm:prSet phldrT="[Texte]"/>
      <dgm:spPr/>
      <dgm:t>
        <a:bodyPr/>
        <a:lstStyle/>
        <a:p>
          <a:pPr rtl="1"/>
          <a:r>
            <a:rPr lang="ar-MA" dirty="0" smtClean="0"/>
            <a:t>  حق الولوج للمعلومات</a:t>
          </a:r>
          <a:endParaRPr lang="fr-FR" dirty="0"/>
        </a:p>
      </dgm:t>
    </dgm:pt>
    <dgm:pt modelId="{0B0F09E3-73C3-4F17-B6CC-4AD7A5C6C241}" type="parTrans" cxnId="{B1493BF9-824E-46C5-8BE7-BB21AFDA60D8}">
      <dgm:prSet/>
      <dgm:spPr/>
      <dgm:t>
        <a:bodyPr/>
        <a:lstStyle/>
        <a:p>
          <a:endParaRPr lang="fr-FR"/>
        </a:p>
      </dgm:t>
    </dgm:pt>
    <dgm:pt modelId="{730C8F39-8477-4914-A995-98A1B27143A8}" type="sibTrans" cxnId="{B1493BF9-824E-46C5-8BE7-BB21AFDA60D8}">
      <dgm:prSet/>
      <dgm:spPr/>
      <dgm:t>
        <a:bodyPr/>
        <a:lstStyle/>
        <a:p>
          <a:endParaRPr lang="fr-FR"/>
        </a:p>
      </dgm:t>
    </dgm:pt>
    <dgm:pt modelId="{592C9B9C-744F-4F94-B9BD-52FA6BDA8805}">
      <dgm:prSet phldrT="[Texte]"/>
      <dgm:spPr/>
      <dgm:t>
        <a:bodyPr/>
        <a:lstStyle/>
        <a:p>
          <a:r>
            <a:rPr lang="ar-MA" dirty="0" smtClean="0"/>
            <a:t>  البحث العلمي </a:t>
          </a:r>
          <a:endParaRPr lang="fr-FR" dirty="0"/>
        </a:p>
      </dgm:t>
    </dgm:pt>
    <dgm:pt modelId="{11B98711-BFA2-44C8-B21F-378F6653BCF3}" type="parTrans" cxnId="{49C3B8E4-7952-4E61-910B-96D18F2D4C5C}">
      <dgm:prSet/>
      <dgm:spPr/>
      <dgm:t>
        <a:bodyPr/>
        <a:lstStyle/>
        <a:p>
          <a:endParaRPr lang="fr-FR"/>
        </a:p>
      </dgm:t>
    </dgm:pt>
    <dgm:pt modelId="{D04C3AD2-6C81-4B05-927E-D844643EBB37}" type="sibTrans" cxnId="{49C3B8E4-7952-4E61-910B-96D18F2D4C5C}">
      <dgm:prSet/>
      <dgm:spPr/>
      <dgm:t>
        <a:bodyPr/>
        <a:lstStyle/>
        <a:p>
          <a:endParaRPr lang="fr-FR"/>
        </a:p>
      </dgm:t>
    </dgm:pt>
    <dgm:pt modelId="{2B375EF2-180D-4907-9BC9-8EA9C93DD703}">
      <dgm:prSet phldrT="[Texte]"/>
      <dgm:spPr/>
      <dgm:t>
        <a:bodyPr/>
        <a:lstStyle/>
        <a:p>
          <a:pPr rtl="1"/>
          <a:r>
            <a:rPr lang="ar-MA" dirty="0" smtClean="0">
              <a:ea typeface="Calibri"/>
              <a:cs typeface="Sakkal Majalla"/>
            </a:rPr>
            <a:t>اعتماد البحث العلمي والفكر الحداثي العقلاني، كخيار لتطوير المجتمع والدولة </a:t>
          </a:r>
          <a:endParaRPr lang="fr-FR" dirty="0"/>
        </a:p>
      </dgm:t>
    </dgm:pt>
    <dgm:pt modelId="{185A69C5-E7FF-4C00-A03E-4C03CE1026E6}" type="parTrans" cxnId="{2113A65A-FF82-4737-864E-84EDBFC403DD}">
      <dgm:prSet/>
      <dgm:spPr/>
      <dgm:t>
        <a:bodyPr/>
        <a:lstStyle/>
        <a:p>
          <a:endParaRPr lang="fr-FR"/>
        </a:p>
      </dgm:t>
    </dgm:pt>
    <dgm:pt modelId="{8B89FDFF-CADF-433C-BC0B-DFAF3A635C7D}" type="sibTrans" cxnId="{2113A65A-FF82-4737-864E-84EDBFC403DD}">
      <dgm:prSet/>
      <dgm:spPr/>
      <dgm:t>
        <a:bodyPr/>
        <a:lstStyle/>
        <a:p>
          <a:endParaRPr lang="fr-FR"/>
        </a:p>
      </dgm:t>
    </dgm:pt>
    <dgm:pt modelId="{F83018C1-920E-4E2F-B089-D12DFEBEDE8B}">
      <dgm:prSet phldrT="[Texte]"/>
      <dgm:spPr/>
      <dgm:t>
        <a:bodyPr/>
        <a:lstStyle/>
        <a:p>
          <a:pPr rtl="1"/>
          <a:r>
            <a:rPr lang="ar-MA" dirty="0" smtClean="0">
              <a:latin typeface="Calibri"/>
              <a:ea typeface="Calibri"/>
              <a:cs typeface="Sakkal Majalla"/>
            </a:rPr>
            <a:t>حق الولوج للمعلومات والإعلام العمومي، </a:t>
          </a:r>
          <a:endParaRPr lang="fr-FR" dirty="0"/>
        </a:p>
      </dgm:t>
    </dgm:pt>
    <dgm:pt modelId="{142AFF53-9147-48E6-AC6F-9883795C3F9C}" type="sibTrans" cxnId="{53690A85-E54D-4E94-98D5-E03BB235FFC1}">
      <dgm:prSet/>
      <dgm:spPr/>
      <dgm:t>
        <a:bodyPr/>
        <a:lstStyle/>
        <a:p>
          <a:endParaRPr lang="fr-FR"/>
        </a:p>
      </dgm:t>
    </dgm:pt>
    <dgm:pt modelId="{48576EA6-852B-4C52-B19F-0BC638CB2374}" type="parTrans" cxnId="{53690A85-E54D-4E94-98D5-E03BB235FFC1}">
      <dgm:prSet/>
      <dgm:spPr/>
      <dgm:t>
        <a:bodyPr/>
        <a:lstStyle/>
        <a:p>
          <a:endParaRPr lang="fr-FR"/>
        </a:p>
      </dgm:t>
    </dgm:pt>
    <dgm:pt modelId="{70D0DCCF-3419-4AC8-AE85-2C432CB71DFB}">
      <dgm:prSet/>
      <dgm:spPr/>
      <dgm:t>
        <a:bodyPr/>
        <a:lstStyle/>
        <a:p>
          <a:pPr rtl="1"/>
          <a:r>
            <a:rPr lang="ar-MA" dirty="0" smtClean="0">
              <a:latin typeface="Calibri"/>
              <a:ea typeface="Calibri"/>
              <a:cs typeface="Sakkal Majalla"/>
            </a:rPr>
            <a:t>وحدة المواطنة المغربية في تعددها  الحضاري و أبعادها الثقافية  </a:t>
          </a:r>
          <a:endParaRPr lang="fr-FR" dirty="0">
            <a:latin typeface="Calibri"/>
            <a:ea typeface="Calibri"/>
            <a:cs typeface="Arial"/>
          </a:endParaRPr>
        </a:p>
      </dgm:t>
    </dgm:pt>
    <dgm:pt modelId="{CC120A60-ADAC-4355-9B63-54432581AF6F}" type="parTrans" cxnId="{DA99A927-8AA1-4B2A-A747-551BB609E9A8}">
      <dgm:prSet/>
      <dgm:spPr/>
      <dgm:t>
        <a:bodyPr/>
        <a:lstStyle/>
        <a:p>
          <a:endParaRPr lang="fr-FR"/>
        </a:p>
      </dgm:t>
    </dgm:pt>
    <dgm:pt modelId="{B23A02FF-CB7C-4CED-B31F-0D3120C9911A}" type="sibTrans" cxnId="{DA99A927-8AA1-4B2A-A747-551BB609E9A8}">
      <dgm:prSet/>
      <dgm:spPr/>
      <dgm:t>
        <a:bodyPr/>
        <a:lstStyle/>
        <a:p>
          <a:endParaRPr lang="fr-FR"/>
        </a:p>
      </dgm:t>
    </dgm:pt>
    <dgm:pt modelId="{B24FF769-5143-4EBD-A60A-40A950AD4200}">
      <dgm:prSet phldrT="[Texte]"/>
      <dgm:spPr/>
      <dgm:t>
        <a:bodyPr/>
        <a:lstStyle/>
        <a:p>
          <a:pPr rtl="1"/>
          <a:r>
            <a:rPr lang="ar-MA" dirty="0" smtClean="0">
              <a:latin typeface="Calibri"/>
              <a:ea typeface="Calibri"/>
              <a:cs typeface="Sakkal Majalla"/>
            </a:rPr>
            <a:t>وتفعيل مؤسسات التشاور  والتداول والحكامة </a:t>
          </a:r>
          <a:endParaRPr lang="fr-FR" dirty="0"/>
        </a:p>
      </dgm:t>
    </dgm:pt>
    <dgm:pt modelId="{6844D3B8-C0A6-4812-B9EE-2C8C1EEF8484}" type="parTrans" cxnId="{979639AA-EA24-44C2-9936-7C4D998DEEF0}">
      <dgm:prSet/>
      <dgm:spPr/>
      <dgm:t>
        <a:bodyPr/>
        <a:lstStyle/>
        <a:p>
          <a:endParaRPr lang="fr-FR"/>
        </a:p>
      </dgm:t>
    </dgm:pt>
    <dgm:pt modelId="{03B77AF1-0E99-46AF-8162-AEEF71F4F3D0}" type="sibTrans" cxnId="{979639AA-EA24-44C2-9936-7C4D998DEEF0}">
      <dgm:prSet/>
      <dgm:spPr/>
      <dgm:t>
        <a:bodyPr/>
        <a:lstStyle/>
        <a:p>
          <a:endParaRPr lang="fr-FR"/>
        </a:p>
      </dgm:t>
    </dgm:pt>
    <dgm:pt modelId="{2CB52851-D18B-4EDB-9CD7-4FEEA74A9DFF}" type="pres">
      <dgm:prSet presAssocID="{549C9F85-C29F-4F4C-8FC1-03DA80E2C9BF}" presName="Name0" presStyleCnt="0">
        <dgm:presLayoutVars>
          <dgm:dir/>
          <dgm:animLvl val="lvl"/>
          <dgm:resizeHandles val="exact"/>
        </dgm:presLayoutVars>
      </dgm:prSet>
      <dgm:spPr/>
      <dgm:t>
        <a:bodyPr/>
        <a:lstStyle/>
        <a:p>
          <a:endParaRPr lang="fr-FR"/>
        </a:p>
      </dgm:t>
    </dgm:pt>
    <dgm:pt modelId="{7CFA3E93-9740-4EBA-8279-E1B8254C3358}" type="pres">
      <dgm:prSet presAssocID="{2B93D7EF-08C9-4F5F-AF41-EA5F65182441}" presName="linNode" presStyleCnt="0"/>
      <dgm:spPr/>
    </dgm:pt>
    <dgm:pt modelId="{425D8AF4-3CD9-48D3-8260-7A0199960114}" type="pres">
      <dgm:prSet presAssocID="{2B93D7EF-08C9-4F5F-AF41-EA5F65182441}" presName="parentText" presStyleLbl="node1" presStyleIdx="0" presStyleCnt="3">
        <dgm:presLayoutVars>
          <dgm:chMax val="1"/>
          <dgm:bulletEnabled val="1"/>
        </dgm:presLayoutVars>
      </dgm:prSet>
      <dgm:spPr/>
      <dgm:t>
        <a:bodyPr/>
        <a:lstStyle/>
        <a:p>
          <a:endParaRPr lang="fr-FR"/>
        </a:p>
      </dgm:t>
    </dgm:pt>
    <dgm:pt modelId="{3058C045-F479-45C5-808E-841CC8E8AEB2}" type="pres">
      <dgm:prSet presAssocID="{2B93D7EF-08C9-4F5F-AF41-EA5F65182441}" presName="descendantText" presStyleLbl="alignAccFollowNode1" presStyleIdx="0" presStyleCnt="3">
        <dgm:presLayoutVars>
          <dgm:bulletEnabled val="1"/>
        </dgm:presLayoutVars>
      </dgm:prSet>
      <dgm:spPr/>
      <dgm:t>
        <a:bodyPr/>
        <a:lstStyle/>
        <a:p>
          <a:endParaRPr lang="fr-FR"/>
        </a:p>
      </dgm:t>
    </dgm:pt>
    <dgm:pt modelId="{F1415F9B-86BC-43B6-910D-82D14C01B120}" type="pres">
      <dgm:prSet presAssocID="{401C5365-EF04-469C-97EA-D2D882D9CCDA}" presName="sp" presStyleCnt="0"/>
      <dgm:spPr/>
    </dgm:pt>
    <dgm:pt modelId="{D311E74D-B7B5-44B8-B754-CA3E3E74A649}" type="pres">
      <dgm:prSet presAssocID="{457787BC-92D9-41CC-BCC5-959770065CE4}" presName="linNode" presStyleCnt="0"/>
      <dgm:spPr/>
    </dgm:pt>
    <dgm:pt modelId="{6325931E-451A-4240-87A0-AB9C57595C26}" type="pres">
      <dgm:prSet presAssocID="{457787BC-92D9-41CC-BCC5-959770065CE4}" presName="parentText" presStyleLbl="node1" presStyleIdx="1" presStyleCnt="3">
        <dgm:presLayoutVars>
          <dgm:chMax val="1"/>
          <dgm:bulletEnabled val="1"/>
        </dgm:presLayoutVars>
      </dgm:prSet>
      <dgm:spPr/>
      <dgm:t>
        <a:bodyPr/>
        <a:lstStyle/>
        <a:p>
          <a:endParaRPr lang="fr-FR"/>
        </a:p>
      </dgm:t>
    </dgm:pt>
    <dgm:pt modelId="{86C2302C-D007-4B97-B97D-C085FE48ABDB}" type="pres">
      <dgm:prSet presAssocID="{457787BC-92D9-41CC-BCC5-959770065CE4}" presName="descendantText" presStyleLbl="alignAccFollowNode1" presStyleIdx="1" presStyleCnt="3">
        <dgm:presLayoutVars>
          <dgm:bulletEnabled val="1"/>
        </dgm:presLayoutVars>
      </dgm:prSet>
      <dgm:spPr/>
      <dgm:t>
        <a:bodyPr/>
        <a:lstStyle/>
        <a:p>
          <a:endParaRPr lang="fr-FR"/>
        </a:p>
      </dgm:t>
    </dgm:pt>
    <dgm:pt modelId="{099CA1FA-619B-4613-91B4-1D7C80983BC3}" type="pres">
      <dgm:prSet presAssocID="{730C8F39-8477-4914-A995-98A1B27143A8}" presName="sp" presStyleCnt="0"/>
      <dgm:spPr/>
    </dgm:pt>
    <dgm:pt modelId="{6D9CD529-7E2A-4B8A-A7A0-BA14F4BA1A9A}" type="pres">
      <dgm:prSet presAssocID="{592C9B9C-744F-4F94-B9BD-52FA6BDA8805}" presName="linNode" presStyleCnt="0"/>
      <dgm:spPr/>
    </dgm:pt>
    <dgm:pt modelId="{767BB7A2-8C4A-49B8-B07D-C1D86E3693A0}" type="pres">
      <dgm:prSet presAssocID="{592C9B9C-744F-4F94-B9BD-52FA6BDA8805}" presName="parentText" presStyleLbl="node1" presStyleIdx="2" presStyleCnt="3">
        <dgm:presLayoutVars>
          <dgm:chMax val="1"/>
          <dgm:bulletEnabled val="1"/>
        </dgm:presLayoutVars>
      </dgm:prSet>
      <dgm:spPr/>
      <dgm:t>
        <a:bodyPr/>
        <a:lstStyle/>
        <a:p>
          <a:endParaRPr lang="fr-FR"/>
        </a:p>
      </dgm:t>
    </dgm:pt>
    <dgm:pt modelId="{91AD78CC-6AEA-42F2-A600-A62DBA71AD6D}" type="pres">
      <dgm:prSet presAssocID="{592C9B9C-744F-4F94-B9BD-52FA6BDA8805}" presName="descendantText" presStyleLbl="alignAccFollowNode1" presStyleIdx="2" presStyleCnt="3">
        <dgm:presLayoutVars>
          <dgm:bulletEnabled val="1"/>
        </dgm:presLayoutVars>
      </dgm:prSet>
      <dgm:spPr/>
      <dgm:t>
        <a:bodyPr/>
        <a:lstStyle/>
        <a:p>
          <a:endParaRPr lang="fr-FR"/>
        </a:p>
      </dgm:t>
    </dgm:pt>
  </dgm:ptLst>
  <dgm:cxnLst>
    <dgm:cxn modelId="{2113A65A-FF82-4737-864E-84EDBFC403DD}" srcId="{592C9B9C-744F-4F94-B9BD-52FA6BDA8805}" destId="{2B375EF2-180D-4907-9BC9-8EA9C93DD703}" srcOrd="0" destOrd="0" parTransId="{185A69C5-E7FF-4C00-A03E-4C03CE1026E6}" sibTransId="{8B89FDFF-CADF-433C-BC0B-DFAF3A635C7D}"/>
    <dgm:cxn modelId="{A0420FBF-0405-47DB-A63A-E8507A358DB1}" type="presOf" srcId="{B24FF769-5143-4EBD-A60A-40A950AD4200}" destId="{86C2302C-D007-4B97-B97D-C085FE48ABDB}" srcOrd="0" destOrd="1" presId="urn:microsoft.com/office/officeart/2005/8/layout/vList5"/>
    <dgm:cxn modelId="{979639AA-EA24-44C2-9936-7C4D998DEEF0}" srcId="{457787BC-92D9-41CC-BCC5-959770065CE4}" destId="{B24FF769-5143-4EBD-A60A-40A950AD4200}" srcOrd="1" destOrd="0" parTransId="{6844D3B8-C0A6-4812-B9EE-2C8C1EEF8484}" sibTransId="{03B77AF1-0E99-46AF-8162-AEEF71F4F3D0}"/>
    <dgm:cxn modelId="{6FC9AADD-4A7D-44ED-8E55-A59184167436}" type="presOf" srcId="{F83018C1-920E-4E2F-B089-D12DFEBEDE8B}" destId="{86C2302C-D007-4B97-B97D-C085FE48ABDB}" srcOrd="0" destOrd="0" presId="urn:microsoft.com/office/officeart/2005/8/layout/vList5"/>
    <dgm:cxn modelId="{49C3B8E4-7952-4E61-910B-96D18F2D4C5C}" srcId="{549C9F85-C29F-4F4C-8FC1-03DA80E2C9BF}" destId="{592C9B9C-744F-4F94-B9BD-52FA6BDA8805}" srcOrd="2" destOrd="0" parTransId="{11B98711-BFA2-44C8-B21F-378F6653BCF3}" sibTransId="{D04C3AD2-6C81-4B05-927E-D844643EBB37}"/>
    <dgm:cxn modelId="{F20A6381-B083-4391-804B-7A545ED18A3C}" type="presOf" srcId="{70D0DCCF-3419-4AC8-AE85-2C432CB71DFB}" destId="{3058C045-F479-45C5-808E-841CC8E8AEB2}" srcOrd="0" destOrd="1" presId="urn:microsoft.com/office/officeart/2005/8/layout/vList5"/>
    <dgm:cxn modelId="{A84FB399-221C-4666-8E50-99A31F32A5B1}" srcId="{549C9F85-C29F-4F4C-8FC1-03DA80E2C9BF}" destId="{2B93D7EF-08C9-4F5F-AF41-EA5F65182441}" srcOrd="0" destOrd="0" parTransId="{FEB59A77-E2D3-4E02-BB45-350B09C43C7E}" sibTransId="{401C5365-EF04-469C-97EA-D2D882D9CCDA}"/>
    <dgm:cxn modelId="{FC337D17-7D85-4128-85EF-57DAA8ED7E33}" srcId="{2B93D7EF-08C9-4F5F-AF41-EA5F65182441}" destId="{F5AFFFF6-5107-485D-AC59-D809D857BCDC}" srcOrd="0" destOrd="0" parTransId="{2A176E96-D9F5-4C6F-B037-FF990FE154F4}" sibTransId="{54736C3E-B7E8-4B22-9BE6-D2AEBE5526F4}"/>
    <dgm:cxn modelId="{63F092EE-5EDD-4792-9BE4-62A05488CD3E}" type="presOf" srcId="{457787BC-92D9-41CC-BCC5-959770065CE4}" destId="{6325931E-451A-4240-87A0-AB9C57595C26}" srcOrd="0" destOrd="0" presId="urn:microsoft.com/office/officeart/2005/8/layout/vList5"/>
    <dgm:cxn modelId="{DA99A927-8AA1-4B2A-A747-551BB609E9A8}" srcId="{2B93D7EF-08C9-4F5F-AF41-EA5F65182441}" destId="{70D0DCCF-3419-4AC8-AE85-2C432CB71DFB}" srcOrd="1" destOrd="0" parTransId="{CC120A60-ADAC-4355-9B63-54432581AF6F}" sibTransId="{B23A02FF-CB7C-4CED-B31F-0D3120C9911A}"/>
    <dgm:cxn modelId="{9E8CD0FB-F541-4E7C-A9B8-5E5C80E7881E}" type="presOf" srcId="{592C9B9C-744F-4F94-B9BD-52FA6BDA8805}" destId="{767BB7A2-8C4A-49B8-B07D-C1D86E3693A0}" srcOrd="0" destOrd="0" presId="urn:microsoft.com/office/officeart/2005/8/layout/vList5"/>
    <dgm:cxn modelId="{D65654EE-2101-4664-AFD7-86B62C653573}" type="presOf" srcId="{2B375EF2-180D-4907-9BC9-8EA9C93DD703}" destId="{91AD78CC-6AEA-42F2-A600-A62DBA71AD6D}" srcOrd="0" destOrd="0" presId="urn:microsoft.com/office/officeart/2005/8/layout/vList5"/>
    <dgm:cxn modelId="{B1493BF9-824E-46C5-8BE7-BB21AFDA60D8}" srcId="{549C9F85-C29F-4F4C-8FC1-03DA80E2C9BF}" destId="{457787BC-92D9-41CC-BCC5-959770065CE4}" srcOrd="1" destOrd="0" parTransId="{0B0F09E3-73C3-4F17-B6CC-4AD7A5C6C241}" sibTransId="{730C8F39-8477-4914-A995-98A1B27143A8}"/>
    <dgm:cxn modelId="{0943D1AF-5209-4F1F-A629-C6CBCF8EF3BE}" type="presOf" srcId="{2B93D7EF-08C9-4F5F-AF41-EA5F65182441}" destId="{425D8AF4-3CD9-48D3-8260-7A0199960114}" srcOrd="0" destOrd="0" presId="urn:microsoft.com/office/officeart/2005/8/layout/vList5"/>
    <dgm:cxn modelId="{A58CF0F7-EBDD-4674-8084-3FE70893FDF5}" type="presOf" srcId="{F5AFFFF6-5107-485D-AC59-D809D857BCDC}" destId="{3058C045-F479-45C5-808E-841CC8E8AEB2}" srcOrd="0" destOrd="0" presId="urn:microsoft.com/office/officeart/2005/8/layout/vList5"/>
    <dgm:cxn modelId="{53690A85-E54D-4E94-98D5-E03BB235FFC1}" srcId="{457787BC-92D9-41CC-BCC5-959770065CE4}" destId="{F83018C1-920E-4E2F-B089-D12DFEBEDE8B}" srcOrd="0" destOrd="0" parTransId="{48576EA6-852B-4C52-B19F-0BC638CB2374}" sibTransId="{142AFF53-9147-48E6-AC6F-9883795C3F9C}"/>
    <dgm:cxn modelId="{56D72DDA-A037-42CC-9C5F-A9881A752623}" type="presOf" srcId="{549C9F85-C29F-4F4C-8FC1-03DA80E2C9BF}" destId="{2CB52851-D18B-4EDB-9CD7-4FEEA74A9DFF}" srcOrd="0" destOrd="0" presId="urn:microsoft.com/office/officeart/2005/8/layout/vList5"/>
    <dgm:cxn modelId="{BAC8BE14-34A5-4339-AF9D-93E7613F05F5}" type="presParOf" srcId="{2CB52851-D18B-4EDB-9CD7-4FEEA74A9DFF}" destId="{7CFA3E93-9740-4EBA-8279-E1B8254C3358}" srcOrd="0" destOrd="0" presId="urn:microsoft.com/office/officeart/2005/8/layout/vList5"/>
    <dgm:cxn modelId="{474B94D0-DAA1-4F27-B380-E33B9C244EC1}" type="presParOf" srcId="{7CFA3E93-9740-4EBA-8279-E1B8254C3358}" destId="{425D8AF4-3CD9-48D3-8260-7A0199960114}" srcOrd="0" destOrd="0" presId="urn:microsoft.com/office/officeart/2005/8/layout/vList5"/>
    <dgm:cxn modelId="{9EE3ADC3-7280-4F3B-8E91-9C827BB14C00}" type="presParOf" srcId="{7CFA3E93-9740-4EBA-8279-E1B8254C3358}" destId="{3058C045-F479-45C5-808E-841CC8E8AEB2}" srcOrd="1" destOrd="0" presId="urn:microsoft.com/office/officeart/2005/8/layout/vList5"/>
    <dgm:cxn modelId="{84B1797D-ED72-406B-BE58-53474520FA69}" type="presParOf" srcId="{2CB52851-D18B-4EDB-9CD7-4FEEA74A9DFF}" destId="{F1415F9B-86BC-43B6-910D-82D14C01B120}" srcOrd="1" destOrd="0" presId="urn:microsoft.com/office/officeart/2005/8/layout/vList5"/>
    <dgm:cxn modelId="{6D48D4BC-581C-4A00-BEA3-96732ECA8325}" type="presParOf" srcId="{2CB52851-D18B-4EDB-9CD7-4FEEA74A9DFF}" destId="{D311E74D-B7B5-44B8-B754-CA3E3E74A649}" srcOrd="2" destOrd="0" presId="urn:microsoft.com/office/officeart/2005/8/layout/vList5"/>
    <dgm:cxn modelId="{208765D6-8515-4ED1-88CD-21B195C28ABD}" type="presParOf" srcId="{D311E74D-B7B5-44B8-B754-CA3E3E74A649}" destId="{6325931E-451A-4240-87A0-AB9C57595C26}" srcOrd="0" destOrd="0" presId="urn:microsoft.com/office/officeart/2005/8/layout/vList5"/>
    <dgm:cxn modelId="{BF8788ED-5897-4CA7-AF99-B99884DB5295}" type="presParOf" srcId="{D311E74D-B7B5-44B8-B754-CA3E3E74A649}" destId="{86C2302C-D007-4B97-B97D-C085FE48ABDB}" srcOrd="1" destOrd="0" presId="urn:microsoft.com/office/officeart/2005/8/layout/vList5"/>
    <dgm:cxn modelId="{C7479EBD-7CB4-4DD0-8180-98475D285B5E}" type="presParOf" srcId="{2CB52851-D18B-4EDB-9CD7-4FEEA74A9DFF}" destId="{099CA1FA-619B-4613-91B4-1D7C80983BC3}" srcOrd="3" destOrd="0" presId="urn:microsoft.com/office/officeart/2005/8/layout/vList5"/>
    <dgm:cxn modelId="{E251631F-C0B6-4A21-ADF3-0118A6B95109}" type="presParOf" srcId="{2CB52851-D18B-4EDB-9CD7-4FEEA74A9DFF}" destId="{6D9CD529-7E2A-4B8A-A7A0-BA14F4BA1A9A}" srcOrd="4" destOrd="0" presId="urn:microsoft.com/office/officeart/2005/8/layout/vList5"/>
    <dgm:cxn modelId="{F1FACC95-1F98-4DCE-8816-8B7BC0560461}" type="presParOf" srcId="{6D9CD529-7E2A-4B8A-A7A0-BA14F4BA1A9A}" destId="{767BB7A2-8C4A-49B8-B07D-C1D86E3693A0}" srcOrd="0" destOrd="0" presId="urn:microsoft.com/office/officeart/2005/8/layout/vList5"/>
    <dgm:cxn modelId="{FA59F915-9FD9-4271-A406-5484F1202374}" type="presParOf" srcId="{6D9CD529-7E2A-4B8A-A7A0-BA14F4BA1A9A}" destId="{91AD78CC-6AEA-42F2-A600-A62DBA71AD6D}" srcOrd="1" destOrd="0" presId="urn:microsoft.com/office/officeart/2005/8/layout/vList5"/>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25.xml><?xml version="1.0" encoding="utf-8"?>
<dgm:dataModel xmlns:dgm="http://schemas.openxmlformats.org/drawingml/2006/diagram" xmlns:a="http://schemas.openxmlformats.org/drawingml/2006/main">
  <dgm:ptLst>
    <dgm:pt modelId="{A71190FE-5F1A-4DC9-AA67-7DA84A21AE69}" type="doc">
      <dgm:prSet loTypeId="urn:microsoft.com/office/officeart/2005/8/layout/gear1" loCatId="process" qsTypeId="urn:microsoft.com/office/officeart/2005/8/quickstyle/simple5" qsCatId="simple" csTypeId="urn:microsoft.com/office/officeart/2005/8/colors/colorful1" csCatId="colorful" phldr="1"/>
      <dgm:spPr/>
    </dgm:pt>
    <dgm:pt modelId="{35143F79-6055-41BA-86C2-CB3BB8D6A3F7}" type="pres">
      <dgm:prSet presAssocID="{A71190FE-5F1A-4DC9-AA67-7DA84A21AE69}" presName="composite" presStyleCnt="0">
        <dgm:presLayoutVars>
          <dgm:chMax val="3"/>
          <dgm:animLvl val="lvl"/>
          <dgm:resizeHandles val="exact"/>
        </dgm:presLayoutVars>
      </dgm:prSet>
      <dgm:spPr/>
    </dgm:pt>
  </dgm:ptLst>
  <dgm:cxnLst>
    <dgm:cxn modelId="{E1D87639-C881-41BD-8EA3-8B42C74DB8B3}" type="presOf" srcId="{A71190FE-5F1A-4DC9-AA67-7DA84A21AE69}" destId="{35143F79-6055-41BA-86C2-CB3BB8D6A3F7}" srcOrd="0" destOrd="0" presId="urn:microsoft.com/office/officeart/2005/8/layout/gear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6.xml><?xml version="1.0" encoding="utf-8"?>
<dgm:dataModel xmlns:dgm="http://schemas.openxmlformats.org/drawingml/2006/diagram" xmlns:a="http://schemas.openxmlformats.org/drawingml/2006/main">
  <dgm:ptLst>
    <dgm:pt modelId="{85889814-8F2F-4C26-89A9-C6BED761AADC}" type="doc">
      <dgm:prSet loTypeId="urn:microsoft.com/office/officeart/2005/8/layout/radial6" loCatId="cycle" qsTypeId="urn:microsoft.com/office/officeart/2005/8/quickstyle/simple5" qsCatId="simple" csTypeId="urn:microsoft.com/office/officeart/2005/8/colors/colorful5" csCatId="colorful" phldr="1"/>
      <dgm:spPr/>
      <dgm:t>
        <a:bodyPr/>
        <a:lstStyle/>
        <a:p>
          <a:endParaRPr lang="fr-FR"/>
        </a:p>
      </dgm:t>
    </dgm:pt>
    <dgm:pt modelId="{619117C2-AE1A-4E00-B81D-BA8F685C7D81}">
      <dgm:prSet phldrT="[Texte]"/>
      <dgm:spPr/>
      <dgm:t>
        <a:bodyPr/>
        <a:lstStyle/>
        <a:p>
          <a:r>
            <a:rPr lang="ar-MA" dirty="0" smtClean="0"/>
            <a:t>الدولة الاجتماعية </a:t>
          </a:r>
        </a:p>
        <a:p>
          <a:r>
            <a:rPr lang="fr-FR" dirty="0" smtClean="0"/>
            <a:t>État Social</a:t>
          </a:r>
          <a:endParaRPr lang="fr-FR" dirty="0"/>
        </a:p>
      </dgm:t>
    </dgm:pt>
    <dgm:pt modelId="{C09F4474-ACEF-4F22-8DB4-8C1DCACA5BD4}" type="parTrans" cxnId="{1F503BE0-A72B-4031-8816-B05177A7126A}">
      <dgm:prSet/>
      <dgm:spPr/>
      <dgm:t>
        <a:bodyPr/>
        <a:lstStyle/>
        <a:p>
          <a:endParaRPr lang="fr-FR"/>
        </a:p>
      </dgm:t>
    </dgm:pt>
    <dgm:pt modelId="{1CC16F72-2A5A-4EDC-9580-BFB3F66E4D75}" type="sibTrans" cxnId="{1F503BE0-A72B-4031-8816-B05177A7126A}">
      <dgm:prSet/>
      <dgm:spPr/>
      <dgm:t>
        <a:bodyPr/>
        <a:lstStyle/>
        <a:p>
          <a:endParaRPr lang="fr-FR"/>
        </a:p>
      </dgm:t>
    </dgm:pt>
    <dgm:pt modelId="{C1D973E7-0BF8-4B2E-9015-CB2D050E8659}">
      <dgm:prSet phldrT="[Texte]"/>
      <dgm:spPr/>
      <dgm:t>
        <a:bodyPr/>
        <a:lstStyle/>
        <a:p>
          <a:r>
            <a:rPr lang="ar-MA" dirty="0" smtClean="0"/>
            <a:t>الديمقراطية الاجتماعية  </a:t>
          </a:r>
        </a:p>
        <a:p>
          <a:endParaRPr lang="fr-FR" dirty="0"/>
        </a:p>
      </dgm:t>
    </dgm:pt>
    <dgm:pt modelId="{079BA5AB-D3A4-403B-A60E-B93A25877828}" type="parTrans" cxnId="{8237FDB5-169A-4770-82DF-F760444D1481}">
      <dgm:prSet/>
      <dgm:spPr/>
      <dgm:t>
        <a:bodyPr/>
        <a:lstStyle/>
        <a:p>
          <a:endParaRPr lang="fr-FR"/>
        </a:p>
      </dgm:t>
    </dgm:pt>
    <dgm:pt modelId="{7B4AA441-9275-481D-A76D-2D2E07B0939A}" type="sibTrans" cxnId="{8237FDB5-169A-4770-82DF-F760444D1481}">
      <dgm:prSet/>
      <dgm:spPr/>
      <dgm:t>
        <a:bodyPr/>
        <a:lstStyle/>
        <a:p>
          <a:endParaRPr lang="fr-FR"/>
        </a:p>
      </dgm:t>
    </dgm:pt>
    <dgm:pt modelId="{97CB6D7E-52B6-4481-A10C-1DD67D26E0D8}">
      <dgm:prSet phldrT="[Texte]"/>
      <dgm:spPr/>
      <dgm:t>
        <a:bodyPr/>
        <a:lstStyle/>
        <a:p>
          <a:pPr rtl="1"/>
          <a:r>
            <a:rPr lang="ar-MA" dirty="0" smtClean="0"/>
            <a:t>نظام للخدمات  العمومية </a:t>
          </a:r>
          <a:endParaRPr lang="fr-FR" dirty="0"/>
        </a:p>
      </dgm:t>
    </dgm:pt>
    <dgm:pt modelId="{64A6D707-13C5-4D4D-9F11-B77BBCD7B95C}" type="parTrans" cxnId="{DE17D85B-9E17-4FB0-B8CB-6A24E0F129A6}">
      <dgm:prSet/>
      <dgm:spPr/>
      <dgm:t>
        <a:bodyPr/>
        <a:lstStyle/>
        <a:p>
          <a:endParaRPr lang="fr-FR"/>
        </a:p>
      </dgm:t>
    </dgm:pt>
    <dgm:pt modelId="{1B13F51C-67FD-46A6-BDE0-43D9B7E25C47}" type="sibTrans" cxnId="{DE17D85B-9E17-4FB0-B8CB-6A24E0F129A6}">
      <dgm:prSet/>
      <dgm:spPr/>
      <dgm:t>
        <a:bodyPr/>
        <a:lstStyle/>
        <a:p>
          <a:endParaRPr lang="fr-FR"/>
        </a:p>
      </dgm:t>
    </dgm:pt>
    <dgm:pt modelId="{EB4ECD93-BBD1-4A94-8014-C4D87685999C}">
      <dgm:prSet phldrT="[Texte]"/>
      <dgm:spPr/>
      <dgm:t>
        <a:bodyPr/>
        <a:lstStyle/>
        <a:p>
          <a:pPr rtl="1"/>
          <a:r>
            <a:rPr lang="ar-MA" dirty="0" smtClean="0"/>
            <a:t>نظام للقوانين وتشريعات للشغل والتشغيل  اللائق </a:t>
          </a:r>
          <a:endParaRPr lang="fr-FR" dirty="0"/>
        </a:p>
      </dgm:t>
    </dgm:pt>
    <dgm:pt modelId="{C793BEDD-5911-49DE-915F-901FF60FC0FF}" type="parTrans" cxnId="{1287DC16-E265-4A65-85A9-B20CD6B391B4}">
      <dgm:prSet/>
      <dgm:spPr/>
      <dgm:t>
        <a:bodyPr/>
        <a:lstStyle/>
        <a:p>
          <a:endParaRPr lang="fr-FR"/>
        </a:p>
      </dgm:t>
    </dgm:pt>
    <dgm:pt modelId="{14AE890C-0254-4731-AE6C-220F8AA2992D}" type="sibTrans" cxnId="{1287DC16-E265-4A65-85A9-B20CD6B391B4}">
      <dgm:prSet/>
      <dgm:spPr/>
      <dgm:t>
        <a:bodyPr/>
        <a:lstStyle/>
        <a:p>
          <a:endParaRPr lang="fr-FR"/>
        </a:p>
      </dgm:t>
    </dgm:pt>
    <dgm:pt modelId="{CB2385B9-F3B9-4B74-A802-1A9F63287EB3}">
      <dgm:prSet phldrT="[Texte]"/>
      <dgm:spPr/>
      <dgm:t>
        <a:bodyPr/>
        <a:lstStyle/>
        <a:p>
          <a:r>
            <a:rPr lang="ar-MA" dirty="0" smtClean="0"/>
            <a:t>نظام للحماية الاجتماعية </a:t>
          </a:r>
          <a:endParaRPr lang="fr-FR" dirty="0"/>
        </a:p>
      </dgm:t>
    </dgm:pt>
    <dgm:pt modelId="{2615B965-ADDD-424B-95E9-13D2BB814A6A}" type="parTrans" cxnId="{FF922E91-4884-40D2-AC54-A2B08CED53A6}">
      <dgm:prSet/>
      <dgm:spPr/>
      <dgm:t>
        <a:bodyPr/>
        <a:lstStyle/>
        <a:p>
          <a:endParaRPr lang="fr-FR"/>
        </a:p>
      </dgm:t>
    </dgm:pt>
    <dgm:pt modelId="{CC39F4F9-0441-4112-9BBB-140E8BC83EBA}" type="sibTrans" cxnId="{FF922E91-4884-40D2-AC54-A2B08CED53A6}">
      <dgm:prSet/>
      <dgm:spPr/>
      <dgm:t>
        <a:bodyPr/>
        <a:lstStyle/>
        <a:p>
          <a:endParaRPr lang="fr-FR"/>
        </a:p>
      </dgm:t>
    </dgm:pt>
    <dgm:pt modelId="{996957E0-4150-4648-8F05-942E1BEA09A8}" type="pres">
      <dgm:prSet presAssocID="{85889814-8F2F-4C26-89A9-C6BED761AADC}" presName="Name0" presStyleCnt="0">
        <dgm:presLayoutVars>
          <dgm:chMax val="1"/>
          <dgm:dir/>
          <dgm:animLvl val="ctr"/>
          <dgm:resizeHandles val="exact"/>
        </dgm:presLayoutVars>
      </dgm:prSet>
      <dgm:spPr/>
      <dgm:t>
        <a:bodyPr/>
        <a:lstStyle/>
        <a:p>
          <a:endParaRPr lang="fr-FR"/>
        </a:p>
      </dgm:t>
    </dgm:pt>
    <dgm:pt modelId="{41B319D9-A61D-4FBF-9836-C865AC8F6707}" type="pres">
      <dgm:prSet presAssocID="{619117C2-AE1A-4E00-B81D-BA8F685C7D81}" presName="centerShape" presStyleLbl="node0" presStyleIdx="0" presStyleCnt="1"/>
      <dgm:spPr/>
      <dgm:t>
        <a:bodyPr/>
        <a:lstStyle/>
        <a:p>
          <a:endParaRPr lang="fr-FR"/>
        </a:p>
      </dgm:t>
    </dgm:pt>
    <dgm:pt modelId="{FA0A5012-5A91-4219-9B25-0CE06D024090}" type="pres">
      <dgm:prSet presAssocID="{C1D973E7-0BF8-4B2E-9015-CB2D050E8659}" presName="node" presStyleLbl="node1" presStyleIdx="0" presStyleCnt="4">
        <dgm:presLayoutVars>
          <dgm:bulletEnabled val="1"/>
        </dgm:presLayoutVars>
      </dgm:prSet>
      <dgm:spPr/>
      <dgm:t>
        <a:bodyPr/>
        <a:lstStyle/>
        <a:p>
          <a:endParaRPr lang="fr-FR"/>
        </a:p>
      </dgm:t>
    </dgm:pt>
    <dgm:pt modelId="{C2A7F357-A14D-4F6D-947C-0F9042E8EDC6}" type="pres">
      <dgm:prSet presAssocID="{C1D973E7-0BF8-4B2E-9015-CB2D050E8659}" presName="dummy" presStyleCnt="0"/>
      <dgm:spPr/>
    </dgm:pt>
    <dgm:pt modelId="{3CCBB581-4E9E-4FD0-A548-7F430DB8353B}" type="pres">
      <dgm:prSet presAssocID="{7B4AA441-9275-481D-A76D-2D2E07B0939A}" presName="sibTrans" presStyleLbl="sibTrans2D1" presStyleIdx="0" presStyleCnt="4"/>
      <dgm:spPr/>
      <dgm:t>
        <a:bodyPr/>
        <a:lstStyle/>
        <a:p>
          <a:endParaRPr lang="fr-FR"/>
        </a:p>
      </dgm:t>
    </dgm:pt>
    <dgm:pt modelId="{DAC57E46-8AEB-483E-826B-4FB20ADA5DCC}" type="pres">
      <dgm:prSet presAssocID="{97CB6D7E-52B6-4481-A10C-1DD67D26E0D8}" presName="node" presStyleLbl="node1" presStyleIdx="1" presStyleCnt="4">
        <dgm:presLayoutVars>
          <dgm:bulletEnabled val="1"/>
        </dgm:presLayoutVars>
      </dgm:prSet>
      <dgm:spPr/>
      <dgm:t>
        <a:bodyPr/>
        <a:lstStyle/>
        <a:p>
          <a:endParaRPr lang="fr-FR"/>
        </a:p>
      </dgm:t>
    </dgm:pt>
    <dgm:pt modelId="{BC647F09-E8B3-4243-89E3-2CE16798F38C}" type="pres">
      <dgm:prSet presAssocID="{97CB6D7E-52B6-4481-A10C-1DD67D26E0D8}" presName="dummy" presStyleCnt="0"/>
      <dgm:spPr/>
    </dgm:pt>
    <dgm:pt modelId="{7962E8B2-0A73-48F6-8E30-F7AA04C6BC81}" type="pres">
      <dgm:prSet presAssocID="{1B13F51C-67FD-46A6-BDE0-43D9B7E25C47}" presName="sibTrans" presStyleLbl="sibTrans2D1" presStyleIdx="1" presStyleCnt="4"/>
      <dgm:spPr/>
      <dgm:t>
        <a:bodyPr/>
        <a:lstStyle/>
        <a:p>
          <a:endParaRPr lang="fr-FR"/>
        </a:p>
      </dgm:t>
    </dgm:pt>
    <dgm:pt modelId="{C4025B37-F635-4DFA-BFF8-FEDD60F511C0}" type="pres">
      <dgm:prSet presAssocID="{EB4ECD93-BBD1-4A94-8014-C4D87685999C}" presName="node" presStyleLbl="node1" presStyleIdx="2" presStyleCnt="4">
        <dgm:presLayoutVars>
          <dgm:bulletEnabled val="1"/>
        </dgm:presLayoutVars>
      </dgm:prSet>
      <dgm:spPr/>
      <dgm:t>
        <a:bodyPr/>
        <a:lstStyle/>
        <a:p>
          <a:endParaRPr lang="fr-FR"/>
        </a:p>
      </dgm:t>
    </dgm:pt>
    <dgm:pt modelId="{23CF6571-6A7A-4347-A13D-219B098E0465}" type="pres">
      <dgm:prSet presAssocID="{EB4ECD93-BBD1-4A94-8014-C4D87685999C}" presName="dummy" presStyleCnt="0"/>
      <dgm:spPr/>
    </dgm:pt>
    <dgm:pt modelId="{F35C136F-91A1-465D-90E4-CD14E501E2D0}" type="pres">
      <dgm:prSet presAssocID="{14AE890C-0254-4731-AE6C-220F8AA2992D}" presName="sibTrans" presStyleLbl="sibTrans2D1" presStyleIdx="2" presStyleCnt="4"/>
      <dgm:spPr/>
      <dgm:t>
        <a:bodyPr/>
        <a:lstStyle/>
        <a:p>
          <a:endParaRPr lang="fr-FR"/>
        </a:p>
      </dgm:t>
    </dgm:pt>
    <dgm:pt modelId="{74B1CB22-C1D4-48F6-B8DD-39E8B444F223}" type="pres">
      <dgm:prSet presAssocID="{CB2385B9-F3B9-4B74-A802-1A9F63287EB3}" presName="node" presStyleLbl="node1" presStyleIdx="3" presStyleCnt="4">
        <dgm:presLayoutVars>
          <dgm:bulletEnabled val="1"/>
        </dgm:presLayoutVars>
      </dgm:prSet>
      <dgm:spPr/>
      <dgm:t>
        <a:bodyPr/>
        <a:lstStyle/>
        <a:p>
          <a:endParaRPr lang="fr-FR"/>
        </a:p>
      </dgm:t>
    </dgm:pt>
    <dgm:pt modelId="{C187E6AB-8BDB-4DA4-8191-4235AFF79C10}" type="pres">
      <dgm:prSet presAssocID="{CB2385B9-F3B9-4B74-A802-1A9F63287EB3}" presName="dummy" presStyleCnt="0"/>
      <dgm:spPr/>
    </dgm:pt>
    <dgm:pt modelId="{953BE213-84CD-4E7B-BB6D-81D6C1C6B003}" type="pres">
      <dgm:prSet presAssocID="{CC39F4F9-0441-4112-9BBB-140E8BC83EBA}" presName="sibTrans" presStyleLbl="sibTrans2D1" presStyleIdx="3" presStyleCnt="4"/>
      <dgm:spPr/>
      <dgm:t>
        <a:bodyPr/>
        <a:lstStyle/>
        <a:p>
          <a:endParaRPr lang="fr-FR"/>
        </a:p>
      </dgm:t>
    </dgm:pt>
  </dgm:ptLst>
  <dgm:cxnLst>
    <dgm:cxn modelId="{D46D7120-3070-4F33-8944-4046D13ABB44}" type="presOf" srcId="{C1D973E7-0BF8-4B2E-9015-CB2D050E8659}" destId="{FA0A5012-5A91-4219-9B25-0CE06D024090}" srcOrd="0" destOrd="0" presId="urn:microsoft.com/office/officeart/2005/8/layout/radial6"/>
    <dgm:cxn modelId="{1F503BE0-A72B-4031-8816-B05177A7126A}" srcId="{85889814-8F2F-4C26-89A9-C6BED761AADC}" destId="{619117C2-AE1A-4E00-B81D-BA8F685C7D81}" srcOrd="0" destOrd="0" parTransId="{C09F4474-ACEF-4F22-8DB4-8C1DCACA5BD4}" sibTransId="{1CC16F72-2A5A-4EDC-9580-BFB3F66E4D75}"/>
    <dgm:cxn modelId="{AA36DA64-6770-4717-B0DD-777C395DC53F}" type="presOf" srcId="{EB4ECD93-BBD1-4A94-8014-C4D87685999C}" destId="{C4025B37-F635-4DFA-BFF8-FEDD60F511C0}" srcOrd="0" destOrd="0" presId="urn:microsoft.com/office/officeart/2005/8/layout/radial6"/>
    <dgm:cxn modelId="{96C1A75F-BE66-4E71-ADBF-18D8678317AB}" type="presOf" srcId="{CB2385B9-F3B9-4B74-A802-1A9F63287EB3}" destId="{74B1CB22-C1D4-48F6-B8DD-39E8B444F223}" srcOrd="0" destOrd="0" presId="urn:microsoft.com/office/officeart/2005/8/layout/radial6"/>
    <dgm:cxn modelId="{21D2834E-A55D-43F2-BB24-91549F5ABCFD}" type="presOf" srcId="{97CB6D7E-52B6-4481-A10C-1DD67D26E0D8}" destId="{DAC57E46-8AEB-483E-826B-4FB20ADA5DCC}" srcOrd="0" destOrd="0" presId="urn:microsoft.com/office/officeart/2005/8/layout/radial6"/>
    <dgm:cxn modelId="{E5E0DC41-2C9D-42D9-B412-68615BACB819}" type="presOf" srcId="{1B13F51C-67FD-46A6-BDE0-43D9B7E25C47}" destId="{7962E8B2-0A73-48F6-8E30-F7AA04C6BC81}" srcOrd="0" destOrd="0" presId="urn:microsoft.com/office/officeart/2005/8/layout/radial6"/>
    <dgm:cxn modelId="{8237FDB5-169A-4770-82DF-F760444D1481}" srcId="{619117C2-AE1A-4E00-B81D-BA8F685C7D81}" destId="{C1D973E7-0BF8-4B2E-9015-CB2D050E8659}" srcOrd="0" destOrd="0" parTransId="{079BA5AB-D3A4-403B-A60E-B93A25877828}" sibTransId="{7B4AA441-9275-481D-A76D-2D2E07B0939A}"/>
    <dgm:cxn modelId="{DE41238F-5E3E-420D-8AB1-DDF85B79B8FB}" type="presOf" srcId="{619117C2-AE1A-4E00-B81D-BA8F685C7D81}" destId="{41B319D9-A61D-4FBF-9836-C865AC8F6707}" srcOrd="0" destOrd="0" presId="urn:microsoft.com/office/officeart/2005/8/layout/radial6"/>
    <dgm:cxn modelId="{FF922E91-4884-40D2-AC54-A2B08CED53A6}" srcId="{619117C2-AE1A-4E00-B81D-BA8F685C7D81}" destId="{CB2385B9-F3B9-4B74-A802-1A9F63287EB3}" srcOrd="3" destOrd="0" parTransId="{2615B965-ADDD-424B-95E9-13D2BB814A6A}" sibTransId="{CC39F4F9-0441-4112-9BBB-140E8BC83EBA}"/>
    <dgm:cxn modelId="{3C674F31-832D-4423-8545-00AF64B6711C}" type="presOf" srcId="{85889814-8F2F-4C26-89A9-C6BED761AADC}" destId="{996957E0-4150-4648-8F05-942E1BEA09A8}" srcOrd="0" destOrd="0" presId="urn:microsoft.com/office/officeart/2005/8/layout/radial6"/>
    <dgm:cxn modelId="{DE17D85B-9E17-4FB0-B8CB-6A24E0F129A6}" srcId="{619117C2-AE1A-4E00-B81D-BA8F685C7D81}" destId="{97CB6D7E-52B6-4481-A10C-1DD67D26E0D8}" srcOrd="1" destOrd="0" parTransId="{64A6D707-13C5-4D4D-9F11-B77BBCD7B95C}" sibTransId="{1B13F51C-67FD-46A6-BDE0-43D9B7E25C47}"/>
    <dgm:cxn modelId="{B9D4F426-8331-4563-80A1-0964AC452FAC}" type="presOf" srcId="{14AE890C-0254-4731-AE6C-220F8AA2992D}" destId="{F35C136F-91A1-465D-90E4-CD14E501E2D0}" srcOrd="0" destOrd="0" presId="urn:microsoft.com/office/officeart/2005/8/layout/radial6"/>
    <dgm:cxn modelId="{1287DC16-E265-4A65-85A9-B20CD6B391B4}" srcId="{619117C2-AE1A-4E00-B81D-BA8F685C7D81}" destId="{EB4ECD93-BBD1-4A94-8014-C4D87685999C}" srcOrd="2" destOrd="0" parTransId="{C793BEDD-5911-49DE-915F-901FF60FC0FF}" sibTransId="{14AE890C-0254-4731-AE6C-220F8AA2992D}"/>
    <dgm:cxn modelId="{849C3C45-02B2-4FD6-A20B-87BC1BBE8449}" type="presOf" srcId="{CC39F4F9-0441-4112-9BBB-140E8BC83EBA}" destId="{953BE213-84CD-4E7B-BB6D-81D6C1C6B003}" srcOrd="0" destOrd="0" presId="urn:microsoft.com/office/officeart/2005/8/layout/radial6"/>
    <dgm:cxn modelId="{43B2E547-2723-4BE9-9D29-3389203E8141}" type="presOf" srcId="{7B4AA441-9275-481D-A76D-2D2E07B0939A}" destId="{3CCBB581-4E9E-4FD0-A548-7F430DB8353B}" srcOrd="0" destOrd="0" presId="urn:microsoft.com/office/officeart/2005/8/layout/radial6"/>
    <dgm:cxn modelId="{009E2977-1ADF-421E-A7BF-8C84F31F74CA}" type="presParOf" srcId="{996957E0-4150-4648-8F05-942E1BEA09A8}" destId="{41B319D9-A61D-4FBF-9836-C865AC8F6707}" srcOrd="0" destOrd="0" presId="urn:microsoft.com/office/officeart/2005/8/layout/radial6"/>
    <dgm:cxn modelId="{0F1831A6-152D-4374-A7C2-97ACD92D2DFB}" type="presParOf" srcId="{996957E0-4150-4648-8F05-942E1BEA09A8}" destId="{FA0A5012-5A91-4219-9B25-0CE06D024090}" srcOrd="1" destOrd="0" presId="urn:microsoft.com/office/officeart/2005/8/layout/radial6"/>
    <dgm:cxn modelId="{EF2D32EE-F73D-45AD-87F7-1023A43CDFE1}" type="presParOf" srcId="{996957E0-4150-4648-8F05-942E1BEA09A8}" destId="{C2A7F357-A14D-4F6D-947C-0F9042E8EDC6}" srcOrd="2" destOrd="0" presId="urn:microsoft.com/office/officeart/2005/8/layout/radial6"/>
    <dgm:cxn modelId="{24B70F53-A9D6-48F4-B923-F5CAE912E435}" type="presParOf" srcId="{996957E0-4150-4648-8F05-942E1BEA09A8}" destId="{3CCBB581-4E9E-4FD0-A548-7F430DB8353B}" srcOrd="3" destOrd="0" presId="urn:microsoft.com/office/officeart/2005/8/layout/radial6"/>
    <dgm:cxn modelId="{CDBC6F6E-5036-4F46-BA07-FE52B0DF47A3}" type="presParOf" srcId="{996957E0-4150-4648-8F05-942E1BEA09A8}" destId="{DAC57E46-8AEB-483E-826B-4FB20ADA5DCC}" srcOrd="4" destOrd="0" presId="urn:microsoft.com/office/officeart/2005/8/layout/radial6"/>
    <dgm:cxn modelId="{7D7C58A7-E80D-4F93-B53F-85753F8AE5DF}" type="presParOf" srcId="{996957E0-4150-4648-8F05-942E1BEA09A8}" destId="{BC647F09-E8B3-4243-89E3-2CE16798F38C}" srcOrd="5" destOrd="0" presId="urn:microsoft.com/office/officeart/2005/8/layout/radial6"/>
    <dgm:cxn modelId="{5D4D8434-B484-4924-9A4B-EA007AB3375C}" type="presParOf" srcId="{996957E0-4150-4648-8F05-942E1BEA09A8}" destId="{7962E8B2-0A73-48F6-8E30-F7AA04C6BC81}" srcOrd="6" destOrd="0" presId="urn:microsoft.com/office/officeart/2005/8/layout/radial6"/>
    <dgm:cxn modelId="{5D574E0C-3B52-4053-920F-3803BE56D56F}" type="presParOf" srcId="{996957E0-4150-4648-8F05-942E1BEA09A8}" destId="{C4025B37-F635-4DFA-BFF8-FEDD60F511C0}" srcOrd="7" destOrd="0" presId="urn:microsoft.com/office/officeart/2005/8/layout/radial6"/>
    <dgm:cxn modelId="{7E2E2886-6A01-4C50-95C6-9E3C83B70030}" type="presParOf" srcId="{996957E0-4150-4648-8F05-942E1BEA09A8}" destId="{23CF6571-6A7A-4347-A13D-219B098E0465}" srcOrd="8" destOrd="0" presId="urn:microsoft.com/office/officeart/2005/8/layout/radial6"/>
    <dgm:cxn modelId="{E04ACE63-2A11-4CFD-B67D-6F8A71FEDA72}" type="presParOf" srcId="{996957E0-4150-4648-8F05-942E1BEA09A8}" destId="{F35C136F-91A1-465D-90E4-CD14E501E2D0}" srcOrd="9" destOrd="0" presId="urn:microsoft.com/office/officeart/2005/8/layout/radial6"/>
    <dgm:cxn modelId="{8420BB61-1579-4FE1-A27D-F013E074073B}" type="presParOf" srcId="{996957E0-4150-4648-8F05-942E1BEA09A8}" destId="{74B1CB22-C1D4-48F6-B8DD-39E8B444F223}" srcOrd="10" destOrd="0" presId="urn:microsoft.com/office/officeart/2005/8/layout/radial6"/>
    <dgm:cxn modelId="{8EAE097E-26C7-4242-80D9-2FB723AE73D5}" type="presParOf" srcId="{996957E0-4150-4648-8F05-942E1BEA09A8}" destId="{C187E6AB-8BDB-4DA4-8191-4235AFF79C10}" srcOrd="11" destOrd="0" presId="urn:microsoft.com/office/officeart/2005/8/layout/radial6"/>
    <dgm:cxn modelId="{2384B88D-7C2C-444D-97A1-BEE304C0F0CA}" type="presParOf" srcId="{996957E0-4150-4648-8F05-942E1BEA09A8}" destId="{953BE213-84CD-4E7B-BB6D-81D6C1C6B003}" srcOrd="12" destOrd="0" presId="urn:microsoft.com/office/officeart/2005/8/layout/radial6"/>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27.xml><?xml version="1.0" encoding="utf-8"?>
<dgm:dataModel xmlns:dgm="http://schemas.openxmlformats.org/drawingml/2006/diagram" xmlns:a="http://schemas.openxmlformats.org/drawingml/2006/main">
  <dgm:ptLst>
    <dgm:pt modelId="{799D1119-E3AE-4B7E-A3BB-49D974138FC2}" type="doc">
      <dgm:prSet loTypeId="urn:microsoft.com/office/officeart/2005/8/layout/cycle6" loCatId="cycle" qsTypeId="urn:microsoft.com/office/officeart/2005/8/quickstyle/simple5" qsCatId="simple" csTypeId="urn:microsoft.com/office/officeart/2005/8/colors/colorful1" csCatId="colorful" phldr="1"/>
      <dgm:spPr/>
      <dgm:t>
        <a:bodyPr/>
        <a:lstStyle/>
        <a:p>
          <a:endParaRPr lang="fr-FR"/>
        </a:p>
      </dgm:t>
    </dgm:pt>
    <dgm:pt modelId="{0DF23CD7-0B5A-4A8A-8CB3-4EA3C5AD60ED}">
      <dgm:prSet phldrT="[Texte]"/>
      <dgm:spPr/>
      <dgm:t>
        <a:bodyPr/>
        <a:lstStyle/>
        <a:p>
          <a:r>
            <a:rPr lang="ar-MA" dirty="0" smtClean="0"/>
            <a:t>الدولة</a:t>
          </a:r>
          <a:r>
            <a:rPr lang="ar-MA" baseline="0" dirty="0" smtClean="0"/>
            <a:t> العادلة </a:t>
          </a:r>
          <a:endParaRPr lang="fr-FR" dirty="0"/>
        </a:p>
      </dgm:t>
    </dgm:pt>
    <dgm:pt modelId="{B717932E-6349-448B-9496-0407A06A4DD1}" type="parTrans" cxnId="{39997698-4C84-4DB6-AC9F-F0F649F36A6A}">
      <dgm:prSet/>
      <dgm:spPr/>
      <dgm:t>
        <a:bodyPr/>
        <a:lstStyle/>
        <a:p>
          <a:endParaRPr lang="fr-FR"/>
        </a:p>
      </dgm:t>
    </dgm:pt>
    <dgm:pt modelId="{6BF8581B-853D-45F2-8BC8-B6C1DA978BBC}" type="sibTrans" cxnId="{39997698-4C84-4DB6-AC9F-F0F649F36A6A}">
      <dgm:prSet/>
      <dgm:spPr/>
      <dgm:t>
        <a:bodyPr/>
        <a:lstStyle/>
        <a:p>
          <a:endParaRPr lang="fr-FR"/>
        </a:p>
      </dgm:t>
    </dgm:pt>
    <dgm:pt modelId="{062BAB6E-39C4-45E7-82A4-EA71DC6EA66A}">
      <dgm:prSet phldrT="[Texte]"/>
      <dgm:spPr/>
      <dgm:t>
        <a:bodyPr/>
        <a:lstStyle/>
        <a:p>
          <a:r>
            <a:rPr lang="ar-MA" dirty="0" smtClean="0"/>
            <a:t>المقاولة المواطنة</a:t>
          </a:r>
          <a:endParaRPr lang="fr-FR" dirty="0"/>
        </a:p>
      </dgm:t>
    </dgm:pt>
    <dgm:pt modelId="{0756238B-1316-4A9A-A38B-96BD828F3F07}" type="parTrans" cxnId="{281BBD85-F5BA-4E19-9DC6-99C0BC8E6C70}">
      <dgm:prSet/>
      <dgm:spPr/>
      <dgm:t>
        <a:bodyPr/>
        <a:lstStyle/>
        <a:p>
          <a:endParaRPr lang="fr-FR"/>
        </a:p>
      </dgm:t>
    </dgm:pt>
    <dgm:pt modelId="{405D43C4-F84D-420A-B9A4-212EE91A1BB5}" type="sibTrans" cxnId="{281BBD85-F5BA-4E19-9DC6-99C0BC8E6C70}">
      <dgm:prSet/>
      <dgm:spPr/>
      <dgm:t>
        <a:bodyPr/>
        <a:lstStyle/>
        <a:p>
          <a:endParaRPr lang="fr-FR"/>
        </a:p>
      </dgm:t>
    </dgm:pt>
    <dgm:pt modelId="{A3A2D29B-8644-4009-BE14-4EE24B7E04C4}">
      <dgm:prSet phldrT="[Texte]"/>
      <dgm:spPr/>
      <dgm:t>
        <a:bodyPr/>
        <a:lstStyle/>
        <a:p>
          <a:r>
            <a:rPr lang="ar-MA" dirty="0" smtClean="0"/>
            <a:t>النقابة المتضامنة</a:t>
          </a:r>
          <a:endParaRPr lang="fr-FR" dirty="0"/>
        </a:p>
      </dgm:t>
    </dgm:pt>
    <dgm:pt modelId="{13C37A16-BCAB-4A24-849A-A7BBC4DF18D0}" type="parTrans" cxnId="{A3A8AF7F-5F85-4FB1-96F8-7A705310A238}">
      <dgm:prSet/>
      <dgm:spPr/>
      <dgm:t>
        <a:bodyPr/>
        <a:lstStyle/>
        <a:p>
          <a:endParaRPr lang="fr-FR"/>
        </a:p>
      </dgm:t>
    </dgm:pt>
    <dgm:pt modelId="{4465ACCC-B4DE-4F00-A7CF-9D079E07DFC3}" type="sibTrans" cxnId="{A3A8AF7F-5F85-4FB1-96F8-7A705310A238}">
      <dgm:prSet/>
      <dgm:spPr/>
      <dgm:t>
        <a:bodyPr/>
        <a:lstStyle/>
        <a:p>
          <a:endParaRPr lang="fr-FR"/>
        </a:p>
      </dgm:t>
    </dgm:pt>
    <dgm:pt modelId="{B94CA60B-6C8E-4387-AE30-C9ECCE22821B}" type="pres">
      <dgm:prSet presAssocID="{799D1119-E3AE-4B7E-A3BB-49D974138FC2}" presName="cycle" presStyleCnt="0">
        <dgm:presLayoutVars>
          <dgm:dir/>
          <dgm:resizeHandles val="exact"/>
        </dgm:presLayoutVars>
      </dgm:prSet>
      <dgm:spPr/>
      <dgm:t>
        <a:bodyPr/>
        <a:lstStyle/>
        <a:p>
          <a:endParaRPr lang="fr-FR"/>
        </a:p>
      </dgm:t>
    </dgm:pt>
    <dgm:pt modelId="{91B8A43B-3481-4D1A-8DE6-DFFA3BAA4E02}" type="pres">
      <dgm:prSet presAssocID="{0DF23CD7-0B5A-4A8A-8CB3-4EA3C5AD60ED}" presName="node" presStyleLbl="node1" presStyleIdx="0" presStyleCnt="3">
        <dgm:presLayoutVars>
          <dgm:bulletEnabled val="1"/>
        </dgm:presLayoutVars>
      </dgm:prSet>
      <dgm:spPr/>
      <dgm:t>
        <a:bodyPr/>
        <a:lstStyle/>
        <a:p>
          <a:endParaRPr lang="fr-FR"/>
        </a:p>
      </dgm:t>
    </dgm:pt>
    <dgm:pt modelId="{F2D5B6D2-32C6-4D38-A608-3A72D267C32A}" type="pres">
      <dgm:prSet presAssocID="{0DF23CD7-0B5A-4A8A-8CB3-4EA3C5AD60ED}" presName="spNode" presStyleCnt="0"/>
      <dgm:spPr/>
    </dgm:pt>
    <dgm:pt modelId="{3B0786CA-36B8-45E7-90A3-E18A536BD803}" type="pres">
      <dgm:prSet presAssocID="{6BF8581B-853D-45F2-8BC8-B6C1DA978BBC}" presName="sibTrans" presStyleLbl="sibTrans1D1" presStyleIdx="0" presStyleCnt="3"/>
      <dgm:spPr/>
      <dgm:t>
        <a:bodyPr/>
        <a:lstStyle/>
        <a:p>
          <a:endParaRPr lang="fr-FR"/>
        </a:p>
      </dgm:t>
    </dgm:pt>
    <dgm:pt modelId="{BEC03FD6-0CDA-4936-B6CE-70F73D400844}" type="pres">
      <dgm:prSet presAssocID="{062BAB6E-39C4-45E7-82A4-EA71DC6EA66A}" presName="node" presStyleLbl="node1" presStyleIdx="1" presStyleCnt="3">
        <dgm:presLayoutVars>
          <dgm:bulletEnabled val="1"/>
        </dgm:presLayoutVars>
      </dgm:prSet>
      <dgm:spPr/>
      <dgm:t>
        <a:bodyPr/>
        <a:lstStyle/>
        <a:p>
          <a:endParaRPr lang="fr-FR"/>
        </a:p>
      </dgm:t>
    </dgm:pt>
    <dgm:pt modelId="{191A29E2-C9D5-453E-A4BB-903597361B50}" type="pres">
      <dgm:prSet presAssocID="{062BAB6E-39C4-45E7-82A4-EA71DC6EA66A}" presName="spNode" presStyleCnt="0"/>
      <dgm:spPr/>
    </dgm:pt>
    <dgm:pt modelId="{73B76246-4370-452C-A599-E1EE5946F878}" type="pres">
      <dgm:prSet presAssocID="{405D43C4-F84D-420A-B9A4-212EE91A1BB5}" presName="sibTrans" presStyleLbl="sibTrans1D1" presStyleIdx="1" presStyleCnt="3"/>
      <dgm:spPr/>
      <dgm:t>
        <a:bodyPr/>
        <a:lstStyle/>
        <a:p>
          <a:endParaRPr lang="fr-FR"/>
        </a:p>
      </dgm:t>
    </dgm:pt>
    <dgm:pt modelId="{7C642A48-5636-44A3-9409-700B14301942}" type="pres">
      <dgm:prSet presAssocID="{A3A2D29B-8644-4009-BE14-4EE24B7E04C4}" presName="node" presStyleLbl="node1" presStyleIdx="2" presStyleCnt="3">
        <dgm:presLayoutVars>
          <dgm:bulletEnabled val="1"/>
        </dgm:presLayoutVars>
      </dgm:prSet>
      <dgm:spPr/>
      <dgm:t>
        <a:bodyPr/>
        <a:lstStyle/>
        <a:p>
          <a:endParaRPr lang="fr-FR"/>
        </a:p>
      </dgm:t>
    </dgm:pt>
    <dgm:pt modelId="{130DDAD2-1D3A-49B9-B765-A1DB409C66CA}" type="pres">
      <dgm:prSet presAssocID="{A3A2D29B-8644-4009-BE14-4EE24B7E04C4}" presName="spNode" presStyleCnt="0"/>
      <dgm:spPr/>
    </dgm:pt>
    <dgm:pt modelId="{60BAA851-0B1B-49FD-9FC2-2630399AD168}" type="pres">
      <dgm:prSet presAssocID="{4465ACCC-B4DE-4F00-A7CF-9D079E07DFC3}" presName="sibTrans" presStyleLbl="sibTrans1D1" presStyleIdx="2" presStyleCnt="3"/>
      <dgm:spPr/>
      <dgm:t>
        <a:bodyPr/>
        <a:lstStyle/>
        <a:p>
          <a:endParaRPr lang="fr-FR"/>
        </a:p>
      </dgm:t>
    </dgm:pt>
  </dgm:ptLst>
  <dgm:cxnLst>
    <dgm:cxn modelId="{ADF57513-F165-41C2-BFB6-57CE4497FC81}" type="presOf" srcId="{405D43C4-F84D-420A-B9A4-212EE91A1BB5}" destId="{73B76246-4370-452C-A599-E1EE5946F878}" srcOrd="0" destOrd="0" presId="urn:microsoft.com/office/officeart/2005/8/layout/cycle6"/>
    <dgm:cxn modelId="{39997698-4C84-4DB6-AC9F-F0F649F36A6A}" srcId="{799D1119-E3AE-4B7E-A3BB-49D974138FC2}" destId="{0DF23CD7-0B5A-4A8A-8CB3-4EA3C5AD60ED}" srcOrd="0" destOrd="0" parTransId="{B717932E-6349-448B-9496-0407A06A4DD1}" sibTransId="{6BF8581B-853D-45F2-8BC8-B6C1DA978BBC}"/>
    <dgm:cxn modelId="{B2D287A6-63B5-4382-BAA9-9E98042930FE}" type="presOf" srcId="{062BAB6E-39C4-45E7-82A4-EA71DC6EA66A}" destId="{BEC03FD6-0CDA-4936-B6CE-70F73D400844}" srcOrd="0" destOrd="0" presId="urn:microsoft.com/office/officeart/2005/8/layout/cycle6"/>
    <dgm:cxn modelId="{6843471D-1CC8-4EDD-8209-53B77DE9A233}" type="presOf" srcId="{6BF8581B-853D-45F2-8BC8-B6C1DA978BBC}" destId="{3B0786CA-36B8-45E7-90A3-E18A536BD803}" srcOrd="0" destOrd="0" presId="urn:microsoft.com/office/officeart/2005/8/layout/cycle6"/>
    <dgm:cxn modelId="{67CFEC85-3AC4-4903-A107-74FC4E97D34E}" type="presOf" srcId="{4465ACCC-B4DE-4F00-A7CF-9D079E07DFC3}" destId="{60BAA851-0B1B-49FD-9FC2-2630399AD168}" srcOrd="0" destOrd="0" presId="urn:microsoft.com/office/officeart/2005/8/layout/cycle6"/>
    <dgm:cxn modelId="{9A1C901B-D270-496D-B4D8-488D49D704A3}" type="presOf" srcId="{0DF23CD7-0B5A-4A8A-8CB3-4EA3C5AD60ED}" destId="{91B8A43B-3481-4D1A-8DE6-DFFA3BAA4E02}" srcOrd="0" destOrd="0" presId="urn:microsoft.com/office/officeart/2005/8/layout/cycle6"/>
    <dgm:cxn modelId="{A3A8AF7F-5F85-4FB1-96F8-7A705310A238}" srcId="{799D1119-E3AE-4B7E-A3BB-49D974138FC2}" destId="{A3A2D29B-8644-4009-BE14-4EE24B7E04C4}" srcOrd="2" destOrd="0" parTransId="{13C37A16-BCAB-4A24-849A-A7BBC4DF18D0}" sibTransId="{4465ACCC-B4DE-4F00-A7CF-9D079E07DFC3}"/>
    <dgm:cxn modelId="{03787578-CCC5-4F0F-A4D2-D96E7B1ECAC5}" type="presOf" srcId="{A3A2D29B-8644-4009-BE14-4EE24B7E04C4}" destId="{7C642A48-5636-44A3-9409-700B14301942}" srcOrd="0" destOrd="0" presId="urn:microsoft.com/office/officeart/2005/8/layout/cycle6"/>
    <dgm:cxn modelId="{B49CA496-8980-4885-8C1B-86C26BB5C396}" type="presOf" srcId="{799D1119-E3AE-4B7E-A3BB-49D974138FC2}" destId="{B94CA60B-6C8E-4387-AE30-C9ECCE22821B}" srcOrd="0" destOrd="0" presId="urn:microsoft.com/office/officeart/2005/8/layout/cycle6"/>
    <dgm:cxn modelId="{281BBD85-F5BA-4E19-9DC6-99C0BC8E6C70}" srcId="{799D1119-E3AE-4B7E-A3BB-49D974138FC2}" destId="{062BAB6E-39C4-45E7-82A4-EA71DC6EA66A}" srcOrd="1" destOrd="0" parTransId="{0756238B-1316-4A9A-A38B-96BD828F3F07}" sibTransId="{405D43C4-F84D-420A-B9A4-212EE91A1BB5}"/>
    <dgm:cxn modelId="{9E3F6F0B-3D9B-49F8-B6E4-9544AE22BA16}" type="presParOf" srcId="{B94CA60B-6C8E-4387-AE30-C9ECCE22821B}" destId="{91B8A43B-3481-4D1A-8DE6-DFFA3BAA4E02}" srcOrd="0" destOrd="0" presId="urn:microsoft.com/office/officeart/2005/8/layout/cycle6"/>
    <dgm:cxn modelId="{5C6DFCE1-A21C-4B3B-820D-A16EA209BE93}" type="presParOf" srcId="{B94CA60B-6C8E-4387-AE30-C9ECCE22821B}" destId="{F2D5B6D2-32C6-4D38-A608-3A72D267C32A}" srcOrd="1" destOrd="0" presId="urn:microsoft.com/office/officeart/2005/8/layout/cycle6"/>
    <dgm:cxn modelId="{C1D9F4C7-2782-4403-AE91-4CFF1F8A707C}" type="presParOf" srcId="{B94CA60B-6C8E-4387-AE30-C9ECCE22821B}" destId="{3B0786CA-36B8-45E7-90A3-E18A536BD803}" srcOrd="2" destOrd="0" presId="urn:microsoft.com/office/officeart/2005/8/layout/cycle6"/>
    <dgm:cxn modelId="{E02CF9C1-95EE-47C9-ABBE-C4F928796E84}" type="presParOf" srcId="{B94CA60B-6C8E-4387-AE30-C9ECCE22821B}" destId="{BEC03FD6-0CDA-4936-B6CE-70F73D400844}" srcOrd="3" destOrd="0" presId="urn:microsoft.com/office/officeart/2005/8/layout/cycle6"/>
    <dgm:cxn modelId="{E372A882-6DA5-489D-A417-3C6A075F5DDD}" type="presParOf" srcId="{B94CA60B-6C8E-4387-AE30-C9ECCE22821B}" destId="{191A29E2-C9D5-453E-A4BB-903597361B50}" srcOrd="4" destOrd="0" presId="urn:microsoft.com/office/officeart/2005/8/layout/cycle6"/>
    <dgm:cxn modelId="{FC5B74D0-198B-4D10-8D95-C3C4F7259982}" type="presParOf" srcId="{B94CA60B-6C8E-4387-AE30-C9ECCE22821B}" destId="{73B76246-4370-452C-A599-E1EE5946F878}" srcOrd="5" destOrd="0" presId="urn:microsoft.com/office/officeart/2005/8/layout/cycle6"/>
    <dgm:cxn modelId="{8338DD15-7192-4F30-9643-98770ECE12F2}" type="presParOf" srcId="{B94CA60B-6C8E-4387-AE30-C9ECCE22821B}" destId="{7C642A48-5636-44A3-9409-700B14301942}" srcOrd="6" destOrd="0" presId="urn:microsoft.com/office/officeart/2005/8/layout/cycle6"/>
    <dgm:cxn modelId="{1FE8C322-4034-49B1-B7D1-F98E031C0580}" type="presParOf" srcId="{B94CA60B-6C8E-4387-AE30-C9ECCE22821B}" destId="{130DDAD2-1D3A-49B9-B765-A1DB409C66CA}" srcOrd="7" destOrd="0" presId="urn:microsoft.com/office/officeart/2005/8/layout/cycle6"/>
    <dgm:cxn modelId="{5BE4E0D5-1DD3-4CDC-9D87-D0F798EE1782}" type="presParOf" srcId="{B94CA60B-6C8E-4387-AE30-C9ECCE22821B}" destId="{60BAA851-0B1B-49FD-9FC2-2630399AD168}" srcOrd="8" destOrd="0" presId="urn:microsoft.com/office/officeart/2005/8/layout/cycle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8.xml><?xml version="1.0" encoding="utf-8"?>
<dgm:dataModel xmlns:dgm="http://schemas.openxmlformats.org/drawingml/2006/diagram" xmlns:a="http://schemas.openxmlformats.org/drawingml/2006/main">
  <dgm:ptLst>
    <dgm:pt modelId="{799D1119-E3AE-4B7E-A3BB-49D974138FC2}" type="doc">
      <dgm:prSet loTypeId="urn:microsoft.com/office/officeart/2005/8/layout/cycle6" loCatId="cycle" qsTypeId="urn:microsoft.com/office/officeart/2005/8/quickstyle/simple5" qsCatId="simple" csTypeId="urn:microsoft.com/office/officeart/2005/8/colors/colorful1" csCatId="colorful" phldr="1"/>
      <dgm:spPr/>
      <dgm:t>
        <a:bodyPr/>
        <a:lstStyle/>
        <a:p>
          <a:endParaRPr lang="fr-FR"/>
        </a:p>
      </dgm:t>
    </dgm:pt>
    <dgm:pt modelId="{0DF23CD7-0B5A-4A8A-8CB3-4EA3C5AD60ED}">
      <dgm:prSet phldrT="[Texte]"/>
      <dgm:spPr/>
      <dgm:t>
        <a:bodyPr/>
        <a:lstStyle/>
        <a:p>
          <a:pPr rtl="1"/>
          <a:r>
            <a:rPr lang="ar-MA" dirty="0" smtClean="0"/>
            <a:t>1 . الدولة</a:t>
          </a:r>
          <a:r>
            <a:rPr lang="ar-MA" baseline="0" dirty="0" smtClean="0"/>
            <a:t> العادلة </a:t>
          </a:r>
          <a:endParaRPr lang="fr-FR" dirty="0"/>
        </a:p>
      </dgm:t>
    </dgm:pt>
    <dgm:pt modelId="{B717932E-6349-448B-9496-0407A06A4DD1}" type="parTrans" cxnId="{39997698-4C84-4DB6-AC9F-F0F649F36A6A}">
      <dgm:prSet/>
      <dgm:spPr/>
      <dgm:t>
        <a:bodyPr/>
        <a:lstStyle/>
        <a:p>
          <a:endParaRPr lang="fr-FR"/>
        </a:p>
      </dgm:t>
    </dgm:pt>
    <dgm:pt modelId="{6BF8581B-853D-45F2-8BC8-B6C1DA978BBC}" type="sibTrans" cxnId="{39997698-4C84-4DB6-AC9F-F0F649F36A6A}">
      <dgm:prSet/>
      <dgm:spPr/>
      <dgm:t>
        <a:bodyPr/>
        <a:lstStyle/>
        <a:p>
          <a:endParaRPr lang="fr-FR"/>
        </a:p>
      </dgm:t>
    </dgm:pt>
    <dgm:pt modelId="{062BAB6E-39C4-45E7-82A4-EA71DC6EA66A}">
      <dgm:prSet phldrT="[Texte]"/>
      <dgm:spPr/>
      <dgm:t>
        <a:bodyPr/>
        <a:lstStyle/>
        <a:p>
          <a:r>
            <a:rPr lang="ar-MA" dirty="0" smtClean="0"/>
            <a:t>2 . المقاولة المواطنة</a:t>
          </a:r>
          <a:endParaRPr lang="fr-FR" dirty="0"/>
        </a:p>
      </dgm:t>
    </dgm:pt>
    <dgm:pt modelId="{0756238B-1316-4A9A-A38B-96BD828F3F07}" type="parTrans" cxnId="{281BBD85-F5BA-4E19-9DC6-99C0BC8E6C70}">
      <dgm:prSet/>
      <dgm:spPr/>
      <dgm:t>
        <a:bodyPr/>
        <a:lstStyle/>
        <a:p>
          <a:endParaRPr lang="fr-FR"/>
        </a:p>
      </dgm:t>
    </dgm:pt>
    <dgm:pt modelId="{405D43C4-F84D-420A-B9A4-212EE91A1BB5}" type="sibTrans" cxnId="{281BBD85-F5BA-4E19-9DC6-99C0BC8E6C70}">
      <dgm:prSet/>
      <dgm:spPr/>
      <dgm:t>
        <a:bodyPr/>
        <a:lstStyle/>
        <a:p>
          <a:endParaRPr lang="fr-FR"/>
        </a:p>
      </dgm:t>
    </dgm:pt>
    <dgm:pt modelId="{A3A2D29B-8644-4009-BE14-4EE24B7E04C4}">
      <dgm:prSet phldrT="[Texte]"/>
      <dgm:spPr/>
      <dgm:t>
        <a:bodyPr/>
        <a:lstStyle/>
        <a:p>
          <a:r>
            <a:rPr lang="ar-MA" dirty="0" smtClean="0"/>
            <a:t>3 . النقابة المتضامنة</a:t>
          </a:r>
          <a:endParaRPr lang="fr-FR" dirty="0"/>
        </a:p>
      </dgm:t>
    </dgm:pt>
    <dgm:pt modelId="{13C37A16-BCAB-4A24-849A-A7BBC4DF18D0}" type="parTrans" cxnId="{A3A8AF7F-5F85-4FB1-96F8-7A705310A238}">
      <dgm:prSet/>
      <dgm:spPr/>
      <dgm:t>
        <a:bodyPr/>
        <a:lstStyle/>
        <a:p>
          <a:endParaRPr lang="fr-FR"/>
        </a:p>
      </dgm:t>
    </dgm:pt>
    <dgm:pt modelId="{4465ACCC-B4DE-4F00-A7CF-9D079E07DFC3}" type="sibTrans" cxnId="{A3A8AF7F-5F85-4FB1-96F8-7A705310A238}">
      <dgm:prSet/>
      <dgm:spPr/>
      <dgm:t>
        <a:bodyPr/>
        <a:lstStyle/>
        <a:p>
          <a:endParaRPr lang="fr-FR"/>
        </a:p>
      </dgm:t>
    </dgm:pt>
    <dgm:pt modelId="{B94CA60B-6C8E-4387-AE30-C9ECCE22821B}" type="pres">
      <dgm:prSet presAssocID="{799D1119-E3AE-4B7E-A3BB-49D974138FC2}" presName="cycle" presStyleCnt="0">
        <dgm:presLayoutVars>
          <dgm:dir/>
          <dgm:resizeHandles val="exact"/>
        </dgm:presLayoutVars>
      </dgm:prSet>
      <dgm:spPr/>
      <dgm:t>
        <a:bodyPr/>
        <a:lstStyle/>
        <a:p>
          <a:endParaRPr lang="fr-FR"/>
        </a:p>
      </dgm:t>
    </dgm:pt>
    <dgm:pt modelId="{91B8A43B-3481-4D1A-8DE6-DFFA3BAA4E02}" type="pres">
      <dgm:prSet presAssocID="{0DF23CD7-0B5A-4A8A-8CB3-4EA3C5AD60ED}" presName="node" presStyleLbl="node1" presStyleIdx="0" presStyleCnt="3">
        <dgm:presLayoutVars>
          <dgm:bulletEnabled val="1"/>
        </dgm:presLayoutVars>
      </dgm:prSet>
      <dgm:spPr/>
      <dgm:t>
        <a:bodyPr/>
        <a:lstStyle/>
        <a:p>
          <a:endParaRPr lang="fr-FR"/>
        </a:p>
      </dgm:t>
    </dgm:pt>
    <dgm:pt modelId="{F2D5B6D2-32C6-4D38-A608-3A72D267C32A}" type="pres">
      <dgm:prSet presAssocID="{0DF23CD7-0B5A-4A8A-8CB3-4EA3C5AD60ED}" presName="spNode" presStyleCnt="0"/>
      <dgm:spPr/>
    </dgm:pt>
    <dgm:pt modelId="{3B0786CA-36B8-45E7-90A3-E18A536BD803}" type="pres">
      <dgm:prSet presAssocID="{6BF8581B-853D-45F2-8BC8-B6C1DA978BBC}" presName="sibTrans" presStyleLbl="sibTrans1D1" presStyleIdx="0" presStyleCnt="3"/>
      <dgm:spPr/>
      <dgm:t>
        <a:bodyPr/>
        <a:lstStyle/>
        <a:p>
          <a:endParaRPr lang="fr-FR"/>
        </a:p>
      </dgm:t>
    </dgm:pt>
    <dgm:pt modelId="{BEC03FD6-0CDA-4936-B6CE-70F73D400844}" type="pres">
      <dgm:prSet presAssocID="{062BAB6E-39C4-45E7-82A4-EA71DC6EA66A}" presName="node" presStyleLbl="node1" presStyleIdx="1" presStyleCnt="3">
        <dgm:presLayoutVars>
          <dgm:bulletEnabled val="1"/>
        </dgm:presLayoutVars>
      </dgm:prSet>
      <dgm:spPr/>
      <dgm:t>
        <a:bodyPr/>
        <a:lstStyle/>
        <a:p>
          <a:endParaRPr lang="fr-FR"/>
        </a:p>
      </dgm:t>
    </dgm:pt>
    <dgm:pt modelId="{191A29E2-C9D5-453E-A4BB-903597361B50}" type="pres">
      <dgm:prSet presAssocID="{062BAB6E-39C4-45E7-82A4-EA71DC6EA66A}" presName="spNode" presStyleCnt="0"/>
      <dgm:spPr/>
    </dgm:pt>
    <dgm:pt modelId="{73B76246-4370-452C-A599-E1EE5946F878}" type="pres">
      <dgm:prSet presAssocID="{405D43C4-F84D-420A-B9A4-212EE91A1BB5}" presName="sibTrans" presStyleLbl="sibTrans1D1" presStyleIdx="1" presStyleCnt="3"/>
      <dgm:spPr/>
      <dgm:t>
        <a:bodyPr/>
        <a:lstStyle/>
        <a:p>
          <a:endParaRPr lang="fr-FR"/>
        </a:p>
      </dgm:t>
    </dgm:pt>
    <dgm:pt modelId="{7C642A48-5636-44A3-9409-700B14301942}" type="pres">
      <dgm:prSet presAssocID="{A3A2D29B-8644-4009-BE14-4EE24B7E04C4}" presName="node" presStyleLbl="node1" presStyleIdx="2" presStyleCnt="3">
        <dgm:presLayoutVars>
          <dgm:bulletEnabled val="1"/>
        </dgm:presLayoutVars>
      </dgm:prSet>
      <dgm:spPr/>
      <dgm:t>
        <a:bodyPr/>
        <a:lstStyle/>
        <a:p>
          <a:endParaRPr lang="fr-FR"/>
        </a:p>
      </dgm:t>
    </dgm:pt>
    <dgm:pt modelId="{130DDAD2-1D3A-49B9-B765-A1DB409C66CA}" type="pres">
      <dgm:prSet presAssocID="{A3A2D29B-8644-4009-BE14-4EE24B7E04C4}" presName="spNode" presStyleCnt="0"/>
      <dgm:spPr/>
    </dgm:pt>
    <dgm:pt modelId="{60BAA851-0B1B-49FD-9FC2-2630399AD168}" type="pres">
      <dgm:prSet presAssocID="{4465ACCC-B4DE-4F00-A7CF-9D079E07DFC3}" presName="sibTrans" presStyleLbl="sibTrans1D1" presStyleIdx="2" presStyleCnt="3"/>
      <dgm:spPr/>
      <dgm:t>
        <a:bodyPr/>
        <a:lstStyle/>
        <a:p>
          <a:endParaRPr lang="fr-FR"/>
        </a:p>
      </dgm:t>
    </dgm:pt>
  </dgm:ptLst>
  <dgm:cxnLst>
    <dgm:cxn modelId="{2A96D2E8-39A8-42A6-93A4-C56D7F976D70}" type="presOf" srcId="{062BAB6E-39C4-45E7-82A4-EA71DC6EA66A}" destId="{BEC03FD6-0CDA-4936-B6CE-70F73D400844}" srcOrd="0" destOrd="0" presId="urn:microsoft.com/office/officeart/2005/8/layout/cycle6"/>
    <dgm:cxn modelId="{39997698-4C84-4DB6-AC9F-F0F649F36A6A}" srcId="{799D1119-E3AE-4B7E-A3BB-49D974138FC2}" destId="{0DF23CD7-0B5A-4A8A-8CB3-4EA3C5AD60ED}" srcOrd="0" destOrd="0" parTransId="{B717932E-6349-448B-9496-0407A06A4DD1}" sibTransId="{6BF8581B-853D-45F2-8BC8-B6C1DA978BBC}"/>
    <dgm:cxn modelId="{05388081-6173-4785-9092-07A77A6DD2AD}" type="presOf" srcId="{0DF23CD7-0B5A-4A8A-8CB3-4EA3C5AD60ED}" destId="{91B8A43B-3481-4D1A-8DE6-DFFA3BAA4E02}" srcOrd="0" destOrd="0" presId="urn:microsoft.com/office/officeart/2005/8/layout/cycle6"/>
    <dgm:cxn modelId="{40442809-B58D-4997-8F98-9ADB9B5E6D31}" type="presOf" srcId="{4465ACCC-B4DE-4F00-A7CF-9D079E07DFC3}" destId="{60BAA851-0B1B-49FD-9FC2-2630399AD168}" srcOrd="0" destOrd="0" presId="urn:microsoft.com/office/officeart/2005/8/layout/cycle6"/>
    <dgm:cxn modelId="{2569D1D3-4ACA-4D9F-BC65-CAF1183F7FDB}" type="presOf" srcId="{A3A2D29B-8644-4009-BE14-4EE24B7E04C4}" destId="{7C642A48-5636-44A3-9409-700B14301942}" srcOrd="0" destOrd="0" presId="urn:microsoft.com/office/officeart/2005/8/layout/cycle6"/>
    <dgm:cxn modelId="{A3A8AF7F-5F85-4FB1-96F8-7A705310A238}" srcId="{799D1119-E3AE-4B7E-A3BB-49D974138FC2}" destId="{A3A2D29B-8644-4009-BE14-4EE24B7E04C4}" srcOrd="2" destOrd="0" parTransId="{13C37A16-BCAB-4A24-849A-A7BBC4DF18D0}" sibTransId="{4465ACCC-B4DE-4F00-A7CF-9D079E07DFC3}"/>
    <dgm:cxn modelId="{9BD23A0F-1F14-483F-A17C-692F4A40FC38}" type="presOf" srcId="{405D43C4-F84D-420A-B9A4-212EE91A1BB5}" destId="{73B76246-4370-452C-A599-E1EE5946F878}" srcOrd="0" destOrd="0" presId="urn:microsoft.com/office/officeart/2005/8/layout/cycle6"/>
    <dgm:cxn modelId="{16FFAB1C-C3AD-4B0D-B5BC-C256283F791A}" type="presOf" srcId="{6BF8581B-853D-45F2-8BC8-B6C1DA978BBC}" destId="{3B0786CA-36B8-45E7-90A3-E18A536BD803}" srcOrd="0" destOrd="0" presId="urn:microsoft.com/office/officeart/2005/8/layout/cycle6"/>
    <dgm:cxn modelId="{281BBD85-F5BA-4E19-9DC6-99C0BC8E6C70}" srcId="{799D1119-E3AE-4B7E-A3BB-49D974138FC2}" destId="{062BAB6E-39C4-45E7-82A4-EA71DC6EA66A}" srcOrd="1" destOrd="0" parTransId="{0756238B-1316-4A9A-A38B-96BD828F3F07}" sibTransId="{405D43C4-F84D-420A-B9A4-212EE91A1BB5}"/>
    <dgm:cxn modelId="{FAC8C5CC-B046-43C3-A1E3-3F7B40172C40}" type="presOf" srcId="{799D1119-E3AE-4B7E-A3BB-49D974138FC2}" destId="{B94CA60B-6C8E-4387-AE30-C9ECCE22821B}" srcOrd="0" destOrd="0" presId="urn:microsoft.com/office/officeart/2005/8/layout/cycle6"/>
    <dgm:cxn modelId="{79075E6A-896F-472B-AAD9-7A5BEF008B98}" type="presParOf" srcId="{B94CA60B-6C8E-4387-AE30-C9ECCE22821B}" destId="{91B8A43B-3481-4D1A-8DE6-DFFA3BAA4E02}" srcOrd="0" destOrd="0" presId="urn:microsoft.com/office/officeart/2005/8/layout/cycle6"/>
    <dgm:cxn modelId="{A5CDB565-8DC4-4CF4-A416-EFE89CC355AF}" type="presParOf" srcId="{B94CA60B-6C8E-4387-AE30-C9ECCE22821B}" destId="{F2D5B6D2-32C6-4D38-A608-3A72D267C32A}" srcOrd="1" destOrd="0" presId="urn:microsoft.com/office/officeart/2005/8/layout/cycle6"/>
    <dgm:cxn modelId="{87752686-A980-4287-9378-D892C8F9B728}" type="presParOf" srcId="{B94CA60B-6C8E-4387-AE30-C9ECCE22821B}" destId="{3B0786CA-36B8-45E7-90A3-E18A536BD803}" srcOrd="2" destOrd="0" presId="urn:microsoft.com/office/officeart/2005/8/layout/cycle6"/>
    <dgm:cxn modelId="{52441A42-626D-449D-93C1-043F8820065E}" type="presParOf" srcId="{B94CA60B-6C8E-4387-AE30-C9ECCE22821B}" destId="{BEC03FD6-0CDA-4936-B6CE-70F73D400844}" srcOrd="3" destOrd="0" presId="urn:microsoft.com/office/officeart/2005/8/layout/cycle6"/>
    <dgm:cxn modelId="{B374268C-3CE5-498E-B557-338ED057C581}" type="presParOf" srcId="{B94CA60B-6C8E-4387-AE30-C9ECCE22821B}" destId="{191A29E2-C9D5-453E-A4BB-903597361B50}" srcOrd="4" destOrd="0" presId="urn:microsoft.com/office/officeart/2005/8/layout/cycle6"/>
    <dgm:cxn modelId="{148517BC-61B7-4CE0-B708-5E53C6BDA5A9}" type="presParOf" srcId="{B94CA60B-6C8E-4387-AE30-C9ECCE22821B}" destId="{73B76246-4370-452C-A599-E1EE5946F878}" srcOrd="5" destOrd="0" presId="urn:microsoft.com/office/officeart/2005/8/layout/cycle6"/>
    <dgm:cxn modelId="{73AC9412-CF02-4B60-B7E9-DC85048C55A8}" type="presParOf" srcId="{B94CA60B-6C8E-4387-AE30-C9ECCE22821B}" destId="{7C642A48-5636-44A3-9409-700B14301942}" srcOrd="6" destOrd="0" presId="urn:microsoft.com/office/officeart/2005/8/layout/cycle6"/>
    <dgm:cxn modelId="{964398B2-87FE-40EF-93A0-09BF23F75D1E}" type="presParOf" srcId="{B94CA60B-6C8E-4387-AE30-C9ECCE22821B}" destId="{130DDAD2-1D3A-49B9-B765-A1DB409C66CA}" srcOrd="7" destOrd="0" presId="urn:microsoft.com/office/officeart/2005/8/layout/cycle6"/>
    <dgm:cxn modelId="{F9D10DFC-97C7-4158-9742-5635C39B86F4}" type="presParOf" srcId="{B94CA60B-6C8E-4387-AE30-C9ECCE22821B}" destId="{60BAA851-0B1B-49FD-9FC2-2630399AD168}" srcOrd="8" destOrd="0" presId="urn:microsoft.com/office/officeart/2005/8/layout/cycle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9.xml><?xml version="1.0" encoding="utf-8"?>
<dgm:dataModel xmlns:dgm="http://schemas.openxmlformats.org/drawingml/2006/diagram" xmlns:a="http://schemas.openxmlformats.org/drawingml/2006/main">
  <dgm:ptLst>
    <dgm:pt modelId="{628D4F2B-844A-464B-AEA9-44DA2DC08AED}" type="doc">
      <dgm:prSet loTypeId="urn:microsoft.com/office/officeart/2005/8/layout/hList6" loCatId="list" qsTypeId="urn:microsoft.com/office/officeart/2005/8/quickstyle/simple1" qsCatId="simple" csTypeId="urn:microsoft.com/office/officeart/2005/8/colors/colorful1" csCatId="colorful" phldr="1"/>
      <dgm:spPr/>
      <dgm:t>
        <a:bodyPr/>
        <a:lstStyle/>
        <a:p>
          <a:endParaRPr lang="fr-FR"/>
        </a:p>
      </dgm:t>
    </dgm:pt>
    <dgm:pt modelId="{64FB3965-4B44-4E07-8C8B-1884F58F1AA9}">
      <dgm:prSet phldrT="[Texte]" custT="1"/>
      <dgm:spPr/>
      <dgm:t>
        <a:bodyPr/>
        <a:lstStyle/>
        <a:p>
          <a:r>
            <a:rPr lang="ar-MA" sz="1800" b="1" dirty="0" smtClean="0">
              <a:solidFill>
                <a:schemeClr val="tx1"/>
              </a:solidFill>
              <a:latin typeface="Calibri"/>
              <a:ea typeface="Calibri"/>
              <a:cs typeface="Sakkal Majalla"/>
            </a:rPr>
            <a:t>استهداف المسؤولية السياسية للسياسات العمومية لسلطة الدولة و الحكومة ، والسلط الجهوية والمحلية، على أسس الديمقراطية ، والعدالة الاجتماعية، والكرامة الإنسانية.  وفي نفس الوقت ضمان حقوق ، وتطوير مكتسبات الموظفين والموظفات بالقطاعات والمؤسسات العمومية ، والجهات و الجماعات  الترابية ...</a:t>
          </a:r>
          <a:endParaRPr lang="fr-FR" sz="1800" b="1" dirty="0">
            <a:solidFill>
              <a:schemeClr val="tx1"/>
            </a:solidFill>
          </a:endParaRPr>
        </a:p>
      </dgm:t>
    </dgm:pt>
    <dgm:pt modelId="{2DFFB5CF-77BE-452E-92BD-4B93E87105AF}" type="parTrans" cxnId="{3C8F8490-6A84-470C-A8C9-08756E9E48F6}">
      <dgm:prSet/>
      <dgm:spPr/>
      <dgm:t>
        <a:bodyPr/>
        <a:lstStyle/>
        <a:p>
          <a:endParaRPr lang="fr-FR"/>
        </a:p>
      </dgm:t>
    </dgm:pt>
    <dgm:pt modelId="{73D23DC3-294E-40D5-A27A-1E71E00643B9}" type="sibTrans" cxnId="{3C8F8490-6A84-470C-A8C9-08756E9E48F6}">
      <dgm:prSet/>
      <dgm:spPr/>
      <dgm:t>
        <a:bodyPr/>
        <a:lstStyle/>
        <a:p>
          <a:endParaRPr lang="fr-FR"/>
        </a:p>
      </dgm:t>
    </dgm:pt>
    <dgm:pt modelId="{496F9C23-DDEC-4C34-832E-DD284F791F56}">
      <dgm:prSet phldrT="[Texte]"/>
      <dgm:spPr/>
      <dgm:t>
        <a:bodyPr/>
        <a:lstStyle/>
        <a:p>
          <a:r>
            <a:rPr lang="ar-MA" b="1" dirty="0" smtClean="0">
              <a:solidFill>
                <a:schemeClr val="tx1"/>
              </a:solidFill>
              <a:effectLst/>
              <a:ea typeface="Calibri"/>
              <a:cs typeface="Sakkal Majalla"/>
            </a:rPr>
            <a:t>استهداف المسؤولية السياسية للسياسات الاستثمارية  الخاصة،  على أسس المسؤولية  الاجتماعية للمقاولات والمنشئات  وتطويرها وتنميتها . وضمان حقوق المشاركة و مكتسبات المستخدمين والعمال بالقطاعات والمقاولات والوحدات الخاصة ..</a:t>
          </a:r>
          <a:endParaRPr lang="fr-FR" b="1" dirty="0">
            <a:solidFill>
              <a:schemeClr val="tx1"/>
            </a:solidFill>
            <a:effectLst/>
          </a:endParaRPr>
        </a:p>
      </dgm:t>
    </dgm:pt>
    <dgm:pt modelId="{BF32EBDB-F328-449F-B211-96458BA8EB8F}" type="parTrans" cxnId="{6A0C8F05-C819-4B86-BC49-597AE7CB531B}">
      <dgm:prSet/>
      <dgm:spPr/>
      <dgm:t>
        <a:bodyPr/>
        <a:lstStyle/>
        <a:p>
          <a:endParaRPr lang="fr-FR"/>
        </a:p>
      </dgm:t>
    </dgm:pt>
    <dgm:pt modelId="{65F99111-5DDA-4F3B-B72C-1F8FD78DE161}" type="sibTrans" cxnId="{6A0C8F05-C819-4B86-BC49-597AE7CB531B}">
      <dgm:prSet/>
      <dgm:spPr/>
      <dgm:t>
        <a:bodyPr/>
        <a:lstStyle/>
        <a:p>
          <a:endParaRPr lang="fr-FR"/>
        </a:p>
      </dgm:t>
    </dgm:pt>
    <dgm:pt modelId="{1B2DE768-7DCA-4CC8-806F-A1C312BE48C4}">
      <dgm:prSet phldrT="[Texte]" custT="1"/>
      <dgm:spPr/>
      <dgm:t>
        <a:bodyPr/>
        <a:lstStyle/>
        <a:p>
          <a:pPr rtl="1"/>
          <a:r>
            <a:rPr lang="ar-MA" sz="2000" b="1" u="none" dirty="0" smtClean="0">
              <a:solidFill>
                <a:schemeClr val="tx1"/>
              </a:solidFill>
              <a:latin typeface="Calibri"/>
              <a:ea typeface="Calibri"/>
              <a:cs typeface="Sakkal Majalla"/>
            </a:rPr>
            <a:t>استهداف المسؤولية التضامنية ، والعلاقات العضوية، وتطوير الالتزامات بين الكونفدراليين </a:t>
          </a:r>
          <a:r>
            <a:rPr lang="ar-MA" sz="2000" b="1" u="none" dirty="0" err="1" smtClean="0">
              <a:solidFill>
                <a:schemeClr val="tx1"/>
              </a:solidFill>
              <a:latin typeface="Calibri"/>
              <a:ea typeface="Calibri"/>
              <a:cs typeface="Sakkal Majalla"/>
            </a:rPr>
            <a:t>والكونفدراليات</a:t>
          </a:r>
          <a:r>
            <a:rPr lang="ar-MA" sz="2000" b="1" u="none" dirty="0" smtClean="0">
              <a:solidFill>
                <a:schemeClr val="tx1"/>
              </a:solidFill>
              <a:latin typeface="Calibri"/>
              <a:ea typeface="Calibri"/>
              <a:cs typeface="Sakkal Majalla"/>
            </a:rPr>
            <a:t>  و التعاقدات والاتفاقات بين أصحاب العمل وممثلي العمال ، وحماية الحريات والممارسة النقابية ، وبناء حركة اجتماعية مؤثرة في المجتمع والدولة ...</a:t>
          </a:r>
          <a:endParaRPr lang="fr-FR" sz="2000" b="1" u="none" dirty="0">
            <a:solidFill>
              <a:schemeClr val="tx1"/>
            </a:solidFill>
            <a:latin typeface="Arabic Typesetting" panose="03020402040406030203" pitchFamily="66" charset="-78"/>
            <a:cs typeface="Arabic Typesetting" panose="03020402040406030203" pitchFamily="66" charset="-78"/>
          </a:endParaRPr>
        </a:p>
      </dgm:t>
    </dgm:pt>
    <dgm:pt modelId="{984AD8B5-B827-4155-8766-0B4BD492A202}" type="parTrans" cxnId="{18ACBB62-E7AE-43A7-9298-C1EA60605D8B}">
      <dgm:prSet/>
      <dgm:spPr/>
      <dgm:t>
        <a:bodyPr/>
        <a:lstStyle/>
        <a:p>
          <a:endParaRPr lang="fr-FR"/>
        </a:p>
      </dgm:t>
    </dgm:pt>
    <dgm:pt modelId="{FBC812F3-1C02-4F4F-8944-49E69961C37A}" type="sibTrans" cxnId="{18ACBB62-E7AE-43A7-9298-C1EA60605D8B}">
      <dgm:prSet/>
      <dgm:spPr/>
      <dgm:t>
        <a:bodyPr/>
        <a:lstStyle/>
        <a:p>
          <a:endParaRPr lang="fr-FR"/>
        </a:p>
      </dgm:t>
    </dgm:pt>
    <dgm:pt modelId="{72D17580-6A9A-4D64-895E-4B54FE965AB9}" type="pres">
      <dgm:prSet presAssocID="{628D4F2B-844A-464B-AEA9-44DA2DC08AED}" presName="Name0" presStyleCnt="0">
        <dgm:presLayoutVars>
          <dgm:dir/>
          <dgm:resizeHandles val="exact"/>
        </dgm:presLayoutVars>
      </dgm:prSet>
      <dgm:spPr/>
      <dgm:t>
        <a:bodyPr/>
        <a:lstStyle/>
        <a:p>
          <a:endParaRPr lang="fr-FR"/>
        </a:p>
      </dgm:t>
    </dgm:pt>
    <dgm:pt modelId="{EC46E403-B79A-40BC-9434-343D308E82C6}" type="pres">
      <dgm:prSet presAssocID="{64FB3965-4B44-4E07-8C8B-1884F58F1AA9}" presName="node" presStyleLbl="node1" presStyleIdx="0" presStyleCnt="3">
        <dgm:presLayoutVars>
          <dgm:bulletEnabled val="1"/>
        </dgm:presLayoutVars>
      </dgm:prSet>
      <dgm:spPr/>
      <dgm:t>
        <a:bodyPr/>
        <a:lstStyle/>
        <a:p>
          <a:endParaRPr lang="fr-FR"/>
        </a:p>
      </dgm:t>
    </dgm:pt>
    <dgm:pt modelId="{D89CD3F4-E0C5-41EB-B024-9EBBEA0DCC2D}" type="pres">
      <dgm:prSet presAssocID="{73D23DC3-294E-40D5-A27A-1E71E00643B9}" presName="sibTrans" presStyleCnt="0"/>
      <dgm:spPr/>
    </dgm:pt>
    <dgm:pt modelId="{008A8687-BF06-424F-892E-C0BA1CA375C8}" type="pres">
      <dgm:prSet presAssocID="{496F9C23-DDEC-4C34-832E-DD284F791F56}" presName="node" presStyleLbl="node1" presStyleIdx="1" presStyleCnt="3">
        <dgm:presLayoutVars>
          <dgm:bulletEnabled val="1"/>
        </dgm:presLayoutVars>
      </dgm:prSet>
      <dgm:spPr/>
      <dgm:t>
        <a:bodyPr/>
        <a:lstStyle/>
        <a:p>
          <a:endParaRPr lang="fr-FR"/>
        </a:p>
      </dgm:t>
    </dgm:pt>
    <dgm:pt modelId="{0F35C460-9C87-4980-BE47-CF28D99D986D}" type="pres">
      <dgm:prSet presAssocID="{65F99111-5DDA-4F3B-B72C-1F8FD78DE161}" presName="sibTrans" presStyleCnt="0"/>
      <dgm:spPr/>
    </dgm:pt>
    <dgm:pt modelId="{6E799A2D-CD9B-4913-834E-36A7ED5F384A}" type="pres">
      <dgm:prSet presAssocID="{1B2DE768-7DCA-4CC8-806F-A1C312BE48C4}" presName="node" presStyleLbl="node1" presStyleIdx="2" presStyleCnt="3">
        <dgm:presLayoutVars>
          <dgm:bulletEnabled val="1"/>
        </dgm:presLayoutVars>
      </dgm:prSet>
      <dgm:spPr/>
      <dgm:t>
        <a:bodyPr/>
        <a:lstStyle/>
        <a:p>
          <a:endParaRPr lang="fr-FR"/>
        </a:p>
      </dgm:t>
    </dgm:pt>
  </dgm:ptLst>
  <dgm:cxnLst>
    <dgm:cxn modelId="{367A4C54-4764-4DCB-A1C2-30350C44970D}" type="presOf" srcId="{628D4F2B-844A-464B-AEA9-44DA2DC08AED}" destId="{72D17580-6A9A-4D64-895E-4B54FE965AB9}" srcOrd="0" destOrd="0" presId="urn:microsoft.com/office/officeart/2005/8/layout/hList6"/>
    <dgm:cxn modelId="{898E8BD7-EC9F-460F-9DF4-AD480DFDCF43}" type="presOf" srcId="{1B2DE768-7DCA-4CC8-806F-A1C312BE48C4}" destId="{6E799A2D-CD9B-4913-834E-36A7ED5F384A}" srcOrd="0" destOrd="0" presId="urn:microsoft.com/office/officeart/2005/8/layout/hList6"/>
    <dgm:cxn modelId="{C3681695-E0F8-416F-B1E9-A410C48C59FA}" type="presOf" srcId="{496F9C23-DDEC-4C34-832E-DD284F791F56}" destId="{008A8687-BF06-424F-892E-C0BA1CA375C8}" srcOrd="0" destOrd="0" presId="urn:microsoft.com/office/officeart/2005/8/layout/hList6"/>
    <dgm:cxn modelId="{EFB4EE6F-596C-46C8-82F9-32B5D19EE5DC}" type="presOf" srcId="{64FB3965-4B44-4E07-8C8B-1884F58F1AA9}" destId="{EC46E403-B79A-40BC-9434-343D308E82C6}" srcOrd="0" destOrd="0" presId="urn:microsoft.com/office/officeart/2005/8/layout/hList6"/>
    <dgm:cxn modelId="{3C8F8490-6A84-470C-A8C9-08756E9E48F6}" srcId="{628D4F2B-844A-464B-AEA9-44DA2DC08AED}" destId="{64FB3965-4B44-4E07-8C8B-1884F58F1AA9}" srcOrd="0" destOrd="0" parTransId="{2DFFB5CF-77BE-452E-92BD-4B93E87105AF}" sibTransId="{73D23DC3-294E-40D5-A27A-1E71E00643B9}"/>
    <dgm:cxn modelId="{6A0C8F05-C819-4B86-BC49-597AE7CB531B}" srcId="{628D4F2B-844A-464B-AEA9-44DA2DC08AED}" destId="{496F9C23-DDEC-4C34-832E-DD284F791F56}" srcOrd="1" destOrd="0" parTransId="{BF32EBDB-F328-449F-B211-96458BA8EB8F}" sibTransId="{65F99111-5DDA-4F3B-B72C-1F8FD78DE161}"/>
    <dgm:cxn modelId="{18ACBB62-E7AE-43A7-9298-C1EA60605D8B}" srcId="{628D4F2B-844A-464B-AEA9-44DA2DC08AED}" destId="{1B2DE768-7DCA-4CC8-806F-A1C312BE48C4}" srcOrd="2" destOrd="0" parTransId="{984AD8B5-B827-4155-8766-0B4BD492A202}" sibTransId="{FBC812F3-1C02-4F4F-8944-49E69961C37A}"/>
    <dgm:cxn modelId="{8FB8E942-AF45-4330-8D3C-119BF539C5D2}" type="presParOf" srcId="{72D17580-6A9A-4D64-895E-4B54FE965AB9}" destId="{EC46E403-B79A-40BC-9434-343D308E82C6}" srcOrd="0" destOrd="0" presId="urn:microsoft.com/office/officeart/2005/8/layout/hList6"/>
    <dgm:cxn modelId="{D8DDF96B-D723-48CC-9B1C-1D48CE6C6AB0}" type="presParOf" srcId="{72D17580-6A9A-4D64-895E-4B54FE965AB9}" destId="{D89CD3F4-E0C5-41EB-B024-9EBBEA0DCC2D}" srcOrd="1" destOrd="0" presId="urn:microsoft.com/office/officeart/2005/8/layout/hList6"/>
    <dgm:cxn modelId="{F1CAE0CD-B005-4525-9A3F-E0CE982FD795}" type="presParOf" srcId="{72D17580-6A9A-4D64-895E-4B54FE965AB9}" destId="{008A8687-BF06-424F-892E-C0BA1CA375C8}" srcOrd="2" destOrd="0" presId="urn:microsoft.com/office/officeart/2005/8/layout/hList6"/>
    <dgm:cxn modelId="{C7C61DA9-DACF-4F23-BC17-30B6AD9E8CAC}" type="presParOf" srcId="{72D17580-6A9A-4D64-895E-4B54FE965AB9}" destId="{0F35C460-9C87-4980-BE47-CF28D99D986D}" srcOrd="3" destOrd="0" presId="urn:microsoft.com/office/officeart/2005/8/layout/hList6"/>
    <dgm:cxn modelId="{56012FDA-4871-46BF-B61A-2B3970C325A6}" type="presParOf" srcId="{72D17580-6A9A-4D64-895E-4B54FE965AB9}" destId="{6E799A2D-CD9B-4913-834E-36A7ED5F384A}" srcOrd="4" destOrd="0" presId="urn:microsoft.com/office/officeart/2005/8/layout/hList6"/>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57877B8-8A0F-4377-AA65-B962D6D97C22}" type="doc">
      <dgm:prSet loTypeId="urn:microsoft.com/office/officeart/2008/layout/AlternatingHexagons" loCatId="list" qsTypeId="urn:microsoft.com/office/officeart/2005/8/quickstyle/simple1" qsCatId="simple" csTypeId="urn:microsoft.com/office/officeart/2005/8/colors/accent1_2" csCatId="accent1" phldr="1"/>
      <dgm:spPr/>
      <dgm:t>
        <a:bodyPr/>
        <a:lstStyle/>
        <a:p>
          <a:endParaRPr lang="fr-FR"/>
        </a:p>
      </dgm:t>
    </dgm:pt>
    <dgm:pt modelId="{C75869AE-BDA7-4DDA-9C29-2CC6B9AC943B}">
      <dgm:prSet phldrT="[Texte]"/>
      <dgm:spPr>
        <a:solidFill>
          <a:schemeClr val="accent4">
            <a:lumMod val="60000"/>
            <a:lumOff val="40000"/>
          </a:schemeClr>
        </a:solidFill>
      </dgm:spPr>
      <dgm:t>
        <a:bodyPr/>
        <a:lstStyle/>
        <a:p>
          <a:r>
            <a:rPr lang="fr-MA" dirty="0" smtClean="0"/>
            <a:t>STABILISER</a:t>
          </a:r>
          <a:endParaRPr lang="fr-FR" dirty="0"/>
        </a:p>
      </dgm:t>
    </dgm:pt>
    <dgm:pt modelId="{32F6FA7C-6C73-4592-B95B-61F460AF6359}" type="parTrans" cxnId="{4C7E23C4-5EBA-4990-8C0F-F42BE78F96B4}">
      <dgm:prSet/>
      <dgm:spPr/>
      <dgm:t>
        <a:bodyPr/>
        <a:lstStyle/>
        <a:p>
          <a:endParaRPr lang="fr-FR"/>
        </a:p>
      </dgm:t>
    </dgm:pt>
    <dgm:pt modelId="{573DF2AA-918B-4E15-A049-195CD001D5E8}" type="sibTrans" cxnId="{4C7E23C4-5EBA-4990-8C0F-F42BE78F96B4}">
      <dgm:prSet/>
      <dgm:spPr>
        <a:solidFill>
          <a:schemeClr val="accent4">
            <a:lumMod val="75000"/>
          </a:schemeClr>
        </a:solidFill>
      </dgm:spPr>
      <dgm:t>
        <a:bodyPr/>
        <a:lstStyle/>
        <a:p>
          <a:r>
            <a:rPr lang="ar-MA" dirty="0" smtClean="0"/>
            <a:t>تحرير الدولة من مجموع  الاستثمارات الاجتماعية </a:t>
          </a:r>
          <a:endParaRPr lang="fr-FR" dirty="0"/>
        </a:p>
      </dgm:t>
    </dgm:pt>
    <dgm:pt modelId="{58FDBBC0-B0F2-4DC6-8684-065417C8FB24}">
      <dgm:prSet phldrT="[Texte]"/>
      <dgm:spPr>
        <a:solidFill>
          <a:srgbClr val="FF0000"/>
        </a:solidFill>
      </dgm:spPr>
      <dgm:t>
        <a:bodyPr/>
        <a:lstStyle/>
        <a:p>
          <a:r>
            <a:rPr lang="ar-MA" dirty="0" smtClean="0"/>
            <a:t>استراتيجية الليبرالية الجديدة </a:t>
          </a:r>
          <a:endParaRPr lang="fr-FR" dirty="0"/>
        </a:p>
      </dgm:t>
    </dgm:pt>
    <dgm:pt modelId="{C53D6D2E-A704-407A-8AFD-20288F4B7B7D}" type="parTrans" cxnId="{F8F4EFBC-C1CB-427A-91A4-7323E6CC73A6}">
      <dgm:prSet/>
      <dgm:spPr/>
      <dgm:t>
        <a:bodyPr/>
        <a:lstStyle/>
        <a:p>
          <a:endParaRPr lang="fr-FR"/>
        </a:p>
      </dgm:t>
    </dgm:pt>
    <dgm:pt modelId="{E82346D1-8959-4019-8584-45AD360A5668}" type="sibTrans" cxnId="{F8F4EFBC-C1CB-427A-91A4-7323E6CC73A6}">
      <dgm:prSet/>
      <dgm:spPr>
        <a:solidFill>
          <a:schemeClr val="accent2">
            <a:lumMod val="60000"/>
            <a:lumOff val="40000"/>
          </a:schemeClr>
        </a:solidFill>
      </dgm:spPr>
      <dgm:t>
        <a:bodyPr/>
        <a:lstStyle/>
        <a:p>
          <a:r>
            <a:rPr lang="fr-MA" dirty="0" smtClean="0"/>
            <a:t>PRIVATISER</a:t>
          </a:r>
          <a:endParaRPr lang="fr-FR" dirty="0"/>
        </a:p>
      </dgm:t>
    </dgm:pt>
    <dgm:pt modelId="{CAD284F7-4F0B-428E-8206-56B8CDB0F25F}">
      <dgm:prSet phldrT="[Texte]"/>
      <dgm:spPr>
        <a:solidFill>
          <a:schemeClr val="accent1">
            <a:lumMod val="60000"/>
            <a:lumOff val="40000"/>
          </a:schemeClr>
        </a:solidFill>
      </dgm:spPr>
      <dgm:t>
        <a:bodyPr/>
        <a:lstStyle/>
        <a:p>
          <a:r>
            <a:rPr lang="fr-MA" dirty="0" smtClean="0"/>
            <a:t>LIBIRALISER</a:t>
          </a:r>
          <a:endParaRPr lang="fr-FR" dirty="0"/>
        </a:p>
      </dgm:t>
    </dgm:pt>
    <dgm:pt modelId="{46BF88CA-D2A6-4169-A4D7-E9656A907B33}" type="parTrans" cxnId="{97455582-ECA9-41B8-9072-915A8D56235E}">
      <dgm:prSet/>
      <dgm:spPr/>
      <dgm:t>
        <a:bodyPr/>
        <a:lstStyle/>
        <a:p>
          <a:endParaRPr lang="fr-FR"/>
        </a:p>
      </dgm:t>
    </dgm:pt>
    <dgm:pt modelId="{819AFFD9-D717-4A89-85C6-378D21374EAF}" type="sibTrans" cxnId="{97455582-ECA9-41B8-9072-915A8D56235E}">
      <dgm:prSet/>
      <dgm:spPr>
        <a:solidFill>
          <a:schemeClr val="accent2">
            <a:lumMod val="75000"/>
          </a:schemeClr>
        </a:solidFill>
      </dgm:spPr>
      <dgm:t>
        <a:bodyPr/>
        <a:lstStyle/>
        <a:p>
          <a:r>
            <a:rPr lang="ar-MA" dirty="0" smtClean="0"/>
            <a:t>تحرير الدولة من مجموع الاستثمارات الاقتصادية </a:t>
          </a:r>
          <a:endParaRPr lang="fr-FR" dirty="0"/>
        </a:p>
      </dgm:t>
    </dgm:pt>
    <dgm:pt modelId="{8E48E453-DD3D-440B-9BD6-D26B1EDA722E}" type="pres">
      <dgm:prSet presAssocID="{757877B8-8A0F-4377-AA65-B962D6D97C22}" presName="Name0" presStyleCnt="0">
        <dgm:presLayoutVars>
          <dgm:chMax/>
          <dgm:chPref/>
          <dgm:dir/>
          <dgm:animLvl val="lvl"/>
        </dgm:presLayoutVars>
      </dgm:prSet>
      <dgm:spPr/>
      <dgm:t>
        <a:bodyPr/>
        <a:lstStyle/>
        <a:p>
          <a:endParaRPr lang="fr-FR"/>
        </a:p>
      </dgm:t>
    </dgm:pt>
    <dgm:pt modelId="{38E916B2-E592-4945-96FF-B89CAD9A3160}" type="pres">
      <dgm:prSet presAssocID="{C75869AE-BDA7-4DDA-9C29-2CC6B9AC943B}" presName="composite" presStyleCnt="0"/>
      <dgm:spPr/>
    </dgm:pt>
    <dgm:pt modelId="{8758611C-E868-4AA3-BE41-2C3603071AD9}" type="pres">
      <dgm:prSet presAssocID="{C75869AE-BDA7-4DDA-9C29-2CC6B9AC943B}" presName="Parent1" presStyleLbl="node1" presStyleIdx="0" presStyleCnt="6" custLinFactNeighborX="4356" custLinFactNeighborY="-3377">
        <dgm:presLayoutVars>
          <dgm:chMax val="1"/>
          <dgm:chPref val="1"/>
          <dgm:bulletEnabled val="1"/>
        </dgm:presLayoutVars>
      </dgm:prSet>
      <dgm:spPr/>
      <dgm:t>
        <a:bodyPr/>
        <a:lstStyle/>
        <a:p>
          <a:endParaRPr lang="fr-FR"/>
        </a:p>
      </dgm:t>
    </dgm:pt>
    <dgm:pt modelId="{5E0209D9-0084-4385-9687-FCB142461662}" type="pres">
      <dgm:prSet presAssocID="{C75869AE-BDA7-4DDA-9C29-2CC6B9AC943B}" presName="Childtext1" presStyleLbl="revTx" presStyleIdx="0" presStyleCnt="3">
        <dgm:presLayoutVars>
          <dgm:chMax val="0"/>
          <dgm:chPref val="0"/>
          <dgm:bulletEnabled val="1"/>
        </dgm:presLayoutVars>
      </dgm:prSet>
      <dgm:spPr/>
      <dgm:t>
        <a:bodyPr/>
        <a:lstStyle/>
        <a:p>
          <a:endParaRPr lang="fr-FR"/>
        </a:p>
      </dgm:t>
    </dgm:pt>
    <dgm:pt modelId="{456796DC-F5EA-4D3A-A891-2A34869DB54D}" type="pres">
      <dgm:prSet presAssocID="{C75869AE-BDA7-4DDA-9C29-2CC6B9AC943B}" presName="BalanceSpacing" presStyleCnt="0"/>
      <dgm:spPr/>
    </dgm:pt>
    <dgm:pt modelId="{92ADFF81-7A49-4CCF-BC6E-2ACA47037EC6}" type="pres">
      <dgm:prSet presAssocID="{C75869AE-BDA7-4DDA-9C29-2CC6B9AC943B}" presName="BalanceSpacing1" presStyleCnt="0"/>
      <dgm:spPr/>
    </dgm:pt>
    <dgm:pt modelId="{ED3F1CF4-9F58-44DF-9F64-631279A95081}" type="pres">
      <dgm:prSet presAssocID="{573DF2AA-918B-4E15-A049-195CD001D5E8}" presName="Accent1Text" presStyleLbl="node1" presStyleIdx="1" presStyleCnt="6" custLinFactNeighborX="8866" custLinFactNeighborY="569"/>
      <dgm:spPr/>
      <dgm:t>
        <a:bodyPr/>
        <a:lstStyle/>
        <a:p>
          <a:endParaRPr lang="fr-FR"/>
        </a:p>
      </dgm:t>
    </dgm:pt>
    <dgm:pt modelId="{7DFE778B-0110-4AD8-AB5F-8833CB6CE4D7}" type="pres">
      <dgm:prSet presAssocID="{573DF2AA-918B-4E15-A049-195CD001D5E8}" presName="spaceBetweenRectangles" presStyleCnt="0"/>
      <dgm:spPr/>
    </dgm:pt>
    <dgm:pt modelId="{F43931D4-C1C5-432F-A988-6564C9E9735F}" type="pres">
      <dgm:prSet presAssocID="{58FDBBC0-B0F2-4DC6-8684-065417C8FB24}" presName="composite" presStyleCnt="0"/>
      <dgm:spPr/>
    </dgm:pt>
    <dgm:pt modelId="{5AD770CD-8E7C-4328-81F1-6A60B8FE97DD}" type="pres">
      <dgm:prSet presAssocID="{58FDBBC0-B0F2-4DC6-8684-065417C8FB24}" presName="Parent1" presStyleLbl="node1" presStyleIdx="2" presStyleCnt="6">
        <dgm:presLayoutVars>
          <dgm:chMax val="1"/>
          <dgm:chPref val="1"/>
          <dgm:bulletEnabled val="1"/>
        </dgm:presLayoutVars>
      </dgm:prSet>
      <dgm:spPr/>
      <dgm:t>
        <a:bodyPr/>
        <a:lstStyle/>
        <a:p>
          <a:endParaRPr lang="fr-FR"/>
        </a:p>
      </dgm:t>
    </dgm:pt>
    <dgm:pt modelId="{2EE8E231-595D-4A73-B3A6-903DB1F088B4}" type="pres">
      <dgm:prSet presAssocID="{58FDBBC0-B0F2-4DC6-8684-065417C8FB24}" presName="Childtext1" presStyleLbl="revTx" presStyleIdx="1" presStyleCnt="3">
        <dgm:presLayoutVars>
          <dgm:chMax val="0"/>
          <dgm:chPref val="0"/>
          <dgm:bulletEnabled val="1"/>
        </dgm:presLayoutVars>
      </dgm:prSet>
      <dgm:spPr/>
      <dgm:t>
        <a:bodyPr/>
        <a:lstStyle/>
        <a:p>
          <a:endParaRPr lang="fr-FR"/>
        </a:p>
      </dgm:t>
    </dgm:pt>
    <dgm:pt modelId="{48A39B44-07E3-4B42-B1DC-311D31DD3CB6}" type="pres">
      <dgm:prSet presAssocID="{58FDBBC0-B0F2-4DC6-8684-065417C8FB24}" presName="BalanceSpacing" presStyleCnt="0"/>
      <dgm:spPr/>
    </dgm:pt>
    <dgm:pt modelId="{27CC3822-AB66-4C99-96D6-CA9EA14157AB}" type="pres">
      <dgm:prSet presAssocID="{58FDBBC0-B0F2-4DC6-8684-065417C8FB24}" presName="BalanceSpacing1" presStyleCnt="0"/>
      <dgm:spPr/>
    </dgm:pt>
    <dgm:pt modelId="{6FC5ECAA-5E76-4C65-9DC6-A835FB28514C}" type="pres">
      <dgm:prSet presAssocID="{E82346D1-8959-4019-8584-45AD360A5668}" presName="Accent1Text" presStyleLbl="node1" presStyleIdx="3" presStyleCnt="6"/>
      <dgm:spPr/>
      <dgm:t>
        <a:bodyPr/>
        <a:lstStyle/>
        <a:p>
          <a:endParaRPr lang="fr-FR"/>
        </a:p>
      </dgm:t>
    </dgm:pt>
    <dgm:pt modelId="{32B19ECA-EDD1-466C-8F90-72C256D7847F}" type="pres">
      <dgm:prSet presAssocID="{E82346D1-8959-4019-8584-45AD360A5668}" presName="spaceBetweenRectangles" presStyleCnt="0"/>
      <dgm:spPr/>
    </dgm:pt>
    <dgm:pt modelId="{0DE583E6-31F3-4033-9E97-1D2EE89DD9A8}" type="pres">
      <dgm:prSet presAssocID="{CAD284F7-4F0B-428E-8206-56B8CDB0F25F}" presName="composite" presStyleCnt="0"/>
      <dgm:spPr/>
    </dgm:pt>
    <dgm:pt modelId="{AB489C1A-4EDD-40AD-AD99-10B0B166E39D}" type="pres">
      <dgm:prSet presAssocID="{CAD284F7-4F0B-428E-8206-56B8CDB0F25F}" presName="Parent1" presStyleLbl="node1" presStyleIdx="4" presStyleCnt="6">
        <dgm:presLayoutVars>
          <dgm:chMax val="1"/>
          <dgm:chPref val="1"/>
          <dgm:bulletEnabled val="1"/>
        </dgm:presLayoutVars>
      </dgm:prSet>
      <dgm:spPr/>
      <dgm:t>
        <a:bodyPr/>
        <a:lstStyle/>
        <a:p>
          <a:endParaRPr lang="fr-FR"/>
        </a:p>
      </dgm:t>
    </dgm:pt>
    <dgm:pt modelId="{741C219B-8FD2-46A7-907B-5F69594C91AE}" type="pres">
      <dgm:prSet presAssocID="{CAD284F7-4F0B-428E-8206-56B8CDB0F25F}" presName="Childtext1" presStyleLbl="revTx" presStyleIdx="2" presStyleCnt="3">
        <dgm:presLayoutVars>
          <dgm:chMax val="0"/>
          <dgm:chPref val="0"/>
          <dgm:bulletEnabled val="1"/>
        </dgm:presLayoutVars>
      </dgm:prSet>
      <dgm:spPr/>
      <dgm:t>
        <a:bodyPr/>
        <a:lstStyle/>
        <a:p>
          <a:endParaRPr lang="fr-FR"/>
        </a:p>
      </dgm:t>
    </dgm:pt>
    <dgm:pt modelId="{3BEDD609-9FC8-4B34-8648-C1514B75B1DE}" type="pres">
      <dgm:prSet presAssocID="{CAD284F7-4F0B-428E-8206-56B8CDB0F25F}" presName="BalanceSpacing" presStyleCnt="0"/>
      <dgm:spPr/>
    </dgm:pt>
    <dgm:pt modelId="{9BC49427-C985-458D-8DFB-E46910C637CD}" type="pres">
      <dgm:prSet presAssocID="{CAD284F7-4F0B-428E-8206-56B8CDB0F25F}" presName="BalanceSpacing1" presStyleCnt="0"/>
      <dgm:spPr/>
    </dgm:pt>
    <dgm:pt modelId="{E62CAA4A-D206-457F-9794-A4E5E52CE7D9}" type="pres">
      <dgm:prSet presAssocID="{819AFFD9-D717-4A89-85C6-378D21374EAF}" presName="Accent1Text" presStyleLbl="node1" presStyleIdx="5" presStyleCnt="6" custLinFactX="100000" custLinFactNeighborX="164974" custLinFactNeighborY="-83455"/>
      <dgm:spPr/>
      <dgm:t>
        <a:bodyPr/>
        <a:lstStyle/>
        <a:p>
          <a:endParaRPr lang="fr-FR"/>
        </a:p>
      </dgm:t>
    </dgm:pt>
  </dgm:ptLst>
  <dgm:cxnLst>
    <dgm:cxn modelId="{C02B93F2-68A4-4BAD-A309-8C84E918F04E}" type="presOf" srcId="{819AFFD9-D717-4A89-85C6-378D21374EAF}" destId="{E62CAA4A-D206-457F-9794-A4E5E52CE7D9}" srcOrd="0" destOrd="0" presId="urn:microsoft.com/office/officeart/2008/layout/AlternatingHexagons"/>
    <dgm:cxn modelId="{585372E3-575C-4FAE-B8E9-51165C6966DA}" type="presOf" srcId="{58FDBBC0-B0F2-4DC6-8684-065417C8FB24}" destId="{5AD770CD-8E7C-4328-81F1-6A60B8FE97DD}" srcOrd="0" destOrd="0" presId="urn:microsoft.com/office/officeart/2008/layout/AlternatingHexagons"/>
    <dgm:cxn modelId="{97455582-ECA9-41B8-9072-915A8D56235E}" srcId="{757877B8-8A0F-4377-AA65-B962D6D97C22}" destId="{CAD284F7-4F0B-428E-8206-56B8CDB0F25F}" srcOrd="2" destOrd="0" parTransId="{46BF88CA-D2A6-4169-A4D7-E9656A907B33}" sibTransId="{819AFFD9-D717-4A89-85C6-378D21374EAF}"/>
    <dgm:cxn modelId="{CC273A97-F549-4E4E-866F-5971B3D6E1A8}" type="presOf" srcId="{C75869AE-BDA7-4DDA-9C29-2CC6B9AC943B}" destId="{8758611C-E868-4AA3-BE41-2C3603071AD9}" srcOrd="0" destOrd="0" presId="urn:microsoft.com/office/officeart/2008/layout/AlternatingHexagons"/>
    <dgm:cxn modelId="{4C7E23C4-5EBA-4990-8C0F-F42BE78F96B4}" srcId="{757877B8-8A0F-4377-AA65-B962D6D97C22}" destId="{C75869AE-BDA7-4DDA-9C29-2CC6B9AC943B}" srcOrd="0" destOrd="0" parTransId="{32F6FA7C-6C73-4592-B95B-61F460AF6359}" sibTransId="{573DF2AA-918B-4E15-A049-195CD001D5E8}"/>
    <dgm:cxn modelId="{C66FB721-5103-403F-84C7-C37C924E3B84}" type="presOf" srcId="{573DF2AA-918B-4E15-A049-195CD001D5E8}" destId="{ED3F1CF4-9F58-44DF-9F64-631279A95081}" srcOrd="0" destOrd="0" presId="urn:microsoft.com/office/officeart/2008/layout/AlternatingHexagons"/>
    <dgm:cxn modelId="{190901C7-611E-46FE-9E19-BA3804EDBF93}" type="presOf" srcId="{CAD284F7-4F0B-428E-8206-56B8CDB0F25F}" destId="{AB489C1A-4EDD-40AD-AD99-10B0B166E39D}" srcOrd="0" destOrd="0" presId="urn:microsoft.com/office/officeart/2008/layout/AlternatingHexagons"/>
    <dgm:cxn modelId="{B26C50C5-636D-49AF-96AA-E27C34B74F67}" type="presOf" srcId="{E82346D1-8959-4019-8584-45AD360A5668}" destId="{6FC5ECAA-5E76-4C65-9DC6-A835FB28514C}" srcOrd="0" destOrd="0" presId="urn:microsoft.com/office/officeart/2008/layout/AlternatingHexagons"/>
    <dgm:cxn modelId="{F8F4EFBC-C1CB-427A-91A4-7323E6CC73A6}" srcId="{757877B8-8A0F-4377-AA65-B962D6D97C22}" destId="{58FDBBC0-B0F2-4DC6-8684-065417C8FB24}" srcOrd="1" destOrd="0" parTransId="{C53D6D2E-A704-407A-8AFD-20288F4B7B7D}" sibTransId="{E82346D1-8959-4019-8584-45AD360A5668}"/>
    <dgm:cxn modelId="{B1248A7C-3112-47AE-B16F-B988A1F9B7C0}" type="presOf" srcId="{757877B8-8A0F-4377-AA65-B962D6D97C22}" destId="{8E48E453-DD3D-440B-9BD6-D26B1EDA722E}" srcOrd="0" destOrd="0" presId="urn:microsoft.com/office/officeart/2008/layout/AlternatingHexagons"/>
    <dgm:cxn modelId="{1C73959F-FC1F-4756-810C-9A4367A27E12}" type="presParOf" srcId="{8E48E453-DD3D-440B-9BD6-D26B1EDA722E}" destId="{38E916B2-E592-4945-96FF-B89CAD9A3160}" srcOrd="0" destOrd="0" presId="urn:microsoft.com/office/officeart/2008/layout/AlternatingHexagons"/>
    <dgm:cxn modelId="{82E2843B-78FA-435D-A475-C30BAE0C39ED}" type="presParOf" srcId="{38E916B2-E592-4945-96FF-B89CAD9A3160}" destId="{8758611C-E868-4AA3-BE41-2C3603071AD9}" srcOrd="0" destOrd="0" presId="urn:microsoft.com/office/officeart/2008/layout/AlternatingHexagons"/>
    <dgm:cxn modelId="{3D828E2F-7AE2-48BB-890C-74E98CC5FDA9}" type="presParOf" srcId="{38E916B2-E592-4945-96FF-B89CAD9A3160}" destId="{5E0209D9-0084-4385-9687-FCB142461662}" srcOrd="1" destOrd="0" presId="urn:microsoft.com/office/officeart/2008/layout/AlternatingHexagons"/>
    <dgm:cxn modelId="{4409C284-2E9B-4285-819E-5BDBE414978E}" type="presParOf" srcId="{38E916B2-E592-4945-96FF-B89CAD9A3160}" destId="{456796DC-F5EA-4D3A-A891-2A34869DB54D}" srcOrd="2" destOrd="0" presId="urn:microsoft.com/office/officeart/2008/layout/AlternatingHexagons"/>
    <dgm:cxn modelId="{266DC4EF-284B-45B4-A065-884848F4E769}" type="presParOf" srcId="{38E916B2-E592-4945-96FF-B89CAD9A3160}" destId="{92ADFF81-7A49-4CCF-BC6E-2ACA47037EC6}" srcOrd="3" destOrd="0" presId="urn:microsoft.com/office/officeart/2008/layout/AlternatingHexagons"/>
    <dgm:cxn modelId="{55AAA899-33E2-4AE7-BC95-900C9656F0A0}" type="presParOf" srcId="{38E916B2-E592-4945-96FF-B89CAD9A3160}" destId="{ED3F1CF4-9F58-44DF-9F64-631279A95081}" srcOrd="4" destOrd="0" presId="urn:microsoft.com/office/officeart/2008/layout/AlternatingHexagons"/>
    <dgm:cxn modelId="{7944AE1F-8061-4F29-AC0A-9E90BCA7D4F4}" type="presParOf" srcId="{8E48E453-DD3D-440B-9BD6-D26B1EDA722E}" destId="{7DFE778B-0110-4AD8-AB5F-8833CB6CE4D7}" srcOrd="1" destOrd="0" presId="urn:microsoft.com/office/officeart/2008/layout/AlternatingHexagons"/>
    <dgm:cxn modelId="{E58C1DA4-B964-4087-B750-EC44D7D68550}" type="presParOf" srcId="{8E48E453-DD3D-440B-9BD6-D26B1EDA722E}" destId="{F43931D4-C1C5-432F-A988-6564C9E9735F}" srcOrd="2" destOrd="0" presId="urn:microsoft.com/office/officeart/2008/layout/AlternatingHexagons"/>
    <dgm:cxn modelId="{73F24B9B-D114-4992-A122-65F0F1C41EF0}" type="presParOf" srcId="{F43931D4-C1C5-432F-A988-6564C9E9735F}" destId="{5AD770CD-8E7C-4328-81F1-6A60B8FE97DD}" srcOrd="0" destOrd="0" presId="urn:microsoft.com/office/officeart/2008/layout/AlternatingHexagons"/>
    <dgm:cxn modelId="{E1D6C51C-991E-407D-8008-8A2E073E6AA1}" type="presParOf" srcId="{F43931D4-C1C5-432F-A988-6564C9E9735F}" destId="{2EE8E231-595D-4A73-B3A6-903DB1F088B4}" srcOrd="1" destOrd="0" presId="urn:microsoft.com/office/officeart/2008/layout/AlternatingHexagons"/>
    <dgm:cxn modelId="{B0735F92-FF5C-4028-ABE0-FFFB24136726}" type="presParOf" srcId="{F43931D4-C1C5-432F-A988-6564C9E9735F}" destId="{48A39B44-07E3-4B42-B1DC-311D31DD3CB6}" srcOrd="2" destOrd="0" presId="urn:microsoft.com/office/officeart/2008/layout/AlternatingHexagons"/>
    <dgm:cxn modelId="{AB564D82-0703-4708-AD2D-4F2CBFFFF2CE}" type="presParOf" srcId="{F43931D4-C1C5-432F-A988-6564C9E9735F}" destId="{27CC3822-AB66-4C99-96D6-CA9EA14157AB}" srcOrd="3" destOrd="0" presId="urn:microsoft.com/office/officeart/2008/layout/AlternatingHexagons"/>
    <dgm:cxn modelId="{3F33C300-9F8D-4E02-B83F-B8F3058AEE6C}" type="presParOf" srcId="{F43931D4-C1C5-432F-A988-6564C9E9735F}" destId="{6FC5ECAA-5E76-4C65-9DC6-A835FB28514C}" srcOrd="4" destOrd="0" presId="urn:microsoft.com/office/officeart/2008/layout/AlternatingHexagons"/>
    <dgm:cxn modelId="{BD8DD619-217D-4793-97D5-003225A1D045}" type="presParOf" srcId="{8E48E453-DD3D-440B-9BD6-D26B1EDA722E}" destId="{32B19ECA-EDD1-466C-8F90-72C256D7847F}" srcOrd="3" destOrd="0" presId="urn:microsoft.com/office/officeart/2008/layout/AlternatingHexagons"/>
    <dgm:cxn modelId="{792CC0C0-D2F7-4599-8205-1EE130F45884}" type="presParOf" srcId="{8E48E453-DD3D-440B-9BD6-D26B1EDA722E}" destId="{0DE583E6-31F3-4033-9E97-1D2EE89DD9A8}" srcOrd="4" destOrd="0" presId="urn:microsoft.com/office/officeart/2008/layout/AlternatingHexagons"/>
    <dgm:cxn modelId="{39ED8192-0D25-4185-9063-171EE8482A43}" type="presParOf" srcId="{0DE583E6-31F3-4033-9E97-1D2EE89DD9A8}" destId="{AB489C1A-4EDD-40AD-AD99-10B0B166E39D}" srcOrd="0" destOrd="0" presId="urn:microsoft.com/office/officeart/2008/layout/AlternatingHexagons"/>
    <dgm:cxn modelId="{63D5DF70-CAB5-4A3F-8E67-AFCBDCAC2FD9}" type="presParOf" srcId="{0DE583E6-31F3-4033-9E97-1D2EE89DD9A8}" destId="{741C219B-8FD2-46A7-907B-5F69594C91AE}" srcOrd="1" destOrd="0" presId="urn:microsoft.com/office/officeart/2008/layout/AlternatingHexagons"/>
    <dgm:cxn modelId="{947246CF-13C7-425E-9EB5-613A5FB496B7}" type="presParOf" srcId="{0DE583E6-31F3-4033-9E97-1D2EE89DD9A8}" destId="{3BEDD609-9FC8-4B34-8648-C1514B75B1DE}" srcOrd="2" destOrd="0" presId="urn:microsoft.com/office/officeart/2008/layout/AlternatingHexagons"/>
    <dgm:cxn modelId="{3183982F-87F5-4951-9509-408B89BFB9F9}" type="presParOf" srcId="{0DE583E6-31F3-4033-9E97-1D2EE89DD9A8}" destId="{9BC49427-C985-458D-8DFB-E46910C637CD}" srcOrd="3" destOrd="0" presId="urn:microsoft.com/office/officeart/2008/layout/AlternatingHexagons"/>
    <dgm:cxn modelId="{82BE689B-8E96-4209-B40E-0A050F6568D5}" type="presParOf" srcId="{0DE583E6-31F3-4033-9E97-1D2EE89DD9A8}" destId="{E62CAA4A-D206-457F-9794-A4E5E52CE7D9}" srcOrd="4" destOrd="0" presId="urn:microsoft.com/office/officeart/2008/layout/AlternatingHexagons"/>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30.xml><?xml version="1.0" encoding="utf-8"?>
<dgm:dataModel xmlns:dgm="http://schemas.openxmlformats.org/drawingml/2006/diagram" xmlns:a="http://schemas.openxmlformats.org/drawingml/2006/main">
  <dgm:ptLst>
    <dgm:pt modelId="{799D1119-E3AE-4B7E-A3BB-49D974138FC2}" type="doc">
      <dgm:prSet loTypeId="urn:microsoft.com/office/officeart/2005/8/layout/cycle6" loCatId="cycle" qsTypeId="urn:microsoft.com/office/officeart/2005/8/quickstyle/simple5" qsCatId="simple" csTypeId="urn:microsoft.com/office/officeart/2005/8/colors/colorful1" csCatId="colorful" phldr="1"/>
      <dgm:spPr/>
      <dgm:t>
        <a:bodyPr/>
        <a:lstStyle/>
        <a:p>
          <a:endParaRPr lang="fr-FR"/>
        </a:p>
      </dgm:t>
    </dgm:pt>
    <dgm:pt modelId="{0DF23CD7-0B5A-4A8A-8CB3-4EA3C5AD60ED}">
      <dgm:prSet phldrT="[Texte]"/>
      <dgm:spPr/>
      <dgm:t>
        <a:bodyPr/>
        <a:lstStyle/>
        <a:p>
          <a:r>
            <a:rPr lang="ar-MA" dirty="0" smtClean="0"/>
            <a:t>مؤسسات  الحوار والتفاوض</a:t>
          </a:r>
          <a:r>
            <a:rPr lang="fr-FR" dirty="0" smtClean="0"/>
            <a:t> </a:t>
          </a:r>
          <a:r>
            <a:rPr lang="ar-MA" dirty="0" smtClean="0"/>
            <a:t>الاجتماعي و الجماعي</a:t>
          </a:r>
          <a:endParaRPr lang="fr-FR" dirty="0"/>
        </a:p>
      </dgm:t>
    </dgm:pt>
    <dgm:pt modelId="{B717932E-6349-448B-9496-0407A06A4DD1}" type="parTrans" cxnId="{39997698-4C84-4DB6-AC9F-F0F649F36A6A}">
      <dgm:prSet/>
      <dgm:spPr/>
      <dgm:t>
        <a:bodyPr/>
        <a:lstStyle/>
        <a:p>
          <a:endParaRPr lang="fr-FR"/>
        </a:p>
      </dgm:t>
    </dgm:pt>
    <dgm:pt modelId="{6BF8581B-853D-45F2-8BC8-B6C1DA978BBC}" type="sibTrans" cxnId="{39997698-4C84-4DB6-AC9F-F0F649F36A6A}">
      <dgm:prSet/>
      <dgm:spPr/>
      <dgm:t>
        <a:bodyPr/>
        <a:lstStyle/>
        <a:p>
          <a:endParaRPr lang="fr-FR"/>
        </a:p>
      </dgm:t>
    </dgm:pt>
    <dgm:pt modelId="{062BAB6E-39C4-45E7-82A4-EA71DC6EA66A}">
      <dgm:prSet phldrT="[Texte]"/>
      <dgm:spPr/>
      <dgm:t>
        <a:bodyPr/>
        <a:lstStyle/>
        <a:p>
          <a:r>
            <a:rPr lang="ar-MA" dirty="0" smtClean="0"/>
            <a:t>مؤسسات التشاور والتداول </a:t>
          </a:r>
          <a:endParaRPr lang="fr-FR" dirty="0"/>
        </a:p>
      </dgm:t>
    </dgm:pt>
    <dgm:pt modelId="{0756238B-1316-4A9A-A38B-96BD828F3F07}" type="parTrans" cxnId="{281BBD85-F5BA-4E19-9DC6-99C0BC8E6C70}">
      <dgm:prSet/>
      <dgm:spPr/>
      <dgm:t>
        <a:bodyPr/>
        <a:lstStyle/>
        <a:p>
          <a:endParaRPr lang="fr-FR"/>
        </a:p>
      </dgm:t>
    </dgm:pt>
    <dgm:pt modelId="{405D43C4-F84D-420A-B9A4-212EE91A1BB5}" type="sibTrans" cxnId="{281BBD85-F5BA-4E19-9DC6-99C0BC8E6C70}">
      <dgm:prSet/>
      <dgm:spPr/>
      <dgm:t>
        <a:bodyPr/>
        <a:lstStyle/>
        <a:p>
          <a:endParaRPr lang="fr-FR"/>
        </a:p>
      </dgm:t>
    </dgm:pt>
    <dgm:pt modelId="{A3A2D29B-8644-4009-BE14-4EE24B7E04C4}">
      <dgm:prSet phldrT="[Texte]"/>
      <dgm:spPr/>
      <dgm:t>
        <a:bodyPr/>
        <a:lstStyle/>
        <a:p>
          <a:r>
            <a:rPr lang="ar-MA" dirty="0" smtClean="0"/>
            <a:t>المواجهة النضالية والاحتجاجية </a:t>
          </a:r>
          <a:endParaRPr lang="fr-FR" dirty="0"/>
        </a:p>
      </dgm:t>
    </dgm:pt>
    <dgm:pt modelId="{13C37A16-BCAB-4A24-849A-A7BBC4DF18D0}" type="parTrans" cxnId="{A3A8AF7F-5F85-4FB1-96F8-7A705310A238}">
      <dgm:prSet/>
      <dgm:spPr/>
      <dgm:t>
        <a:bodyPr/>
        <a:lstStyle/>
        <a:p>
          <a:endParaRPr lang="fr-FR"/>
        </a:p>
      </dgm:t>
    </dgm:pt>
    <dgm:pt modelId="{4465ACCC-B4DE-4F00-A7CF-9D079E07DFC3}" type="sibTrans" cxnId="{A3A8AF7F-5F85-4FB1-96F8-7A705310A238}">
      <dgm:prSet/>
      <dgm:spPr/>
      <dgm:t>
        <a:bodyPr/>
        <a:lstStyle/>
        <a:p>
          <a:endParaRPr lang="fr-FR"/>
        </a:p>
      </dgm:t>
    </dgm:pt>
    <dgm:pt modelId="{B94CA60B-6C8E-4387-AE30-C9ECCE22821B}" type="pres">
      <dgm:prSet presAssocID="{799D1119-E3AE-4B7E-A3BB-49D974138FC2}" presName="cycle" presStyleCnt="0">
        <dgm:presLayoutVars>
          <dgm:dir/>
          <dgm:resizeHandles val="exact"/>
        </dgm:presLayoutVars>
      </dgm:prSet>
      <dgm:spPr/>
      <dgm:t>
        <a:bodyPr/>
        <a:lstStyle/>
        <a:p>
          <a:endParaRPr lang="fr-FR"/>
        </a:p>
      </dgm:t>
    </dgm:pt>
    <dgm:pt modelId="{91B8A43B-3481-4D1A-8DE6-DFFA3BAA4E02}" type="pres">
      <dgm:prSet presAssocID="{0DF23CD7-0B5A-4A8A-8CB3-4EA3C5AD60ED}" presName="node" presStyleLbl="node1" presStyleIdx="0" presStyleCnt="3">
        <dgm:presLayoutVars>
          <dgm:bulletEnabled val="1"/>
        </dgm:presLayoutVars>
      </dgm:prSet>
      <dgm:spPr/>
      <dgm:t>
        <a:bodyPr/>
        <a:lstStyle/>
        <a:p>
          <a:endParaRPr lang="fr-FR"/>
        </a:p>
      </dgm:t>
    </dgm:pt>
    <dgm:pt modelId="{F2D5B6D2-32C6-4D38-A608-3A72D267C32A}" type="pres">
      <dgm:prSet presAssocID="{0DF23CD7-0B5A-4A8A-8CB3-4EA3C5AD60ED}" presName="spNode" presStyleCnt="0"/>
      <dgm:spPr/>
    </dgm:pt>
    <dgm:pt modelId="{3B0786CA-36B8-45E7-90A3-E18A536BD803}" type="pres">
      <dgm:prSet presAssocID="{6BF8581B-853D-45F2-8BC8-B6C1DA978BBC}" presName="sibTrans" presStyleLbl="sibTrans1D1" presStyleIdx="0" presStyleCnt="3"/>
      <dgm:spPr/>
      <dgm:t>
        <a:bodyPr/>
        <a:lstStyle/>
        <a:p>
          <a:endParaRPr lang="fr-FR"/>
        </a:p>
      </dgm:t>
    </dgm:pt>
    <dgm:pt modelId="{BEC03FD6-0CDA-4936-B6CE-70F73D400844}" type="pres">
      <dgm:prSet presAssocID="{062BAB6E-39C4-45E7-82A4-EA71DC6EA66A}" presName="node" presStyleLbl="node1" presStyleIdx="1" presStyleCnt="3">
        <dgm:presLayoutVars>
          <dgm:bulletEnabled val="1"/>
        </dgm:presLayoutVars>
      </dgm:prSet>
      <dgm:spPr/>
      <dgm:t>
        <a:bodyPr/>
        <a:lstStyle/>
        <a:p>
          <a:endParaRPr lang="fr-FR"/>
        </a:p>
      </dgm:t>
    </dgm:pt>
    <dgm:pt modelId="{191A29E2-C9D5-453E-A4BB-903597361B50}" type="pres">
      <dgm:prSet presAssocID="{062BAB6E-39C4-45E7-82A4-EA71DC6EA66A}" presName="spNode" presStyleCnt="0"/>
      <dgm:spPr/>
    </dgm:pt>
    <dgm:pt modelId="{73B76246-4370-452C-A599-E1EE5946F878}" type="pres">
      <dgm:prSet presAssocID="{405D43C4-F84D-420A-B9A4-212EE91A1BB5}" presName="sibTrans" presStyleLbl="sibTrans1D1" presStyleIdx="1" presStyleCnt="3"/>
      <dgm:spPr/>
      <dgm:t>
        <a:bodyPr/>
        <a:lstStyle/>
        <a:p>
          <a:endParaRPr lang="fr-FR"/>
        </a:p>
      </dgm:t>
    </dgm:pt>
    <dgm:pt modelId="{7C642A48-5636-44A3-9409-700B14301942}" type="pres">
      <dgm:prSet presAssocID="{A3A2D29B-8644-4009-BE14-4EE24B7E04C4}" presName="node" presStyleLbl="node1" presStyleIdx="2" presStyleCnt="3">
        <dgm:presLayoutVars>
          <dgm:bulletEnabled val="1"/>
        </dgm:presLayoutVars>
      </dgm:prSet>
      <dgm:spPr/>
      <dgm:t>
        <a:bodyPr/>
        <a:lstStyle/>
        <a:p>
          <a:endParaRPr lang="fr-FR"/>
        </a:p>
      </dgm:t>
    </dgm:pt>
    <dgm:pt modelId="{130DDAD2-1D3A-49B9-B765-A1DB409C66CA}" type="pres">
      <dgm:prSet presAssocID="{A3A2D29B-8644-4009-BE14-4EE24B7E04C4}" presName="spNode" presStyleCnt="0"/>
      <dgm:spPr/>
    </dgm:pt>
    <dgm:pt modelId="{60BAA851-0B1B-49FD-9FC2-2630399AD168}" type="pres">
      <dgm:prSet presAssocID="{4465ACCC-B4DE-4F00-A7CF-9D079E07DFC3}" presName="sibTrans" presStyleLbl="sibTrans1D1" presStyleIdx="2" presStyleCnt="3"/>
      <dgm:spPr/>
      <dgm:t>
        <a:bodyPr/>
        <a:lstStyle/>
        <a:p>
          <a:endParaRPr lang="fr-FR"/>
        </a:p>
      </dgm:t>
    </dgm:pt>
  </dgm:ptLst>
  <dgm:cxnLst>
    <dgm:cxn modelId="{114162CD-32D4-4A88-A3F3-B7756DC9F011}" type="presOf" srcId="{4465ACCC-B4DE-4F00-A7CF-9D079E07DFC3}" destId="{60BAA851-0B1B-49FD-9FC2-2630399AD168}" srcOrd="0" destOrd="0" presId="urn:microsoft.com/office/officeart/2005/8/layout/cycle6"/>
    <dgm:cxn modelId="{A3A8AF7F-5F85-4FB1-96F8-7A705310A238}" srcId="{799D1119-E3AE-4B7E-A3BB-49D974138FC2}" destId="{A3A2D29B-8644-4009-BE14-4EE24B7E04C4}" srcOrd="2" destOrd="0" parTransId="{13C37A16-BCAB-4A24-849A-A7BBC4DF18D0}" sibTransId="{4465ACCC-B4DE-4F00-A7CF-9D079E07DFC3}"/>
    <dgm:cxn modelId="{5279C15B-923B-4646-A235-F9CFF235A441}" type="presOf" srcId="{405D43C4-F84D-420A-B9A4-212EE91A1BB5}" destId="{73B76246-4370-452C-A599-E1EE5946F878}" srcOrd="0" destOrd="0" presId="urn:microsoft.com/office/officeart/2005/8/layout/cycle6"/>
    <dgm:cxn modelId="{784FA5A8-74BF-4271-9A77-B8302886747D}" type="presOf" srcId="{0DF23CD7-0B5A-4A8A-8CB3-4EA3C5AD60ED}" destId="{91B8A43B-3481-4D1A-8DE6-DFFA3BAA4E02}" srcOrd="0" destOrd="0" presId="urn:microsoft.com/office/officeart/2005/8/layout/cycle6"/>
    <dgm:cxn modelId="{281BBD85-F5BA-4E19-9DC6-99C0BC8E6C70}" srcId="{799D1119-E3AE-4B7E-A3BB-49D974138FC2}" destId="{062BAB6E-39C4-45E7-82A4-EA71DC6EA66A}" srcOrd="1" destOrd="0" parTransId="{0756238B-1316-4A9A-A38B-96BD828F3F07}" sibTransId="{405D43C4-F84D-420A-B9A4-212EE91A1BB5}"/>
    <dgm:cxn modelId="{D517EC51-2F86-418E-A74C-01847CAFFBEC}" type="presOf" srcId="{799D1119-E3AE-4B7E-A3BB-49D974138FC2}" destId="{B94CA60B-6C8E-4387-AE30-C9ECCE22821B}" srcOrd="0" destOrd="0" presId="urn:microsoft.com/office/officeart/2005/8/layout/cycle6"/>
    <dgm:cxn modelId="{39997698-4C84-4DB6-AC9F-F0F649F36A6A}" srcId="{799D1119-E3AE-4B7E-A3BB-49D974138FC2}" destId="{0DF23CD7-0B5A-4A8A-8CB3-4EA3C5AD60ED}" srcOrd="0" destOrd="0" parTransId="{B717932E-6349-448B-9496-0407A06A4DD1}" sibTransId="{6BF8581B-853D-45F2-8BC8-B6C1DA978BBC}"/>
    <dgm:cxn modelId="{EF2EF8E9-7709-4EAA-B23A-9C600CBEF74E}" type="presOf" srcId="{062BAB6E-39C4-45E7-82A4-EA71DC6EA66A}" destId="{BEC03FD6-0CDA-4936-B6CE-70F73D400844}" srcOrd="0" destOrd="0" presId="urn:microsoft.com/office/officeart/2005/8/layout/cycle6"/>
    <dgm:cxn modelId="{5FD98847-79C9-4D02-B849-92769111CAAC}" type="presOf" srcId="{6BF8581B-853D-45F2-8BC8-B6C1DA978BBC}" destId="{3B0786CA-36B8-45E7-90A3-E18A536BD803}" srcOrd="0" destOrd="0" presId="urn:microsoft.com/office/officeart/2005/8/layout/cycle6"/>
    <dgm:cxn modelId="{223BFBE9-ACCA-4276-BD43-B1E90D897DAA}" type="presOf" srcId="{A3A2D29B-8644-4009-BE14-4EE24B7E04C4}" destId="{7C642A48-5636-44A3-9409-700B14301942}" srcOrd="0" destOrd="0" presId="urn:microsoft.com/office/officeart/2005/8/layout/cycle6"/>
    <dgm:cxn modelId="{CDE13BE5-E588-4F0C-9A5E-ABFFE044A2D0}" type="presParOf" srcId="{B94CA60B-6C8E-4387-AE30-C9ECCE22821B}" destId="{91B8A43B-3481-4D1A-8DE6-DFFA3BAA4E02}" srcOrd="0" destOrd="0" presId="urn:microsoft.com/office/officeart/2005/8/layout/cycle6"/>
    <dgm:cxn modelId="{7E08127E-C30D-4C23-BEF6-F3ED89826775}" type="presParOf" srcId="{B94CA60B-6C8E-4387-AE30-C9ECCE22821B}" destId="{F2D5B6D2-32C6-4D38-A608-3A72D267C32A}" srcOrd="1" destOrd="0" presId="urn:microsoft.com/office/officeart/2005/8/layout/cycle6"/>
    <dgm:cxn modelId="{F2C09503-B7F5-4120-AFD7-052A17967219}" type="presParOf" srcId="{B94CA60B-6C8E-4387-AE30-C9ECCE22821B}" destId="{3B0786CA-36B8-45E7-90A3-E18A536BD803}" srcOrd="2" destOrd="0" presId="urn:microsoft.com/office/officeart/2005/8/layout/cycle6"/>
    <dgm:cxn modelId="{3AED133F-8F5C-445F-9D1D-D587A8D4326F}" type="presParOf" srcId="{B94CA60B-6C8E-4387-AE30-C9ECCE22821B}" destId="{BEC03FD6-0CDA-4936-B6CE-70F73D400844}" srcOrd="3" destOrd="0" presId="urn:microsoft.com/office/officeart/2005/8/layout/cycle6"/>
    <dgm:cxn modelId="{6B3B0150-547B-4261-927A-8C5695354CE1}" type="presParOf" srcId="{B94CA60B-6C8E-4387-AE30-C9ECCE22821B}" destId="{191A29E2-C9D5-453E-A4BB-903597361B50}" srcOrd="4" destOrd="0" presId="urn:microsoft.com/office/officeart/2005/8/layout/cycle6"/>
    <dgm:cxn modelId="{F0F3C42B-18F8-4667-8939-37DEA48CA2B5}" type="presParOf" srcId="{B94CA60B-6C8E-4387-AE30-C9ECCE22821B}" destId="{73B76246-4370-452C-A599-E1EE5946F878}" srcOrd="5" destOrd="0" presId="urn:microsoft.com/office/officeart/2005/8/layout/cycle6"/>
    <dgm:cxn modelId="{1F84F9E2-73FD-4D2F-9DEE-E00D92D427E1}" type="presParOf" srcId="{B94CA60B-6C8E-4387-AE30-C9ECCE22821B}" destId="{7C642A48-5636-44A3-9409-700B14301942}" srcOrd="6" destOrd="0" presId="urn:microsoft.com/office/officeart/2005/8/layout/cycle6"/>
    <dgm:cxn modelId="{3BFDA171-1B0F-4FBF-8BDF-3CA5677E7393}" type="presParOf" srcId="{B94CA60B-6C8E-4387-AE30-C9ECCE22821B}" destId="{130DDAD2-1D3A-49B9-B765-A1DB409C66CA}" srcOrd="7" destOrd="0" presId="urn:microsoft.com/office/officeart/2005/8/layout/cycle6"/>
    <dgm:cxn modelId="{491996AA-EF17-4FE4-ABD7-618624D37EDA}" type="presParOf" srcId="{B94CA60B-6C8E-4387-AE30-C9ECCE22821B}" destId="{60BAA851-0B1B-49FD-9FC2-2630399AD168}" srcOrd="8" destOrd="0" presId="urn:microsoft.com/office/officeart/2005/8/layout/cycle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1.xml><?xml version="1.0" encoding="utf-8"?>
<dgm:dataModel xmlns:dgm="http://schemas.openxmlformats.org/drawingml/2006/diagram" xmlns:a="http://schemas.openxmlformats.org/drawingml/2006/main">
  <dgm:ptLst>
    <dgm:pt modelId="{628D4F2B-844A-464B-AEA9-44DA2DC08AED}" type="doc">
      <dgm:prSet loTypeId="urn:microsoft.com/office/officeart/2005/8/layout/hList6" loCatId="list" qsTypeId="urn:microsoft.com/office/officeart/2005/8/quickstyle/simple1" qsCatId="simple" csTypeId="urn:microsoft.com/office/officeart/2005/8/colors/colorful1" csCatId="colorful" phldr="1"/>
      <dgm:spPr/>
      <dgm:t>
        <a:bodyPr/>
        <a:lstStyle/>
        <a:p>
          <a:endParaRPr lang="fr-FR"/>
        </a:p>
      </dgm:t>
    </dgm:pt>
    <dgm:pt modelId="{64FB3965-4B44-4E07-8C8B-1884F58F1AA9}">
      <dgm:prSet phldrT="[Texte]" custT="1"/>
      <dgm:spPr/>
      <dgm:t>
        <a:bodyPr/>
        <a:lstStyle/>
        <a:p>
          <a:pPr rtl="1"/>
          <a:r>
            <a:rPr lang="ar-MA" sz="2800" u="none" dirty="0" err="1" smtClean="0">
              <a:solidFill>
                <a:schemeClr val="tx1"/>
              </a:solidFill>
              <a:latin typeface="Calibri"/>
              <a:ea typeface="Calibri"/>
              <a:cs typeface="Sakkal Majalla"/>
            </a:rPr>
            <a:t>الية</a:t>
          </a:r>
          <a:r>
            <a:rPr lang="ar-MA" sz="2800" u="none" dirty="0" smtClean="0">
              <a:solidFill>
                <a:schemeClr val="tx1"/>
              </a:solidFill>
              <a:latin typeface="Calibri"/>
              <a:ea typeface="Calibri"/>
              <a:cs typeface="Sakkal Majalla"/>
            </a:rPr>
            <a:t> مؤسسة الحوار  الاجتماعي  والتفاوض الجماعي على المستوى الوطني القطاعي و الترابي . وعلى مستوى الوحدات والمقاولات الإنتاجية </a:t>
          </a:r>
          <a:endParaRPr lang="fr-FR" sz="2800" b="1" u="none" dirty="0">
            <a:solidFill>
              <a:schemeClr val="tx1"/>
            </a:solidFill>
          </a:endParaRPr>
        </a:p>
      </dgm:t>
    </dgm:pt>
    <dgm:pt modelId="{2DFFB5CF-77BE-452E-92BD-4B93E87105AF}" type="parTrans" cxnId="{3C8F8490-6A84-470C-A8C9-08756E9E48F6}">
      <dgm:prSet/>
      <dgm:spPr/>
      <dgm:t>
        <a:bodyPr/>
        <a:lstStyle/>
        <a:p>
          <a:endParaRPr lang="fr-FR" sz="2000" u="none"/>
        </a:p>
      </dgm:t>
    </dgm:pt>
    <dgm:pt modelId="{73D23DC3-294E-40D5-A27A-1E71E00643B9}" type="sibTrans" cxnId="{3C8F8490-6A84-470C-A8C9-08756E9E48F6}">
      <dgm:prSet/>
      <dgm:spPr/>
      <dgm:t>
        <a:bodyPr/>
        <a:lstStyle/>
        <a:p>
          <a:endParaRPr lang="fr-FR" sz="2000" u="none"/>
        </a:p>
      </dgm:t>
    </dgm:pt>
    <dgm:pt modelId="{496F9C23-DDEC-4C34-832E-DD284F791F56}">
      <dgm:prSet phldrT="[Texte]" custT="1"/>
      <dgm:spPr/>
      <dgm:t>
        <a:bodyPr/>
        <a:lstStyle/>
        <a:p>
          <a:pPr rtl="1"/>
          <a:r>
            <a:rPr lang="ar-MA" sz="3200" b="1" u="none" dirty="0" err="1" smtClean="0">
              <a:solidFill>
                <a:schemeClr val="tx1"/>
              </a:solidFill>
              <a:latin typeface="Calibri"/>
              <a:ea typeface="Calibri"/>
              <a:cs typeface="Sakkal Majalla"/>
            </a:rPr>
            <a:t>الية</a:t>
          </a:r>
          <a:r>
            <a:rPr lang="ar-MA" sz="3200" b="1" u="none" dirty="0" smtClean="0">
              <a:solidFill>
                <a:schemeClr val="tx1"/>
              </a:solidFill>
              <a:latin typeface="Calibri"/>
              <a:ea typeface="Calibri"/>
              <a:cs typeface="Sakkal Majalla"/>
            </a:rPr>
            <a:t> المؤسسات التشاورية والتداولية   والتمثيلية على المستوى الوطني والجهوي والإقليمي </a:t>
          </a:r>
          <a:endParaRPr lang="fr-FR" sz="3200" b="1" u="none" dirty="0">
            <a:solidFill>
              <a:schemeClr val="tx1"/>
            </a:solidFill>
            <a:effectLst/>
          </a:endParaRPr>
        </a:p>
      </dgm:t>
    </dgm:pt>
    <dgm:pt modelId="{BF32EBDB-F328-449F-B211-96458BA8EB8F}" type="parTrans" cxnId="{6A0C8F05-C819-4B86-BC49-597AE7CB531B}">
      <dgm:prSet/>
      <dgm:spPr/>
      <dgm:t>
        <a:bodyPr/>
        <a:lstStyle/>
        <a:p>
          <a:endParaRPr lang="fr-FR" sz="2000" u="none"/>
        </a:p>
      </dgm:t>
    </dgm:pt>
    <dgm:pt modelId="{65F99111-5DDA-4F3B-B72C-1F8FD78DE161}" type="sibTrans" cxnId="{6A0C8F05-C819-4B86-BC49-597AE7CB531B}">
      <dgm:prSet/>
      <dgm:spPr/>
      <dgm:t>
        <a:bodyPr/>
        <a:lstStyle/>
        <a:p>
          <a:endParaRPr lang="fr-FR" sz="2000" u="none"/>
        </a:p>
      </dgm:t>
    </dgm:pt>
    <dgm:pt modelId="{1B2DE768-7DCA-4CC8-806F-A1C312BE48C4}">
      <dgm:prSet phldrT="[Texte]" custT="1"/>
      <dgm:spPr/>
      <dgm:t>
        <a:bodyPr/>
        <a:lstStyle/>
        <a:p>
          <a:pPr rtl="1"/>
          <a:r>
            <a:rPr lang="ar-MA" sz="2800" b="1" u="none" dirty="0" err="1" smtClean="0">
              <a:solidFill>
                <a:schemeClr val="tx1"/>
              </a:solidFill>
              <a:latin typeface="Calibri"/>
              <a:ea typeface="Calibri"/>
              <a:cs typeface="Sakkal Majalla"/>
            </a:rPr>
            <a:t>الية</a:t>
          </a:r>
          <a:r>
            <a:rPr lang="ar-MA" sz="2800" b="1" u="none" dirty="0" smtClean="0">
              <a:solidFill>
                <a:schemeClr val="tx1"/>
              </a:solidFill>
              <a:latin typeface="Calibri"/>
              <a:ea typeface="Calibri"/>
              <a:cs typeface="Sakkal Majalla"/>
            </a:rPr>
            <a:t> المواجهة النضالية والاحتجاجية،  على المستوى الوطني والقطاعي والترابي .  وعلى مستوى الوحدات الإنتاجية </a:t>
          </a:r>
          <a:endParaRPr lang="fr-FR" sz="2800" b="1" u="none" dirty="0">
            <a:solidFill>
              <a:schemeClr val="tx1"/>
            </a:solidFill>
            <a:latin typeface="Arabic Typesetting" panose="03020402040406030203" pitchFamily="66" charset="-78"/>
            <a:cs typeface="Arabic Typesetting" panose="03020402040406030203" pitchFamily="66" charset="-78"/>
          </a:endParaRPr>
        </a:p>
      </dgm:t>
    </dgm:pt>
    <dgm:pt modelId="{984AD8B5-B827-4155-8766-0B4BD492A202}" type="parTrans" cxnId="{18ACBB62-E7AE-43A7-9298-C1EA60605D8B}">
      <dgm:prSet/>
      <dgm:spPr/>
      <dgm:t>
        <a:bodyPr/>
        <a:lstStyle/>
        <a:p>
          <a:endParaRPr lang="fr-FR" sz="2000" u="none"/>
        </a:p>
      </dgm:t>
    </dgm:pt>
    <dgm:pt modelId="{FBC812F3-1C02-4F4F-8944-49E69961C37A}" type="sibTrans" cxnId="{18ACBB62-E7AE-43A7-9298-C1EA60605D8B}">
      <dgm:prSet/>
      <dgm:spPr/>
      <dgm:t>
        <a:bodyPr/>
        <a:lstStyle/>
        <a:p>
          <a:endParaRPr lang="fr-FR" sz="2000" u="none"/>
        </a:p>
      </dgm:t>
    </dgm:pt>
    <dgm:pt modelId="{72D17580-6A9A-4D64-895E-4B54FE965AB9}" type="pres">
      <dgm:prSet presAssocID="{628D4F2B-844A-464B-AEA9-44DA2DC08AED}" presName="Name0" presStyleCnt="0">
        <dgm:presLayoutVars>
          <dgm:dir/>
          <dgm:resizeHandles val="exact"/>
        </dgm:presLayoutVars>
      </dgm:prSet>
      <dgm:spPr/>
      <dgm:t>
        <a:bodyPr/>
        <a:lstStyle/>
        <a:p>
          <a:endParaRPr lang="fr-FR"/>
        </a:p>
      </dgm:t>
    </dgm:pt>
    <dgm:pt modelId="{EC46E403-B79A-40BC-9434-343D308E82C6}" type="pres">
      <dgm:prSet presAssocID="{64FB3965-4B44-4E07-8C8B-1884F58F1AA9}" presName="node" presStyleLbl="node1" presStyleIdx="0" presStyleCnt="3">
        <dgm:presLayoutVars>
          <dgm:bulletEnabled val="1"/>
        </dgm:presLayoutVars>
      </dgm:prSet>
      <dgm:spPr/>
      <dgm:t>
        <a:bodyPr/>
        <a:lstStyle/>
        <a:p>
          <a:endParaRPr lang="fr-FR"/>
        </a:p>
      </dgm:t>
    </dgm:pt>
    <dgm:pt modelId="{D89CD3F4-E0C5-41EB-B024-9EBBEA0DCC2D}" type="pres">
      <dgm:prSet presAssocID="{73D23DC3-294E-40D5-A27A-1E71E00643B9}" presName="sibTrans" presStyleCnt="0"/>
      <dgm:spPr/>
    </dgm:pt>
    <dgm:pt modelId="{008A8687-BF06-424F-892E-C0BA1CA375C8}" type="pres">
      <dgm:prSet presAssocID="{496F9C23-DDEC-4C34-832E-DD284F791F56}" presName="node" presStyleLbl="node1" presStyleIdx="1" presStyleCnt="3">
        <dgm:presLayoutVars>
          <dgm:bulletEnabled val="1"/>
        </dgm:presLayoutVars>
      </dgm:prSet>
      <dgm:spPr/>
      <dgm:t>
        <a:bodyPr/>
        <a:lstStyle/>
        <a:p>
          <a:endParaRPr lang="fr-FR"/>
        </a:p>
      </dgm:t>
    </dgm:pt>
    <dgm:pt modelId="{0F35C460-9C87-4980-BE47-CF28D99D986D}" type="pres">
      <dgm:prSet presAssocID="{65F99111-5DDA-4F3B-B72C-1F8FD78DE161}" presName="sibTrans" presStyleCnt="0"/>
      <dgm:spPr/>
    </dgm:pt>
    <dgm:pt modelId="{6E799A2D-CD9B-4913-834E-36A7ED5F384A}" type="pres">
      <dgm:prSet presAssocID="{1B2DE768-7DCA-4CC8-806F-A1C312BE48C4}" presName="node" presStyleLbl="node1" presStyleIdx="2" presStyleCnt="3">
        <dgm:presLayoutVars>
          <dgm:bulletEnabled val="1"/>
        </dgm:presLayoutVars>
      </dgm:prSet>
      <dgm:spPr/>
      <dgm:t>
        <a:bodyPr/>
        <a:lstStyle/>
        <a:p>
          <a:endParaRPr lang="fr-FR"/>
        </a:p>
      </dgm:t>
    </dgm:pt>
  </dgm:ptLst>
  <dgm:cxnLst>
    <dgm:cxn modelId="{FD40285E-CAEE-42BE-9E16-D4DB7AC46972}" type="presOf" srcId="{1B2DE768-7DCA-4CC8-806F-A1C312BE48C4}" destId="{6E799A2D-CD9B-4913-834E-36A7ED5F384A}" srcOrd="0" destOrd="0" presId="urn:microsoft.com/office/officeart/2005/8/layout/hList6"/>
    <dgm:cxn modelId="{66D4B924-C93A-45B7-AD0F-0B11436C5D94}" type="presOf" srcId="{628D4F2B-844A-464B-AEA9-44DA2DC08AED}" destId="{72D17580-6A9A-4D64-895E-4B54FE965AB9}" srcOrd="0" destOrd="0" presId="urn:microsoft.com/office/officeart/2005/8/layout/hList6"/>
    <dgm:cxn modelId="{3C8F8490-6A84-470C-A8C9-08756E9E48F6}" srcId="{628D4F2B-844A-464B-AEA9-44DA2DC08AED}" destId="{64FB3965-4B44-4E07-8C8B-1884F58F1AA9}" srcOrd="0" destOrd="0" parTransId="{2DFFB5CF-77BE-452E-92BD-4B93E87105AF}" sibTransId="{73D23DC3-294E-40D5-A27A-1E71E00643B9}"/>
    <dgm:cxn modelId="{70046BFB-8316-4152-9D53-9CA0AD74B5F9}" type="presOf" srcId="{64FB3965-4B44-4E07-8C8B-1884F58F1AA9}" destId="{EC46E403-B79A-40BC-9434-343D308E82C6}" srcOrd="0" destOrd="0" presId="urn:microsoft.com/office/officeart/2005/8/layout/hList6"/>
    <dgm:cxn modelId="{015F12BB-D01B-4A0C-970F-BC7B783805BE}" type="presOf" srcId="{496F9C23-DDEC-4C34-832E-DD284F791F56}" destId="{008A8687-BF06-424F-892E-C0BA1CA375C8}" srcOrd="0" destOrd="0" presId="urn:microsoft.com/office/officeart/2005/8/layout/hList6"/>
    <dgm:cxn modelId="{6A0C8F05-C819-4B86-BC49-597AE7CB531B}" srcId="{628D4F2B-844A-464B-AEA9-44DA2DC08AED}" destId="{496F9C23-DDEC-4C34-832E-DD284F791F56}" srcOrd="1" destOrd="0" parTransId="{BF32EBDB-F328-449F-B211-96458BA8EB8F}" sibTransId="{65F99111-5DDA-4F3B-B72C-1F8FD78DE161}"/>
    <dgm:cxn modelId="{18ACBB62-E7AE-43A7-9298-C1EA60605D8B}" srcId="{628D4F2B-844A-464B-AEA9-44DA2DC08AED}" destId="{1B2DE768-7DCA-4CC8-806F-A1C312BE48C4}" srcOrd="2" destOrd="0" parTransId="{984AD8B5-B827-4155-8766-0B4BD492A202}" sibTransId="{FBC812F3-1C02-4F4F-8944-49E69961C37A}"/>
    <dgm:cxn modelId="{D796E196-D96D-4821-A206-9650EA3C71F1}" type="presParOf" srcId="{72D17580-6A9A-4D64-895E-4B54FE965AB9}" destId="{EC46E403-B79A-40BC-9434-343D308E82C6}" srcOrd="0" destOrd="0" presId="urn:microsoft.com/office/officeart/2005/8/layout/hList6"/>
    <dgm:cxn modelId="{23FF5B40-6755-495D-908A-C4E432C6D71F}" type="presParOf" srcId="{72D17580-6A9A-4D64-895E-4B54FE965AB9}" destId="{D89CD3F4-E0C5-41EB-B024-9EBBEA0DCC2D}" srcOrd="1" destOrd="0" presId="urn:microsoft.com/office/officeart/2005/8/layout/hList6"/>
    <dgm:cxn modelId="{384B56A1-7FE1-4859-8BEA-4689F1DF7AF5}" type="presParOf" srcId="{72D17580-6A9A-4D64-895E-4B54FE965AB9}" destId="{008A8687-BF06-424F-892E-C0BA1CA375C8}" srcOrd="2" destOrd="0" presId="urn:microsoft.com/office/officeart/2005/8/layout/hList6"/>
    <dgm:cxn modelId="{D42B9160-1B70-40BF-83D8-868B3EE82F49}" type="presParOf" srcId="{72D17580-6A9A-4D64-895E-4B54FE965AB9}" destId="{0F35C460-9C87-4980-BE47-CF28D99D986D}" srcOrd="3" destOrd="0" presId="urn:microsoft.com/office/officeart/2005/8/layout/hList6"/>
    <dgm:cxn modelId="{4C72D78E-CF20-4DA8-86AE-28AA17493A58}" type="presParOf" srcId="{72D17580-6A9A-4D64-895E-4B54FE965AB9}" destId="{6E799A2D-CD9B-4913-834E-36A7ED5F384A}" srcOrd="4" destOrd="0" presId="urn:microsoft.com/office/officeart/2005/8/layout/hList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2.xml><?xml version="1.0" encoding="utf-8"?>
<dgm:dataModel xmlns:dgm="http://schemas.openxmlformats.org/drawingml/2006/diagram" xmlns:a="http://schemas.openxmlformats.org/drawingml/2006/main">
  <dgm:ptLst>
    <dgm:pt modelId="{799D1119-E3AE-4B7E-A3BB-49D974138FC2}" type="doc">
      <dgm:prSet loTypeId="urn:microsoft.com/office/officeart/2005/8/layout/cycle6" loCatId="cycle" qsTypeId="urn:microsoft.com/office/officeart/2005/8/quickstyle/simple5" qsCatId="simple" csTypeId="urn:microsoft.com/office/officeart/2005/8/colors/colorful1" csCatId="colorful" phldr="1"/>
      <dgm:spPr/>
      <dgm:t>
        <a:bodyPr/>
        <a:lstStyle/>
        <a:p>
          <a:endParaRPr lang="fr-FR"/>
        </a:p>
      </dgm:t>
    </dgm:pt>
    <dgm:pt modelId="{0DF23CD7-0B5A-4A8A-8CB3-4EA3C5AD60ED}">
      <dgm:prSet phldrT="[Texte]"/>
      <dgm:spPr/>
      <dgm:t>
        <a:bodyPr/>
        <a:lstStyle/>
        <a:p>
          <a:r>
            <a:rPr lang="ar-MA" dirty="0" smtClean="0"/>
            <a:t>مؤسسة الحوار والتفاوض الجماعي</a:t>
          </a:r>
          <a:endParaRPr lang="fr-FR" dirty="0"/>
        </a:p>
      </dgm:t>
    </dgm:pt>
    <dgm:pt modelId="{B717932E-6349-448B-9496-0407A06A4DD1}" type="parTrans" cxnId="{39997698-4C84-4DB6-AC9F-F0F649F36A6A}">
      <dgm:prSet/>
      <dgm:spPr/>
      <dgm:t>
        <a:bodyPr/>
        <a:lstStyle/>
        <a:p>
          <a:endParaRPr lang="fr-FR"/>
        </a:p>
      </dgm:t>
    </dgm:pt>
    <dgm:pt modelId="{6BF8581B-853D-45F2-8BC8-B6C1DA978BBC}" type="sibTrans" cxnId="{39997698-4C84-4DB6-AC9F-F0F649F36A6A}">
      <dgm:prSet/>
      <dgm:spPr/>
      <dgm:t>
        <a:bodyPr/>
        <a:lstStyle/>
        <a:p>
          <a:endParaRPr lang="fr-FR"/>
        </a:p>
      </dgm:t>
    </dgm:pt>
    <dgm:pt modelId="{062BAB6E-39C4-45E7-82A4-EA71DC6EA66A}">
      <dgm:prSet phldrT="[Texte]"/>
      <dgm:spPr/>
      <dgm:t>
        <a:bodyPr/>
        <a:lstStyle/>
        <a:p>
          <a:r>
            <a:rPr lang="ar-MA" dirty="0" smtClean="0"/>
            <a:t>مؤسسات التشاور والتداول </a:t>
          </a:r>
          <a:endParaRPr lang="fr-FR" dirty="0"/>
        </a:p>
      </dgm:t>
    </dgm:pt>
    <dgm:pt modelId="{0756238B-1316-4A9A-A38B-96BD828F3F07}" type="parTrans" cxnId="{281BBD85-F5BA-4E19-9DC6-99C0BC8E6C70}">
      <dgm:prSet/>
      <dgm:spPr/>
      <dgm:t>
        <a:bodyPr/>
        <a:lstStyle/>
        <a:p>
          <a:endParaRPr lang="fr-FR"/>
        </a:p>
      </dgm:t>
    </dgm:pt>
    <dgm:pt modelId="{405D43C4-F84D-420A-B9A4-212EE91A1BB5}" type="sibTrans" cxnId="{281BBD85-F5BA-4E19-9DC6-99C0BC8E6C70}">
      <dgm:prSet/>
      <dgm:spPr/>
      <dgm:t>
        <a:bodyPr/>
        <a:lstStyle/>
        <a:p>
          <a:endParaRPr lang="fr-FR"/>
        </a:p>
      </dgm:t>
    </dgm:pt>
    <dgm:pt modelId="{A3A2D29B-8644-4009-BE14-4EE24B7E04C4}">
      <dgm:prSet phldrT="[Texte]"/>
      <dgm:spPr/>
      <dgm:t>
        <a:bodyPr/>
        <a:lstStyle/>
        <a:p>
          <a:r>
            <a:rPr lang="ar-MA" dirty="0" smtClean="0"/>
            <a:t>المواجهة النضالية والاحتجاجية </a:t>
          </a:r>
          <a:endParaRPr lang="fr-FR" dirty="0"/>
        </a:p>
      </dgm:t>
    </dgm:pt>
    <dgm:pt modelId="{13C37A16-BCAB-4A24-849A-A7BBC4DF18D0}" type="parTrans" cxnId="{A3A8AF7F-5F85-4FB1-96F8-7A705310A238}">
      <dgm:prSet/>
      <dgm:spPr/>
      <dgm:t>
        <a:bodyPr/>
        <a:lstStyle/>
        <a:p>
          <a:endParaRPr lang="fr-FR"/>
        </a:p>
      </dgm:t>
    </dgm:pt>
    <dgm:pt modelId="{4465ACCC-B4DE-4F00-A7CF-9D079E07DFC3}" type="sibTrans" cxnId="{A3A8AF7F-5F85-4FB1-96F8-7A705310A238}">
      <dgm:prSet/>
      <dgm:spPr/>
      <dgm:t>
        <a:bodyPr/>
        <a:lstStyle/>
        <a:p>
          <a:endParaRPr lang="fr-FR"/>
        </a:p>
      </dgm:t>
    </dgm:pt>
    <dgm:pt modelId="{B94CA60B-6C8E-4387-AE30-C9ECCE22821B}" type="pres">
      <dgm:prSet presAssocID="{799D1119-E3AE-4B7E-A3BB-49D974138FC2}" presName="cycle" presStyleCnt="0">
        <dgm:presLayoutVars>
          <dgm:dir/>
          <dgm:resizeHandles val="exact"/>
        </dgm:presLayoutVars>
      </dgm:prSet>
      <dgm:spPr/>
      <dgm:t>
        <a:bodyPr/>
        <a:lstStyle/>
        <a:p>
          <a:endParaRPr lang="fr-FR"/>
        </a:p>
      </dgm:t>
    </dgm:pt>
    <dgm:pt modelId="{91B8A43B-3481-4D1A-8DE6-DFFA3BAA4E02}" type="pres">
      <dgm:prSet presAssocID="{0DF23CD7-0B5A-4A8A-8CB3-4EA3C5AD60ED}" presName="node" presStyleLbl="node1" presStyleIdx="0" presStyleCnt="3">
        <dgm:presLayoutVars>
          <dgm:bulletEnabled val="1"/>
        </dgm:presLayoutVars>
      </dgm:prSet>
      <dgm:spPr/>
      <dgm:t>
        <a:bodyPr/>
        <a:lstStyle/>
        <a:p>
          <a:endParaRPr lang="fr-FR"/>
        </a:p>
      </dgm:t>
    </dgm:pt>
    <dgm:pt modelId="{F2D5B6D2-32C6-4D38-A608-3A72D267C32A}" type="pres">
      <dgm:prSet presAssocID="{0DF23CD7-0B5A-4A8A-8CB3-4EA3C5AD60ED}" presName="spNode" presStyleCnt="0"/>
      <dgm:spPr/>
    </dgm:pt>
    <dgm:pt modelId="{3B0786CA-36B8-45E7-90A3-E18A536BD803}" type="pres">
      <dgm:prSet presAssocID="{6BF8581B-853D-45F2-8BC8-B6C1DA978BBC}" presName="sibTrans" presStyleLbl="sibTrans1D1" presStyleIdx="0" presStyleCnt="3"/>
      <dgm:spPr/>
      <dgm:t>
        <a:bodyPr/>
        <a:lstStyle/>
        <a:p>
          <a:endParaRPr lang="fr-FR"/>
        </a:p>
      </dgm:t>
    </dgm:pt>
    <dgm:pt modelId="{BEC03FD6-0CDA-4936-B6CE-70F73D400844}" type="pres">
      <dgm:prSet presAssocID="{062BAB6E-39C4-45E7-82A4-EA71DC6EA66A}" presName="node" presStyleLbl="node1" presStyleIdx="1" presStyleCnt="3">
        <dgm:presLayoutVars>
          <dgm:bulletEnabled val="1"/>
        </dgm:presLayoutVars>
      </dgm:prSet>
      <dgm:spPr/>
      <dgm:t>
        <a:bodyPr/>
        <a:lstStyle/>
        <a:p>
          <a:endParaRPr lang="fr-FR"/>
        </a:p>
      </dgm:t>
    </dgm:pt>
    <dgm:pt modelId="{191A29E2-C9D5-453E-A4BB-903597361B50}" type="pres">
      <dgm:prSet presAssocID="{062BAB6E-39C4-45E7-82A4-EA71DC6EA66A}" presName="spNode" presStyleCnt="0"/>
      <dgm:spPr/>
    </dgm:pt>
    <dgm:pt modelId="{73B76246-4370-452C-A599-E1EE5946F878}" type="pres">
      <dgm:prSet presAssocID="{405D43C4-F84D-420A-B9A4-212EE91A1BB5}" presName="sibTrans" presStyleLbl="sibTrans1D1" presStyleIdx="1" presStyleCnt="3"/>
      <dgm:spPr/>
      <dgm:t>
        <a:bodyPr/>
        <a:lstStyle/>
        <a:p>
          <a:endParaRPr lang="fr-FR"/>
        </a:p>
      </dgm:t>
    </dgm:pt>
    <dgm:pt modelId="{7C642A48-5636-44A3-9409-700B14301942}" type="pres">
      <dgm:prSet presAssocID="{A3A2D29B-8644-4009-BE14-4EE24B7E04C4}" presName="node" presStyleLbl="node1" presStyleIdx="2" presStyleCnt="3">
        <dgm:presLayoutVars>
          <dgm:bulletEnabled val="1"/>
        </dgm:presLayoutVars>
      </dgm:prSet>
      <dgm:spPr/>
      <dgm:t>
        <a:bodyPr/>
        <a:lstStyle/>
        <a:p>
          <a:endParaRPr lang="fr-FR"/>
        </a:p>
      </dgm:t>
    </dgm:pt>
    <dgm:pt modelId="{130DDAD2-1D3A-49B9-B765-A1DB409C66CA}" type="pres">
      <dgm:prSet presAssocID="{A3A2D29B-8644-4009-BE14-4EE24B7E04C4}" presName="spNode" presStyleCnt="0"/>
      <dgm:spPr/>
    </dgm:pt>
    <dgm:pt modelId="{60BAA851-0B1B-49FD-9FC2-2630399AD168}" type="pres">
      <dgm:prSet presAssocID="{4465ACCC-B4DE-4F00-A7CF-9D079E07DFC3}" presName="sibTrans" presStyleLbl="sibTrans1D1" presStyleIdx="2" presStyleCnt="3"/>
      <dgm:spPr/>
      <dgm:t>
        <a:bodyPr/>
        <a:lstStyle/>
        <a:p>
          <a:endParaRPr lang="fr-FR"/>
        </a:p>
      </dgm:t>
    </dgm:pt>
  </dgm:ptLst>
  <dgm:cxnLst>
    <dgm:cxn modelId="{3B243AE5-D5E2-45AF-A484-96BA61F24173}" type="presOf" srcId="{405D43C4-F84D-420A-B9A4-212EE91A1BB5}" destId="{73B76246-4370-452C-A599-E1EE5946F878}" srcOrd="0" destOrd="0" presId="urn:microsoft.com/office/officeart/2005/8/layout/cycle6"/>
    <dgm:cxn modelId="{A3A8AF7F-5F85-4FB1-96F8-7A705310A238}" srcId="{799D1119-E3AE-4B7E-A3BB-49D974138FC2}" destId="{A3A2D29B-8644-4009-BE14-4EE24B7E04C4}" srcOrd="2" destOrd="0" parTransId="{13C37A16-BCAB-4A24-849A-A7BBC4DF18D0}" sibTransId="{4465ACCC-B4DE-4F00-A7CF-9D079E07DFC3}"/>
    <dgm:cxn modelId="{BEB2F28E-7DF8-4BFA-B5A6-68CAB1017234}" type="presOf" srcId="{6BF8581B-853D-45F2-8BC8-B6C1DA978BBC}" destId="{3B0786CA-36B8-45E7-90A3-E18A536BD803}" srcOrd="0" destOrd="0" presId="urn:microsoft.com/office/officeart/2005/8/layout/cycle6"/>
    <dgm:cxn modelId="{165BCD95-56A1-4F94-816C-54A3317599F0}" type="presOf" srcId="{A3A2D29B-8644-4009-BE14-4EE24B7E04C4}" destId="{7C642A48-5636-44A3-9409-700B14301942}" srcOrd="0" destOrd="0" presId="urn:microsoft.com/office/officeart/2005/8/layout/cycle6"/>
    <dgm:cxn modelId="{281BBD85-F5BA-4E19-9DC6-99C0BC8E6C70}" srcId="{799D1119-E3AE-4B7E-A3BB-49D974138FC2}" destId="{062BAB6E-39C4-45E7-82A4-EA71DC6EA66A}" srcOrd="1" destOrd="0" parTransId="{0756238B-1316-4A9A-A38B-96BD828F3F07}" sibTransId="{405D43C4-F84D-420A-B9A4-212EE91A1BB5}"/>
    <dgm:cxn modelId="{6FBF0F82-DE51-4A2A-9321-65C2F1E02AD2}" type="presOf" srcId="{0DF23CD7-0B5A-4A8A-8CB3-4EA3C5AD60ED}" destId="{91B8A43B-3481-4D1A-8DE6-DFFA3BAA4E02}" srcOrd="0" destOrd="0" presId="urn:microsoft.com/office/officeart/2005/8/layout/cycle6"/>
    <dgm:cxn modelId="{992A4810-3EA3-42B5-92AC-9965C144732A}" type="presOf" srcId="{4465ACCC-B4DE-4F00-A7CF-9D079E07DFC3}" destId="{60BAA851-0B1B-49FD-9FC2-2630399AD168}" srcOrd="0" destOrd="0" presId="urn:microsoft.com/office/officeart/2005/8/layout/cycle6"/>
    <dgm:cxn modelId="{DC63DB6C-8447-4C3F-887C-E5544112734A}" type="presOf" srcId="{062BAB6E-39C4-45E7-82A4-EA71DC6EA66A}" destId="{BEC03FD6-0CDA-4936-B6CE-70F73D400844}" srcOrd="0" destOrd="0" presId="urn:microsoft.com/office/officeart/2005/8/layout/cycle6"/>
    <dgm:cxn modelId="{39997698-4C84-4DB6-AC9F-F0F649F36A6A}" srcId="{799D1119-E3AE-4B7E-A3BB-49D974138FC2}" destId="{0DF23CD7-0B5A-4A8A-8CB3-4EA3C5AD60ED}" srcOrd="0" destOrd="0" parTransId="{B717932E-6349-448B-9496-0407A06A4DD1}" sibTransId="{6BF8581B-853D-45F2-8BC8-B6C1DA978BBC}"/>
    <dgm:cxn modelId="{82F70A43-110A-4D1E-9265-77F04D490F0D}" type="presOf" srcId="{799D1119-E3AE-4B7E-A3BB-49D974138FC2}" destId="{B94CA60B-6C8E-4387-AE30-C9ECCE22821B}" srcOrd="0" destOrd="0" presId="urn:microsoft.com/office/officeart/2005/8/layout/cycle6"/>
    <dgm:cxn modelId="{2D43CD87-CFEE-400E-B837-E9B0125F9E63}" type="presParOf" srcId="{B94CA60B-6C8E-4387-AE30-C9ECCE22821B}" destId="{91B8A43B-3481-4D1A-8DE6-DFFA3BAA4E02}" srcOrd="0" destOrd="0" presId="urn:microsoft.com/office/officeart/2005/8/layout/cycle6"/>
    <dgm:cxn modelId="{44F124AF-D8B8-4C25-9695-642DE96BE90A}" type="presParOf" srcId="{B94CA60B-6C8E-4387-AE30-C9ECCE22821B}" destId="{F2D5B6D2-32C6-4D38-A608-3A72D267C32A}" srcOrd="1" destOrd="0" presId="urn:microsoft.com/office/officeart/2005/8/layout/cycle6"/>
    <dgm:cxn modelId="{066E2D79-B4D7-424A-AE12-F993C13B62C4}" type="presParOf" srcId="{B94CA60B-6C8E-4387-AE30-C9ECCE22821B}" destId="{3B0786CA-36B8-45E7-90A3-E18A536BD803}" srcOrd="2" destOrd="0" presId="urn:microsoft.com/office/officeart/2005/8/layout/cycle6"/>
    <dgm:cxn modelId="{D0076778-707A-4E75-A57A-877E121CA217}" type="presParOf" srcId="{B94CA60B-6C8E-4387-AE30-C9ECCE22821B}" destId="{BEC03FD6-0CDA-4936-B6CE-70F73D400844}" srcOrd="3" destOrd="0" presId="urn:microsoft.com/office/officeart/2005/8/layout/cycle6"/>
    <dgm:cxn modelId="{985DF9F3-7208-4CFA-9029-1666122DFDB5}" type="presParOf" srcId="{B94CA60B-6C8E-4387-AE30-C9ECCE22821B}" destId="{191A29E2-C9D5-453E-A4BB-903597361B50}" srcOrd="4" destOrd="0" presId="urn:microsoft.com/office/officeart/2005/8/layout/cycle6"/>
    <dgm:cxn modelId="{3F1ACD6E-FBB6-4B0C-A125-42BA3F3BC3A1}" type="presParOf" srcId="{B94CA60B-6C8E-4387-AE30-C9ECCE22821B}" destId="{73B76246-4370-452C-A599-E1EE5946F878}" srcOrd="5" destOrd="0" presId="urn:microsoft.com/office/officeart/2005/8/layout/cycle6"/>
    <dgm:cxn modelId="{432D96A3-A325-457E-89B8-6946A28E7EAC}" type="presParOf" srcId="{B94CA60B-6C8E-4387-AE30-C9ECCE22821B}" destId="{7C642A48-5636-44A3-9409-700B14301942}" srcOrd="6" destOrd="0" presId="urn:microsoft.com/office/officeart/2005/8/layout/cycle6"/>
    <dgm:cxn modelId="{13CA75B5-F5DB-4811-9824-2A552D3927E0}" type="presParOf" srcId="{B94CA60B-6C8E-4387-AE30-C9ECCE22821B}" destId="{130DDAD2-1D3A-49B9-B765-A1DB409C66CA}" srcOrd="7" destOrd="0" presId="urn:microsoft.com/office/officeart/2005/8/layout/cycle6"/>
    <dgm:cxn modelId="{583F1AB6-E317-40AE-8CC6-2C5ED7B0F57A}" type="presParOf" srcId="{B94CA60B-6C8E-4387-AE30-C9ECCE22821B}" destId="{60BAA851-0B1B-49FD-9FC2-2630399AD168}" srcOrd="8" destOrd="0" presId="urn:microsoft.com/office/officeart/2005/8/layout/cycle6"/>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33.xml><?xml version="1.0" encoding="utf-8"?>
<dgm:dataModel xmlns:dgm="http://schemas.openxmlformats.org/drawingml/2006/diagram" xmlns:a="http://schemas.openxmlformats.org/drawingml/2006/main">
  <dgm:ptLst>
    <dgm:pt modelId="{DABADC81-2687-43B1-840B-FA18E9F86341}" type="doc">
      <dgm:prSet loTypeId="urn:microsoft.com/office/officeart/2005/8/layout/orgChart1" loCatId="hierarchy" qsTypeId="urn:microsoft.com/office/officeart/2005/8/quickstyle/3d7" qsCatId="3D" csTypeId="urn:microsoft.com/office/officeart/2005/8/colors/accent6_2" csCatId="accent6" phldr="1"/>
      <dgm:spPr/>
      <dgm:t>
        <a:bodyPr/>
        <a:lstStyle/>
        <a:p>
          <a:endParaRPr lang="fr-FR"/>
        </a:p>
      </dgm:t>
    </dgm:pt>
    <dgm:pt modelId="{AC208AA5-262C-4382-854E-5F1FF55CFD3A}">
      <dgm:prSet phldrT="[Texte]"/>
      <dgm:spPr>
        <a:xfrm>
          <a:off x="3896355" y="560"/>
          <a:ext cx="1628699" cy="814349"/>
        </a:xfrm>
        <a:prstGeom prst="rect">
          <a:avLst/>
        </a:prstGeom>
        <a:solidFill>
          <a:srgbClr val="BBC387">
            <a:hueOff val="0"/>
            <a:satOff val="0"/>
            <a:lumOff val="0"/>
            <a:alphaOff val="0"/>
          </a:srgbClr>
        </a:solidFill>
        <a:ln>
          <a:noFill/>
        </a:ln>
        <a:effectLst>
          <a:outerShdw blurRad="40000" dist="20000" dir="5400000" rotWithShape="0">
            <a:srgbClr val="000000">
              <a:alpha val="38000"/>
            </a:srgbClr>
          </a:outerShdw>
        </a:effectLst>
        <a:sp3d extrusionH="50600" prstMaterial="plastic">
          <a:bevelT w="101600" h="80600" prst="relaxedInset"/>
          <a:bevelB w="80600" h="80600" prst="relaxedInset"/>
        </a:sp3d>
      </dgm:spPr>
      <dgm:t>
        <a:bodyPr/>
        <a:lstStyle/>
        <a:p>
          <a:r>
            <a:rPr lang="ar-MA" dirty="0" smtClean="0">
              <a:solidFill>
                <a:srgbClr val="000000"/>
              </a:solidFill>
              <a:latin typeface="Tahoma"/>
              <a:ea typeface="+mn-ea"/>
              <a:cs typeface="+mn-cs"/>
            </a:rPr>
            <a:t>متطلبات</a:t>
          </a:r>
          <a:r>
            <a:rPr lang="ar-MA" baseline="0" dirty="0" smtClean="0">
              <a:solidFill>
                <a:srgbClr val="000000"/>
              </a:solidFill>
              <a:latin typeface="Tahoma"/>
              <a:ea typeface="+mn-ea"/>
              <a:cs typeface="+mn-cs"/>
            </a:rPr>
            <a:t> الدينامية النقابية </a:t>
          </a:r>
          <a:endParaRPr lang="fr-FR" dirty="0">
            <a:solidFill>
              <a:srgbClr val="000000"/>
            </a:solidFill>
            <a:latin typeface="Tahoma"/>
            <a:ea typeface="+mn-ea"/>
            <a:cs typeface="+mn-cs"/>
          </a:endParaRPr>
        </a:p>
      </dgm:t>
    </dgm:pt>
    <dgm:pt modelId="{62C6B774-B03D-47DA-8120-C0E224AACC00}" type="parTrans" cxnId="{1477F92A-E8C8-4C24-BD11-A3B8B1FD61BB}">
      <dgm:prSet/>
      <dgm:spPr/>
      <dgm:t>
        <a:bodyPr/>
        <a:lstStyle/>
        <a:p>
          <a:endParaRPr lang="fr-FR"/>
        </a:p>
      </dgm:t>
    </dgm:pt>
    <dgm:pt modelId="{EA4576ED-DF74-4B67-8EAF-CBFCB5C8924D}" type="sibTrans" cxnId="{1477F92A-E8C8-4C24-BD11-A3B8B1FD61BB}">
      <dgm:prSet/>
      <dgm:spPr/>
      <dgm:t>
        <a:bodyPr/>
        <a:lstStyle/>
        <a:p>
          <a:endParaRPr lang="fr-FR"/>
        </a:p>
      </dgm:t>
    </dgm:pt>
    <dgm:pt modelId="{D41D63B2-A702-4603-91CB-EE5077FCAEA7}">
      <dgm:prSet phldrT="[Texte]"/>
      <dgm:spPr>
        <a:xfrm>
          <a:off x="2332803" y="5782442"/>
          <a:ext cx="1628699" cy="814349"/>
        </a:xfrm>
        <a:prstGeom prst="rect">
          <a:avLst/>
        </a:prstGeom>
        <a:solidFill>
          <a:srgbClr val="E9EEF4">
            <a:lumMod val="75000"/>
          </a:srgbClr>
        </a:solidFill>
        <a:ln>
          <a:noFill/>
        </a:ln>
        <a:effectLst>
          <a:outerShdw blurRad="40000" dist="20000" dir="5400000" rotWithShape="0">
            <a:srgbClr val="000000">
              <a:alpha val="38000"/>
            </a:srgbClr>
          </a:outerShdw>
        </a:effectLst>
        <a:sp3d extrusionH="50600" prstMaterial="plastic">
          <a:bevelT w="101600" h="80600" prst="relaxedInset"/>
          <a:bevelB w="80600" h="80600" prst="relaxedInset"/>
        </a:sp3d>
      </dgm:spPr>
      <dgm:t>
        <a:bodyPr/>
        <a:lstStyle/>
        <a:p>
          <a:pPr rtl="1"/>
          <a:r>
            <a:rPr lang="ar-MA" b="1" dirty="0" smtClean="0">
              <a:solidFill>
                <a:srgbClr val="000000"/>
              </a:solidFill>
              <a:latin typeface="Tahoma"/>
              <a:ea typeface="+mn-ea"/>
              <a:cs typeface="+mn-cs"/>
            </a:rPr>
            <a:t>12 . الإصلاح </a:t>
          </a:r>
          <a:r>
            <a:rPr lang="ar-MA" b="1" i="0" dirty="0" smtClean="0">
              <a:solidFill>
                <a:srgbClr val="000000"/>
              </a:solidFill>
              <a:latin typeface="Tahoma"/>
              <a:ea typeface="+mn-ea"/>
              <a:cs typeface="+mn-cs"/>
            </a:rPr>
            <a:t>الإداري والحقوق</a:t>
          </a:r>
          <a:endParaRPr lang="fr-FR" b="1" i="0" dirty="0">
            <a:solidFill>
              <a:srgbClr val="000000"/>
            </a:solidFill>
            <a:latin typeface="Tahoma"/>
            <a:ea typeface="+mn-ea"/>
            <a:cs typeface="+mn-cs"/>
          </a:endParaRPr>
        </a:p>
      </dgm:t>
    </dgm:pt>
    <dgm:pt modelId="{A0D05D78-A54F-42DB-B059-C506FE3D4B54}" type="parTrans" cxnId="{E909182C-98FE-4F04-AC67-A1DF376E7DB7}">
      <dgm:prSet/>
      <dgm:spPr>
        <a:xfrm>
          <a:off x="2088499" y="5440415"/>
          <a:ext cx="244304" cy="749201"/>
        </a:xfrm>
        <a:custGeom>
          <a:avLst/>
          <a:gdLst/>
          <a:ahLst/>
          <a:cxnLst/>
          <a:rect l="0" t="0" r="0" b="0"/>
          <a:pathLst>
            <a:path>
              <a:moveTo>
                <a:pt x="0" y="0"/>
              </a:moveTo>
              <a:lnTo>
                <a:pt x="0" y="749201"/>
              </a:lnTo>
              <a:lnTo>
                <a:pt x="244304" y="749201"/>
              </a:lnTo>
            </a:path>
          </a:pathLst>
        </a:custGeom>
        <a:noFill/>
        <a:ln w="25400" cap="flat" cmpd="sng" algn="ctr">
          <a:solidFill>
            <a:srgbClr val="BBC387">
              <a:shade val="80000"/>
              <a:hueOff val="0"/>
              <a:satOff val="0"/>
              <a:lumOff val="0"/>
              <a:alphaOff val="0"/>
            </a:srgbClr>
          </a:solidFill>
          <a:prstDash val="solid"/>
        </a:ln>
        <a:effectLst/>
        <a:sp3d z="-110000"/>
      </dgm:spPr>
      <dgm:t>
        <a:bodyPr/>
        <a:lstStyle/>
        <a:p>
          <a:endParaRPr lang="fr-FR"/>
        </a:p>
      </dgm:t>
    </dgm:pt>
    <dgm:pt modelId="{174894CD-64F4-4F13-8197-D267AFBF4684}" type="sibTrans" cxnId="{E909182C-98FE-4F04-AC67-A1DF376E7DB7}">
      <dgm:prSet/>
      <dgm:spPr/>
      <dgm:t>
        <a:bodyPr/>
        <a:lstStyle/>
        <a:p>
          <a:endParaRPr lang="fr-FR"/>
        </a:p>
      </dgm:t>
    </dgm:pt>
    <dgm:pt modelId="{3F2278B5-D238-43CB-9ED2-853A6CA458AE}">
      <dgm:prSet phldrT="[Texte]"/>
      <dgm:spPr>
        <a:xfrm>
          <a:off x="4303529" y="5782442"/>
          <a:ext cx="1628699" cy="814349"/>
        </a:xfrm>
        <a:prstGeom prst="rect">
          <a:avLst/>
        </a:prstGeom>
        <a:solidFill>
          <a:srgbClr val="FFFFFF">
            <a:lumMod val="85000"/>
          </a:srgbClr>
        </a:solidFill>
        <a:ln>
          <a:noFill/>
        </a:ln>
        <a:effectLst>
          <a:outerShdw blurRad="40000" dist="20000" dir="5400000" rotWithShape="0">
            <a:srgbClr val="000000">
              <a:alpha val="38000"/>
            </a:srgbClr>
          </a:outerShdw>
        </a:effectLst>
        <a:sp3d extrusionH="50600" prstMaterial="plastic">
          <a:bevelT w="101600" h="80600" prst="relaxedInset"/>
          <a:bevelB w="80600" h="80600" prst="relaxedInset"/>
        </a:sp3d>
      </dgm:spPr>
      <dgm:t>
        <a:bodyPr/>
        <a:lstStyle/>
        <a:p>
          <a:pPr rtl="1"/>
          <a:r>
            <a:rPr lang="ar-MA" b="1" dirty="0" smtClean="0">
              <a:solidFill>
                <a:srgbClr val="000000"/>
              </a:solidFill>
              <a:latin typeface="Tahoma"/>
              <a:ea typeface="+mn-ea"/>
              <a:cs typeface="+mn-cs"/>
            </a:rPr>
            <a:t>8 . المسؤولية الاجتماعية</a:t>
          </a:r>
        </a:p>
        <a:p>
          <a:r>
            <a:rPr lang="ar-MA" b="1" dirty="0" smtClean="0">
              <a:solidFill>
                <a:srgbClr val="000000"/>
              </a:solidFill>
              <a:latin typeface="Tahoma"/>
              <a:ea typeface="+mn-ea"/>
              <a:cs typeface="+mn-cs"/>
            </a:rPr>
            <a:t>بالمقاولة</a:t>
          </a:r>
          <a:endParaRPr lang="fr-FR" b="1" dirty="0">
            <a:solidFill>
              <a:srgbClr val="000000"/>
            </a:solidFill>
            <a:latin typeface="Tahoma"/>
            <a:ea typeface="+mn-ea"/>
            <a:cs typeface="+mn-cs"/>
          </a:endParaRPr>
        </a:p>
      </dgm:t>
    </dgm:pt>
    <dgm:pt modelId="{FC570D9F-64F6-4CB0-B293-AF761EC25D38}" type="parTrans" cxnId="{ABB17B14-6C61-4E55-81CD-2B5DFC67970E}">
      <dgm:prSet/>
      <dgm:spPr>
        <a:xfrm>
          <a:off x="4059224" y="5440415"/>
          <a:ext cx="244304" cy="749201"/>
        </a:xfrm>
        <a:custGeom>
          <a:avLst/>
          <a:gdLst/>
          <a:ahLst/>
          <a:cxnLst/>
          <a:rect l="0" t="0" r="0" b="0"/>
          <a:pathLst>
            <a:path>
              <a:moveTo>
                <a:pt x="0" y="0"/>
              </a:moveTo>
              <a:lnTo>
                <a:pt x="0" y="749201"/>
              </a:lnTo>
              <a:lnTo>
                <a:pt x="244304" y="749201"/>
              </a:lnTo>
            </a:path>
          </a:pathLst>
        </a:custGeom>
        <a:noFill/>
        <a:ln w="25400" cap="flat" cmpd="sng" algn="ctr">
          <a:solidFill>
            <a:srgbClr val="BBC387">
              <a:shade val="80000"/>
              <a:hueOff val="0"/>
              <a:satOff val="0"/>
              <a:lumOff val="0"/>
              <a:alphaOff val="0"/>
            </a:srgbClr>
          </a:solidFill>
          <a:prstDash val="solid"/>
        </a:ln>
        <a:effectLst/>
        <a:sp3d z="-110000"/>
      </dgm:spPr>
      <dgm:t>
        <a:bodyPr/>
        <a:lstStyle/>
        <a:p>
          <a:endParaRPr lang="fr-FR"/>
        </a:p>
      </dgm:t>
    </dgm:pt>
    <dgm:pt modelId="{EDB91A47-0027-40D2-8AC7-D46D16C254AA}" type="sibTrans" cxnId="{ABB17B14-6C61-4E55-81CD-2B5DFC67970E}">
      <dgm:prSet/>
      <dgm:spPr/>
      <dgm:t>
        <a:bodyPr/>
        <a:lstStyle/>
        <a:p>
          <a:endParaRPr lang="fr-FR"/>
        </a:p>
      </dgm:t>
    </dgm:pt>
    <dgm:pt modelId="{E698731C-CB83-4AE5-BFC6-9A6595085068}">
      <dgm:prSet phldrT="[Texte]"/>
      <dgm:spPr>
        <a:xfrm>
          <a:off x="6274255" y="5782442"/>
          <a:ext cx="1628699" cy="814349"/>
        </a:xfrm>
        <a:prstGeom prst="rect">
          <a:avLst/>
        </a:prstGeom>
        <a:solidFill>
          <a:srgbClr val="BBC387">
            <a:hueOff val="0"/>
            <a:satOff val="0"/>
            <a:lumOff val="0"/>
            <a:alphaOff val="0"/>
          </a:srgbClr>
        </a:solidFill>
        <a:ln>
          <a:noFill/>
        </a:ln>
        <a:effectLst>
          <a:outerShdw blurRad="40000" dist="20000" dir="5400000" rotWithShape="0">
            <a:srgbClr val="000000">
              <a:alpha val="38000"/>
            </a:srgbClr>
          </a:outerShdw>
        </a:effectLst>
        <a:sp3d extrusionH="50600" prstMaterial="plastic">
          <a:bevelT w="101600" h="80600" prst="relaxedInset"/>
          <a:bevelB w="80600" h="80600" prst="relaxedInset"/>
        </a:sp3d>
      </dgm:spPr>
      <dgm:t>
        <a:bodyPr/>
        <a:lstStyle/>
        <a:p>
          <a:pPr rtl="1"/>
          <a:r>
            <a:rPr lang="ar-MA" b="1" dirty="0" smtClean="0">
              <a:solidFill>
                <a:srgbClr val="000000"/>
              </a:solidFill>
              <a:latin typeface="Tahoma"/>
              <a:ea typeface="+mn-ea"/>
              <a:cs typeface="+mn-cs"/>
            </a:rPr>
            <a:t>4 . العلاقات الدولية</a:t>
          </a:r>
          <a:endParaRPr lang="fr-FR" b="1" dirty="0">
            <a:solidFill>
              <a:srgbClr val="000000"/>
            </a:solidFill>
            <a:latin typeface="Tahoma"/>
            <a:ea typeface="+mn-ea"/>
            <a:cs typeface="+mn-cs"/>
          </a:endParaRPr>
        </a:p>
      </dgm:t>
    </dgm:pt>
    <dgm:pt modelId="{CBC81B93-420B-480F-86A1-3A5A6059E1E3}" type="parTrans" cxnId="{E07CD0EE-C8EC-478F-B06C-3C9DB4367C84}">
      <dgm:prSet/>
      <dgm:spPr>
        <a:xfrm>
          <a:off x="6029950" y="5440415"/>
          <a:ext cx="244304" cy="749201"/>
        </a:xfrm>
        <a:custGeom>
          <a:avLst/>
          <a:gdLst/>
          <a:ahLst/>
          <a:cxnLst/>
          <a:rect l="0" t="0" r="0" b="0"/>
          <a:pathLst>
            <a:path>
              <a:moveTo>
                <a:pt x="0" y="0"/>
              </a:moveTo>
              <a:lnTo>
                <a:pt x="0" y="749201"/>
              </a:lnTo>
              <a:lnTo>
                <a:pt x="244304" y="749201"/>
              </a:lnTo>
            </a:path>
          </a:pathLst>
        </a:custGeom>
        <a:noFill/>
        <a:ln w="25400" cap="flat" cmpd="sng" algn="ctr">
          <a:solidFill>
            <a:srgbClr val="BBC387">
              <a:shade val="80000"/>
              <a:hueOff val="0"/>
              <a:satOff val="0"/>
              <a:lumOff val="0"/>
              <a:alphaOff val="0"/>
            </a:srgbClr>
          </a:solidFill>
          <a:prstDash val="solid"/>
        </a:ln>
        <a:effectLst/>
        <a:sp3d z="-110000"/>
      </dgm:spPr>
      <dgm:t>
        <a:bodyPr/>
        <a:lstStyle/>
        <a:p>
          <a:endParaRPr lang="fr-FR"/>
        </a:p>
      </dgm:t>
    </dgm:pt>
    <dgm:pt modelId="{1367FBD5-9AB6-43F1-B6A8-9DD19F6013A9}" type="sibTrans" cxnId="{E07CD0EE-C8EC-478F-B06C-3C9DB4367C84}">
      <dgm:prSet/>
      <dgm:spPr/>
      <dgm:t>
        <a:bodyPr/>
        <a:lstStyle/>
        <a:p>
          <a:endParaRPr lang="fr-FR"/>
        </a:p>
      </dgm:t>
    </dgm:pt>
    <dgm:pt modelId="{2957970E-A111-4386-BC6B-7EE3E76E7C1C}">
      <dgm:prSet/>
      <dgm:spPr>
        <a:xfrm>
          <a:off x="5867080" y="1156936"/>
          <a:ext cx="1628699" cy="814349"/>
        </a:xfrm>
        <a:prstGeom prst="rect">
          <a:avLst/>
        </a:prstGeom>
        <a:solidFill>
          <a:srgbClr val="FF0000"/>
        </a:solidFill>
        <a:ln>
          <a:noFill/>
        </a:ln>
        <a:effectLst>
          <a:outerShdw blurRad="40000" dist="20000" dir="5400000" rotWithShape="0">
            <a:srgbClr val="000000">
              <a:alpha val="38000"/>
            </a:srgbClr>
          </a:outerShdw>
        </a:effectLst>
        <a:sp3d extrusionH="50600" prstMaterial="plastic">
          <a:bevelT w="101600" h="80600" prst="relaxedInset"/>
          <a:bevelB w="80600" h="80600" prst="relaxedInset"/>
        </a:sp3d>
      </dgm:spPr>
      <dgm:t>
        <a:bodyPr/>
        <a:lstStyle/>
        <a:p>
          <a:r>
            <a:rPr lang="ar-MA" b="1" dirty="0" smtClean="0">
              <a:solidFill>
                <a:srgbClr val="FFFFFF"/>
              </a:solidFill>
              <a:latin typeface="Tahoma"/>
              <a:ea typeface="+mn-ea"/>
              <a:cs typeface="+mn-cs"/>
            </a:rPr>
            <a:t>استراتيجية النقابة المتضامنة</a:t>
          </a:r>
          <a:endParaRPr lang="fr-FR" b="1" dirty="0">
            <a:solidFill>
              <a:srgbClr val="FFFFFF"/>
            </a:solidFill>
            <a:latin typeface="Tahoma"/>
            <a:ea typeface="+mn-ea"/>
            <a:cs typeface="+mn-cs"/>
          </a:endParaRPr>
        </a:p>
      </dgm:t>
    </dgm:pt>
    <dgm:pt modelId="{E4A7C750-8CC0-4A9D-8489-E59378ED4B71}" type="parTrans" cxnId="{9FE97F05-7B4B-4E60-929F-0D432A093C8C}">
      <dgm:prSet/>
      <dgm:spPr>
        <a:xfrm>
          <a:off x="4710704" y="814909"/>
          <a:ext cx="1970725" cy="342026"/>
        </a:xfrm>
        <a:custGeom>
          <a:avLst/>
          <a:gdLst/>
          <a:ahLst/>
          <a:cxnLst/>
          <a:rect l="0" t="0" r="0" b="0"/>
          <a:pathLst>
            <a:path>
              <a:moveTo>
                <a:pt x="0" y="0"/>
              </a:moveTo>
              <a:lnTo>
                <a:pt x="0" y="171013"/>
              </a:lnTo>
              <a:lnTo>
                <a:pt x="1970725" y="171013"/>
              </a:lnTo>
              <a:lnTo>
                <a:pt x="1970725" y="342026"/>
              </a:lnTo>
            </a:path>
          </a:pathLst>
        </a:custGeom>
        <a:noFill/>
        <a:ln w="25400" cap="flat" cmpd="sng" algn="ctr">
          <a:solidFill>
            <a:srgbClr val="BBC387">
              <a:shade val="60000"/>
              <a:hueOff val="0"/>
              <a:satOff val="0"/>
              <a:lumOff val="0"/>
              <a:alphaOff val="0"/>
            </a:srgbClr>
          </a:solidFill>
          <a:prstDash val="solid"/>
        </a:ln>
        <a:effectLst/>
        <a:sp3d z="-110000"/>
      </dgm:spPr>
      <dgm:t>
        <a:bodyPr/>
        <a:lstStyle/>
        <a:p>
          <a:endParaRPr lang="fr-FR"/>
        </a:p>
      </dgm:t>
    </dgm:pt>
    <dgm:pt modelId="{4CAD2D34-A37B-4C90-A3B0-679E4ACF920A}" type="sibTrans" cxnId="{9FE97F05-7B4B-4E60-929F-0D432A093C8C}">
      <dgm:prSet/>
      <dgm:spPr/>
      <dgm:t>
        <a:bodyPr/>
        <a:lstStyle/>
        <a:p>
          <a:endParaRPr lang="fr-FR"/>
        </a:p>
      </dgm:t>
    </dgm:pt>
    <dgm:pt modelId="{0D1676E9-68F3-49E1-9AFA-131B441B664D}">
      <dgm:prSet/>
      <dgm:spPr>
        <a:xfrm>
          <a:off x="5867080" y="2313313"/>
          <a:ext cx="1628699" cy="814349"/>
        </a:xfrm>
        <a:prstGeom prst="rect">
          <a:avLst/>
        </a:prstGeom>
        <a:solidFill>
          <a:srgbClr val="BBC387">
            <a:hueOff val="0"/>
            <a:satOff val="0"/>
            <a:lumOff val="0"/>
            <a:alphaOff val="0"/>
          </a:srgbClr>
        </a:solidFill>
        <a:ln>
          <a:noFill/>
        </a:ln>
        <a:effectLst>
          <a:outerShdw blurRad="40000" dist="20000" dir="5400000" rotWithShape="0">
            <a:srgbClr val="000000">
              <a:alpha val="38000"/>
            </a:srgbClr>
          </a:outerShdw>
        </a:effectLst>
        <a:sp3d extrusionH="50600" prstMaterial="plastic">
          <a:bevelT w="101600" h="80600" prst="relaxedInset"/>
          <a:bevelB w="80600" h="80600" prst="relaxedInset"/>
        </a:sp3d>
      </dgm:spPr>
      <dgm:t>
        <a:bodyPr/>
        <a:lstStyle/>
        <a:p>
          <a:r>
            <a:rPr lang="ar-MA" b="1" dirty="0" smtClean="0">
              <a:solidFill>
                <a:srgbClr val="000000"/>
              </a:solidFill>
              <a:latin typeface="Tahoma"/>
              <a:ea typeface="+mn-ea"/>
              <a:cs typeface="+mn-cs"/>
            </a:rPr>
            <a:t>1.التنظيم والتواصل</a:t>
          </a:r>
          <a:endParaRPr lang="fr-FR" b="1" dirty="0">
            <a:solidFill>
              <a:srgbClr val="000000"/>
            </a:solidFill>
            <a:latin typeface="Tahoma"/>
            <a:ea typeface="+mn-ea"/>
            <a:cs typeface="+mn-cs"/>
          </a:endParaRPr>
        </a:p>
      </dgm:t>
    </dgm:pt>
    <dgm:pt modelId="{8F709314-D7C5-4F82-BCAA-C66A63C5C99E}" type="parTrans" cxnId="{F5DBA485-4EDC-42A4-9D82-FABDF39214FA}">
      <dgm:prSet/>
      <dgm:spPr>
        <a:xfrm>
          <a:off x="6635710" y="1971286"/>
          <a:ext cx="91440" cy="342026"/>
        </a:xfrm>
        <a:custGeom>
          <a:avLst/>
          <a:gdLst/>
          <a:ahLst/>
          <a:cxnLst/>
          <a:rect l="0" t="0" r="0" b="0"/>
          <a:pathLst>
            <a:path>
              <a:moveTo>
                <a:pt x="45720" y="0"/>
              </a:moveTo>
              <a:lnTo>
                <a:pt x="45720" y="342026"/>
              </a:lnTo>
            </a:path>
          </a:pathLst>
        </a:custGeom>
        <a:noFill/>
        <a:ln w="25400" cap="flat" cmpd="sng" algn="ctr">
          <a:solidFill>
            <a:srgbClr val="BBC387">
              <a:shade val="80000"/>
              <a:hueOff val="0"/>
              <a:satOff val="0"/>
              <a:lumOff val="0"/>
              <a:alphaOff val="0"/>
            </a:srgbClr>
          </a:solidFill>
          <a:prstDash val="solid"/>
        </a:ln>
        <a:effectLst/>
        <a:sp3d z="-110000"/>
      </dgm:spPr>
      <dgm:t>
        <a:bodyPr/>
        <a:lstStyle/>
        <a:p>
          <a:endParaRPr lang="fr-FR"/>
        </a:p>
      </dgm:t>
    </dgm:pt>
    <dgm:pt modelId="{022AD613-18D4-4038-BAEA-102B88A1F97E}" type="sibTrans" cxnId="{F5DBA485-4EDC-42A4-9D82-FABDF39214FA}">
      <dgm:prSet/>
      <dgm:spPr/>
      <dgm:t>
        <a:bodyPr/>
        <a:lstStyle/>
        <a:p>
          <a:endParaRPr lang="fr-FR"/>
        </a:p>
      </dgm:t>
    </dgm:pt>
    <dgm:pt modelId="{94A44D4A-685B-43F0-A733-A68D7BB181DF}">
      <dgm:prSet/>
      <dgm:spPr>
        <a:xfrm>
          <a:off x="5867080" y="3469689"/>
          <a:ext cx="1628699" cy="814349"/>
        </a:xfrm>
        <a:prstGeom prst="rect">
          <a:avLst/>
        </a:prstGeom>
        <a:solidFill>
          <a:srgbClr val="BBC387">
            <a:hueOff val="0"/>
            <a:satOff val="0"/>
            <a:lumOff val="0"/>
            <a:alphaOff val="0"/>
          </a:srgbClr>
        </a:solidFill>
        <a:ln>
          <a:noFill/>
        </a:ln>
        <a:effectLst>
          <a:outerShdw blurRad="40000" dist="20000" dir="5400000" rotWithShape="0">
            <a:srgbClr val="000000">
              <a:alpha val="38000"/>
            </a:srgbClr>
          </a:outerShdw>
        </a:effectLst>
        <a:sp3d extrusionH="50600" prstMaterial="plastic">
          <a:bevelT w="101600" h="80600" prst="relaxedInset"/>
          <a:bevelB w="80600" h="80600" prst="relaxedInset"/>
        </a:sp3d>
      </dgm:spPr>
      <dgm:t>
        <a:bodyPr/>
        <a:lstStyle/>
        <a:p>
          <a:r>
            <a:rPr lang="ar-MA" b="1" dirty="0" smtClean="0">
              <a:solidFill>
                <a:srgbClr val="000000"/>
              </a:solidFill>
              <a:latin typeface="Tahoma"/>
              <a:ea typeface="+mn-ea"/>
              <a:cs typeface="+mn-cs"/>
            </a:rPr>
            <a:t>2 .الكفاءة والمهارات النقابية</a:t>
          </a:r>
          <a:endParaRPr lang="fr-FR" b="1" dirty="0">
            <a:solidFill>
              <a:srgbClr val="000000"/>
            </a:solidFill>
            <a:latin typeface="Tahoma"/>
            <a:ea typeface="+mn-ea"/>
            <a:cs typeface="+mn-cs"/>
          </a:endParaRPr>
        </a:p>
      </dgm:t>
    </dgm:pt>
    <dgm:pt modelId="{0E78D763-514D-4622-88BB-F3B3AD334FBE}" type="parTrans" cxnId="{2978FDF6-F416-4581-A240-D2D0CB510853}">
      <dgm:prSet/>
      <dgm:spPr>
        <a:xfrm>
          <a:off x="6635710" y="3127662"/>
          <a:ext cx="91440" cy="342026"/>
        </a:xfrm>
        <a:custGeom>
          <a:avLst/>
          <a:gdLst/>
          <a:ahLst/>
          <a:cxnLst/>
          <a:rect l="0" t="0" r="0" b="0"/>
          <a:pathLst>
            <a:path>
              <a:moveTo>
                <a:pt x="45720" y="0"/>
              </a:moveTo>
              <a:lnTo>
                <a:pt x="45720" y="342026"/>
              </a:lnTo>
            </a:path>
          </a:pathLst>
        </a:custGeom>
        <a:noFill/>
        <a:ln w="25400" cap="flat" cmpd="sng" algn="ctr">
          <a:solidFill>
            <a:srgbClr val="BBC387">
              <a:shade val="80000"/>
              <a:hueOff val="0"/>
              <a:satOff val="0"/>
              <a:lumOff val="0"/>
              <a:alphaOff val="0"/>
            </a:srgbClr>
          </a:solidFill>
          <a:prstDash val="solid"/>
        </a:ln>
        <a:effectLst/>
        <a:sp3d z="-110000"/>
      </dgm:spPr>
      <dgm:t>
        <a:bodyPr/>
        <a:lstStyle/>
        <a:p>
          <a:endParaRPr lang="fr-FR"/>
        </a:p>
      </dgm:t>
    </dgm:pt>
    <dgm:pt modelId="{71901A86-4C13-4D04-9815-8CDE99DC1E76}" type="sibTrans" cxnId="{2978FDF6-F416-4581-A240-D2D0CB510853}">
      <dgm:prSet/>
      <dgm:spPr/>
      <dgm:t>
        <a:bodyPr/>
        <a:lstStyle/>
        <a:p>
          <a:endParaRPr lang="fr-FR"/>
        </a:p>
      </dgm:t>
    </dgm:pt>
    <dgm:pt modelId="{9FB18AF2-332B-4463-A176-2789EB923A95}">
      <dgm:prSet/>
      <dgm:spPr>
        <a:xfrm>
          <a:off x="5867080" y="4626065"/>
          <a:ext cx="1628699" cy="814349"/>
        </a:xfrm>
        <a:prstGeom prst="rect">
          <a:avLst/>
        </a:prstGeom>
        <a:solidFill>
          <a:srgbClr val="BBC387">
            <a:hueOff val="0"/>
            <a:satOff val="0"/>
            <a:lumOff val="0"/>
            <a:alphaOff val="0"/>
          </a:srgbClr>
        </a:solidFill>
        <a:ln>
          <a:noFill/>
        </a:ln>
        <a:effectLst>
          <a:outerShdw blurRad="40000" dist="20000" dir="5400000" rotWithShape="0">
            <a:srgbClr val="000000">
              <a:alpha val="38000"/>
            </a:srgbClr>
          </a:outerShdw>
        </a:effectLst>
        <a:sp3d extrusionH="50600" prstMaterial="plastic">
          <a:bevelT w="101600" h="80600" prst="relaxedInset"/>
          <a:bevelB w="80600" h="80600" prst="relaxedInset"/>
        </a:sp3d>
      </dgm:spPr>
      <dgm:t>
        <a:bodyPr/>
        <a:lstStyle/>
        <a:p>
          <a:r>
            <a:rPr lang="ar-MA" b="1" dirty="0" smtClean="0">
              <a:solidFill>
                <a:srgbClr val="000000"/>
              </a:solidFill>
              <a:latin typeface="Tahoma"/>
              <a:ea typeface="+mn-ea"/>
              <a:cs typeface="+mn-cs"/>
            </a:rPr>
            <a:t>3 . التضامن والتنمية والتعاون</a:t>
          </a:r>
          <a:endParaRPr lang="fr-FR" b="1" dirty="0">
            <a:solidFill>
              <a:srgbClr val="000000"/>
            </a:solidFill>
            <a:latin typeface="Tahoma"/>
            <a:ea typeface="+mn-ea"/>
            <a:cs typeface="+mn-cs"/>
          </a:endParaRPr>
        </a:p>
      </dgm:t>
    </dgm:pt>
    <dgm:pt modelId="{C54C8150-193B-428D-BE55-AF3AC8D21F13}" type="parTrans" cxnId="{EE2F0374-CF9E-4FA4-A4D8-F3BCE4BAF09B}">
      <dgm:prSet/>
      <dgm:spPr>
        <a:xfrm>
          <a:off x="6635710" y="4284038"/>
          <a:ext cx="91440" cy="342026"/>
        </a:xfrm>
        <a:custGeom>
          <a:avLst/>
          <a:gdLst/>
          <a:ahLst/>
          <a:cxnLst/>
          <a:rect l="0" t="0" r="0" b="0"/>
          <a:pathLst>
            <a:path>
              <a:moveTo>
                <a:pt x="45720" y="0"/>
              </a:moveTo>
              <a:lnTo>
                <a:pt x="45720" y="342026"/>
              </a:lnTo>
            </a:path>
          </a:pathLst>
        </a:custGeom>
        <a:noFill/>
        <a:ln w="25400" cap="flat" cmpd="sng" algn="ctr">
          <a:solidFill>
            <a:srgbClr val="BBC387">
              <a:shade val="80000"/>
              <a:hueOff val="0"/>
              <a:satOff val="0"/>
              <a:lumOff val="0"/>
              <a:alphaOff val="0"/>
            </a:srgbClr>
          </a:solidFill>
          <a:prstDash val="solid"/>
        </a:ln>
        <a:effectLst/>
        <a:sp3d z="-110000"/>
      </dgm:spPr>
      <dgm:t>
        <a:bodyPr/>
        <a:lstStyle/>
        <a:p>
          <a:endParaRPr lang="fr-FR"/>
        </a:p>
      </dgm:t>
    </dgm:pt>
    <dgm:pt modelId="{6AF778BE-A468-4E61-A11C-E13C83A489CE}" type="sibTrans" cxnId="{EE2F0374-CF9E-4FA4-A4D8-F3BCE4BAF09B}">
      <dgm:prSet/>
      <dgm:spPr/>
      <dgm:t>
        <a:bodyPr/>
        <a:lstStyle/>
        <a:p>
          <a:endParaRPr lang="fr-FR"/>
        </a:p>
      </dgm:t>
    </dgm:pt>
    <dgm:pt modelId="{686E5FB1-1D68-4043-AA95-296F205C5DD9}">
      <dgm:prSet/>
      <dgm:spPr>
        <a:xfrm>
          <a:off x="3896355" y="1156936"/>
          <a:ext cx="1628699" cy="814349"/>
        </a:xfrm>
        <a:prstGeom prst="rect">
          <a:avLst/>
        </a:prstGeom>
        <a:solidFill>
          <a:srgbClr val="FF0000"/>
        </a:solidFill>
        <a:ln>
          <a:noFill/>
        </a:ln>
        <a:effectLst>
          <a:outerShdw blurRad="40000" dist="20000" dir="5400000" rotWithShape="0">
            <a:srgbClr val="000000">
              <a:alpha val="38000"/>
            </a:srgbClr>
          </a:outerShdw>
        </a:effectLst>
        <a:sp3d extrusionH="50600" prstMaterial="plastic">
          <a:bevelT w="101600" h="80600" prst="relaxedInset"/>
          <a:bevelB w="80600" h="80600" prst="relaxedInset"/>
        </a:sp3d>
      </dgm:spPr>
      <dgm:t>
        <a:bodyPr/>
        <a:lstStyle/>
        <a:p>
          <a:r>
            <a:rPr lang="ar-MA" b="1" dirty="0" smtClean="0">
              <a:solidFill>
                <a:srgbClr val="FFFFFF"/>
              </a:solidFill>
              <a:latin typeface="Tahoma"/>
              <a:ea typeface="+mn-ea"/>
              <a:cs typeface="+mn-cs"/>
            </a:rPr>
            <a:t>استراتيجية المقاولة المواطنة</a:t>
          </a:r>
          <a:endParaRPr lang="fr-FR" b="1" dirty="0">
            <a:solidFill>
              <a:srgbClr val="FFFFFF"/>
            </a:solidFill>
            <a:latin typeface="Tahoma"/>
            <a:ea typeface="+mn-ea"/>
            <a:cs typeface="+mn-cs"/>
          </a:endParaRPr>
        </a:p>
      </dgm:t>
    </dgm:pt>
    <dgm:pt modelId="{A66F9664-5FEC-45C6-BF4C-58312FBAE74F}" type="parTrans" cxnId="{79737415-4DB1-4111-8086-CAD43524BBC1}">
      <dgm:prSet/>
      <dgm:spPr>
        <a:xfrm>
          <a:off x="4664984" y="814909"/>
          <a:ext cx="91440" cy="342026"/>
        </a:xfrm>
        <a:custGeom>
          <a:avLst/>
          <a:gdLst/>
          <a:ahLst/>
          <a:cxnLst/>
          <a:rect l="0" t="0" r="0" b="0"/>
          <a:pathLst>
            <a:path>
              <a:moveTo>
                <a:pt x="45720" y="0"/>
              </a:moveTo>
              <a:lnTo>
                <a:pt x="45720" y="342026"/>
              </a:lnTo>
            </a:path>
          </a:pathLst>
        </a:custGeom>
        <a:noFill/>
        <a:ln w="25400" cap="flat" cmpd="sng" algn="ctr">
          <a:solidFill>
            <a:srgbClr val="BBC387">
              <a:shade val="60000"/>
              <a:hueOff val="0"/>
              <a:satOff val="0"/>
              <a:lumOff val="0"/>
              <a:alphaOff val="0"/>
            </a:srgbClr>
          </a:solidFill>
          <a:prstDash val="solid"/>
        </a:ln>
        <a:effectLst/>
        <a:sp3d z="-110000"/>
      </dgm:spPr>
      <dgm:t>
        <a:bodyPr/>
        <a:lstStyle/>
        <a:p>
          <a:endParaRPr lang="fr-FR"/>
        </a:p>
      </dgm:t>
    </dgm:pt>
    <dgm:pt modelId="{EFC4791F-FE48-4E63-98C6-45263215EB04}" type="sibTrans" cxnId="{79737415-4DB1-4111-8086-CAD43524BBC1}">
      <dgm:prSet/>
      <dgm:spPr/>
      <dgm:t>
        <a:bodyPr/>
        <a:lstStyle/>
        <a:p>
          <a:endParaRPr lang="fr-FR"/>
        </a:p>
      </dgm:t>
    </dgm:pt>
    <dgm:pt modelId="{2227B907-1259-4A60-804C-F7B6E31936D6}">
      <dgm:prSet/>
      <dgm:spPr>
        <a:xfrm>
          <a:off x="3896355" y="2313313"/>
          <a:ext cx="1628699" cy="814349"/>
        </a:xfrm>
        <a:prstGeom prst="rect">
          <a:avLst/>
        </a:prstGeom>
        <a:solidFill>
          <a:srgbClr val="FFFFFF">
            <a:lumMod val="85000"/>
          </a:srgbClr>
        </a:solidFill>
        <a:ln>
          <a:noFill/>
        </a:ln>
        <a:effectLst>
          <a:outerShdw blurRad="40000" dist="20000" dir="5400000" rotWithShape="0">
            <a:srgbClr val="000000">
              <a:alpha val="38000"/>
            </a:srgbClr>
          </a:outerShdw>
        </a:effectLst>
        <a:sp3d extrusionH="50600" prstMaterial="plastic">
          <a:bevelT w="101600" h="80600" prst="relaxedInset"/>
          <a:bevelB w="80600" h="80600" prst="relaxedInset"/>
        </a:sp3d>
      </dgm:spPr>
      <dgm:t>
        <a:bodyPr/>
        <a:lstStyle/>
        <a:p>
          <a:pPr rtl="1"/>
          <a:r>
            <a:rPr lang="ar-MA" b="1" dirty="0" smtClean="0">
              <a:solidFill>
                <a:srgbClr val="000000"/>
              </a:solidFill>
              <a:latin typeface="Tahoma"/>
              <a:ea typeface="+mn-ea"/>
              <a:cs typeface="+mn-cs"/>
            </a:rPr>
            <a:t>5 . اقتصاد التنمية</a:t>
          </a:r>
        </a:p>
        <a:p>
          <a:r>
            <a:rPr lang="ar-MA" b="1" dirty="0" smtClean="0">
              <a:solidFill>
                <a:srgbClr val="000000"/>
              </a:solidFill>
              <a:latin typeface="Tahoma"/>
              <a:ea typeface="+mn-ea"/>
              <a:cs typeface="+mn-cs"/>
            </a:rPr>
            <a:t>الاجتماعية</a:t>
          </a:r>
          <a:endParaRPr lang="fr-FR" b="1" dirty="0">
            <a:solidFill>
              <a:srgbClr val="000000"/>
            </a:solidFill>
            <a:latin typeface="Tahoma"/>
            <a:ea typeface="+mn-ea"/>
            <a:cs typeface="+mn-cs"/>
          </a:endParaRPr>
        </a:p>
      </dgm:t>
    </dgm:pt>
    <dgm:pt modelId="{0C87B36F-B0EE-43BD-99D5-687352A6F1F5}" type="parTrans" cxnId="{D4292323-2383-4BBA-8A62-39129F8BAAA4}">
      <dgm:prSet/>
      <dgm:spPr>
        <a:xfrm>
          <a:off x="4664984" y="1971286"/>
          <a:ext cx="91440" cy="342026"/>
        </a:xfrm>
        <a:custGeom>
          <a:avLst/>
          <a:gdLst/>
          <a:ahLst/>
          <a:cxnLst/>
          <a:rect l="0" t="0" r="0" b="0"/>
          <a:pathLst>
            <a:path>
              <a:moveTo>
                <a:pt x="45720" y="0"/>
              </a:moveTo>
              <a:lnTo>
                <a:pt x="45720" y="342026"/>
              </a:lnTo>
            </a:path>
          </a:pathLst>
        </a:custGeom>
        <a:noFill/>
        <a:ln w="25400" cap="flat" cmpd="sng" algn="ctr">
          <a:solidFill>
            <a:srgbClr val="BBC387">
              <a:shade val="80000"/>
              <a:hueOff val="0"/>
              <a:satOff val="0"/>
              <a:lumOff val="0"/>
              <a:alphaOff val="0"/>
            </a:srgbClr>
          </a:solidFill>
          <a:prstDash val="solid"/>
        </a:ln>
        <a:effectLst/>
        <a:sp3d z="-110000"/>
      </dgm:spPr>
      <dgm:t>
        <a:bodyPr/>
        <a:lstStyle/>
        <a:p>
          <a:endParaRPr lang="fr-FR"/>
        </a:p>
      </dgm:t>
    </dgm:pt>
    <dgm:pt modelId="{27175360-4481-4E3F-9B97-C112B1E3DD26}" type="sibTrans" cxnId="{D4292323-2383-4BBA-8A62-39129F8BAAA4}">
      <dgm:prSet/>
      <dgm:spPr/>
      <dgm:t>
        <a:bodyPr/>
        <a:lstStyle/>
        <a:p>
          <a:endParaRPr lang="fr-FR"/>
        </a:p>
      </dgm:t>
    </dgm:pt>
    <dgm:pt modelId="{6ABE0BAE-F806-4392-95D9-B4026244A72C}">
      <dgm:prSet/>
      <dgm:spPr>
        <a:xfrm>
          <a:off x="3896355" y="3469689"/>
          <a:ext cx="1628699" cy="814349"/>
        </a:xfrm>
        <a:prstGeom prst="rect">
          <a:avLst/>
        </a:prstGeom>
        <a:solidFill>
          <a:srgbClr val="FFFFFF">
            <a:lumMod val="85000"/>
          </a:srgbClr>
        </a:solidFill>
        <a:ln>
          <a:noFill/>
        </a:ln>
        <a:effectLst>
          <a:outerShdw blurRad="40000" dist="20000" dir="5400000" rotWithShape="0">
            <a:srgbClr val="000000">
              <a:alpha val="38000"/>
            </a:srgbClr>
          </a:outerShdw>
        </a:effectLst>
        <a:sp3d extrusionH="50600" prstMaterial="plastic">
          <a:bevelT w="101600" h="80600" prst="relaxedInset"/>
          <a:bevelB w="80600" h="80600" prst="relaxedInset"/>
        </a:sp3d>
      </dgm:spPr>
      <dgm:t>
        <a:bodyPr/>
        <a:lstStyle/>
        <a:p>
          <a:pPr rtl="1"/>
          <a:r>
            <a:rPr lang="ar-MA" b="1" dirty="0" smtClean="0">
              <a:solidFill>
                <a:srgbClr val="000000"/>
              </a:solidFill>
              <a:latin typeface="Tahoma"/>
              <a:ea typeface="+mn-ea"/>
              <a:cs typeface="+mn-cs"/>
            </a:rPr>
            <a:t>6 . المفاوضة الجماعية</a:t>
          </a:r>
          <a:endParaRPr lang="fr-FR" b="1" dirty="0">
            <a:solidFill>
              <a:srgbClr val="000000"/>
            </a:solidFill>
            <a:latin typeface="Tahoma"/>
            <a:ea typeface="+mn-ea"/>
            <a:cs typeface="+mn-cs"/>
          </a:endParaRPr>
        </a:p>
      </dgm:t>
    </dgm:pt>
    <dgm:pt modelId="{C0BDB2C9-FF2D-41E1-AD4A-6A45F8A3CBF5}" type="parTrans" cxnId="{966807D6-C43C-4DBC-9522-93BF02C7D0EA}">
      <dgm:prSet/>
      <dgm:spPr>
        <a:xfrm>
          <a:off x="4664984" y="3127662"/>
          <a:ext cx="91440" cy="342026"/>
        </a:xfrm>
        <a:custGeom>
          <a:avLst/>
          <a:gdLst/>
          <a:ahLst/>
          <a:cxnLst/>
          <a:rect l="0" t="0" r="0" b="0"/>
          <a:pathLst>
            <a:path>
              <a:moveTo>
                <a:pt x="45720" y="0"/>
              </a:moveTo>
              <a:lnTo>
                <a:pt x="45720" y="342026"/>
              </a:lnTo>
            </a:path>
          </a:pathLst>
        </a:custGeom>
        <a:noFill/>
        <a:ln w="25400" cap="flat" cmpd="sng" algn="ctr">
          <a:solidFill>
            <a:srgbClr val="BBC387">
              <a:shade val="80000"/>
              <a:hueOff val="0"/>
              <a:satOff val="0"/>
              <a:lumOff val="0"/>
              <a:alphaOff val="0"/>
            </a:srgbClr>
          </a:solidFill>
          <a:prstDash val="solid"/>
        </a:ln>
        <a:effectLst/>
        <a:sp3d z="-110000"/>
      </dgm:spPr>
      <dgm:t>
        <a:bodyPr/>
        <a:lstStyle/>
        <a:p>
          <a:endParaRPr lang="fr-FR"/>
        </a:p>
      </dgm:t>
    </dgm:pt>
    <dgm:pt modelId="{84B30375-27EF-4418-B7FF-0A59267BD4B3}" type="sibTrans" cxnId="{966807D6-C43C-4DBC-9522-93BF02C7D0EA}">
      <dgm:prSet/>
      <dgm:spPr/>
      <dgm:t>
        <a:bodyPr/>
        <a:lstStyle/>
        <a:p>
          <a:endParaRPr lang="fr-FR"/>
        </a:p>
      </dgm:t>
    </dgm:pt>
    <dgm:pt modelId="{9CE7416C-4D93-4778-A2CD-F56B22342A01}">
      <dgm:prSet/>
      <dgm:spPr>
        <a:xfrm>
          <a:off x="3896355" y="4626065"/>
          <a:ext cx="1628699" cy="814349"/>
        </a:xfrm>
        <a:prstGeom prst="rect">
          <a:avLst/>
        </a:prstGeom>
        <a:solidFill>
          <a:srgbClr val="FFFFFF">
            <a:lumMod val="85000"/>
          </a:srgbClr>
        </a:solidFill>
        <a:ln>
          <a:noFill/>
        </a:ln>
        <a:effectLst>
          <a:outerShdw blurRad="40000" dist="20000" dir="5400000" rotWithShape="0">
            <a:srgbClr val="000000">
              <a:alpha val="38000"/>
            </a:srgbClr>
          </a:outerShdw>
        </a:effectLst>
        <a:sp3d extrusionH="50600" prstMaterial="plastic">
          <a:bevelT w="101600" h="80600" prst="relaxedInset"/>
          <a:bevelB w="80600" h="80600" prst="relaxedInset"/>
        </a:sp3d>
      </dgm:spPr>
      <dgm:t>
        <a:bodyPr/>
        <a:lstStyle/>
        <a:p>
          <a:pPr rtl="1"/>
          <a:r>
            <a:rPr lang="ar-MA" b="1" dirty="0" smtClean="0">
              <a:solidFill>
                <a:srgbClr val="000000"/>
              </a:solidFill>
              <a:latin typeface="Tahoma"/>
              <a:ea typeface="+mn-ea"/>
              <a:cs typeface="+mn-cs"/>
            </a:rPr>
            <a:t>7 . تنظيم التدخل النقابي بالمقاولة</a:t>
          </a:r>
          <a:endParaRPr lang="fr-FR" b="1" dirty="0">
            <a:solidFill>
              <a:srgbClr val="000000"/>
            </a:solidFill>
            <a:latin typeface="Tahoma"/>
            <a:ea typeface="+mn-ea"/>
            <a:cs typeface="+mn-cs"/>
          </a:endParaRPr>
        </a:p>
      </dgm:t>
    </dgm:pt>
    <dgm:pt modelId="{D46A42ED-F1FB-4CA3-8DED-8E60187DAE5C}" type="parTrans" cxnId="{1D328C23-E5BC-4529-9D41-4ECFD473A391}">
      <dgm:prSet/>
      <dgm:spPr>
        <a:xfrm>
          <a:off x="4664984" y="4284038"/>
          <a:ext cx="91440" cy="342026"/>
        </a:xfrm>
        <a:custGeom>
          <a:avLst/>
          <a:gdLst/>
          <a:ahLst/>
          <a:cxnLst/>
          <a:rect l="0" t="0" r="0" b="0"/>
          <a:pathLst>
            <a:path>
              <a:moveTo>
                <a:pt x="45720" y="0"/>
              </a:moveTo>
              <a:lnTo>
                <a:pt x="45720" y="342026"/>
              </a:lnTo>
            </a:path>
          </a:pathLst>
        </a:custGeom>
        <a:noFill/>
        <a:ln w="25400" cap="flat" cmpd="sng" algn="ctr">
          <a:solidFill>
            <a:srgbClr val="BBC387">
              <a:shade val="80000"/>
              <a:hueOff val="0"/>
              <a:satOff val="0"/>
              <a:lumOff val="0"/>
              <a:alphaOff val="0"/>
            </a:srgbClr>
          </a:solidFill>
          <a:prstDash val="solid"/>
        </a:ln>
        <a:effectLst/>
        <a:sp3d z="-110000"/>
      </dgm:spPr>
      <dgm:t>
        <a:bodyPr/>
        <a:lstStyle/>
        <a:p>
          <a:endParaRPr lang="fr-FR"/>
        </a:p>
      </dgm:t>
    </dgm:pt>
    <dgm:pt modelId="{C78FDF90-580C-48D2-8FC7-5ED301695B43}" type="sibTrans" cxnId="{1D328C23-E5BC-4529-9D41-4ECFD473A391}">
      <dgm:prSet/>
      <dgm:spPr/>
      <dgm:t>
        <a:bodyPr/>
        <a:lstStyle/>
        <a:p>
          <a:endParaRPr lang="fr-FR"/>
        </a:p>
      </dgm:t>
    </dgm:pt>
    <dgm:pt modelId="{E6950A95-17DA-4C4E-B6A3-CD4FECA4F49B}">
      <dgm:prSet/>
      <dgm:spPr>
        <a:xfrm>
          <a:off x="1925629" y="1156936"/>
          <a:ext cx="1628699" cy="814349"/>
        </a:xfrm>
        <a:prstGeom prst="rect">
          <a:avLst/>
        </a:prstGeom>
        <a:solidFill>
          <a:srgbClr val="FF0000"/>
        </a:solidFill>
        <a:ln>
          <a:noFill/>
        </a:ln>
        <a:effectLst>
          <a:outerShdw blurRad="40000" dist="20000" dir="5400000" rotWithShape="0">
            <a:srgbClr val="000000">
              <a:alpha val="38000"/>
            </a:srgbClr>
          </a:outerShdw>
        </a:effectLst>
        <a:sp3d extrusionH="50600" prstMaterial="plastic">
          <a:bevelT w="101600" h="80600" prst="relaxedInset"/>
          <a:bevelB w="80600" h="80600" prst="relaxedInset"/>
        </a:sp3d>
      </dgm:spPr>
      <dgm:t>
        <a:bodyPr/>
        <a:lstStyle/>
        <a:p>
          <a:r>
            <a:rPr lang="ar-MA" b="1" dirty="0" smtClean="0">
              <a:solidFill>
                <a:srgbClr val="FFFFFF"/>
              </a:solidFill>
              <a:latin typeface="Tahoma"/>
              <a:ea typeface="+mn-ea"/>
              <a:cs typeface="+mn-cs"/>
            </a:rPr>
            <a:t>استراتيجية الدولة العادلة</a:t>
          </a:r>
          <a:endParaRPr lang="fr-FR" b="1" dirty="0">
            <a:solidFill>
              <a:srgbClr val="FFFFFF"/>
            </a:solidFill>
            <a:latin typeface="Tahoma"/>
            <a:ea typeface="+mn-ea"/>
            <a:cs typeface="+mn-cs"/>
          </a:endParaRPr>
        </a:p>
      </dgm:t>
    </dgm:pt>
    <dgm:pt modelId="{62859A83-F397-4DEA-835A-A65D0E6BE442}" type="parTrans" cxnId="{B432C414-3C3F-4491-9449-BDD25C74F0C8}">
      <dgm:prSet/>
      <dgm:spPr>
        <a:xfrm>
          <a:off x="2739978" y="814909"/>
          <a:ext cx="1970725" cy="342026"/>
        </a:xfrm>
        <a:custGeom>
          <a:avLst/>
          <a:gdLst/>
          <a:ahLst/>
          <a:cxnLst/>
          <a:rect l="0" t="0" r="0" b="0"/>
          <a:pathLst>
            <a:path>
              <a:moveTo>
                <a:pt x="1970725" y="0"/>
              </a:moveTo>
              <a:lnTo>
                <a:pt x="1970725" y="171013"/>
              </a:lnTo>
              <a:lnTo>
                <a:pt x="0" y="171013"/>
              </a:lnTo>
              <a:lnTo>
                <a:pt x="0" y="342026"/>
              </a:lnTo>
            </a:path>
          </a:pathLst>
        </a:custGeom>
        <a:noFill/>
        <a:ln w="25400" cap="flat" cmpd="sng" algn="ctr">
          <a:solidFill>
            <a:srgbClr val="BBC387">
              <a:shade val="60000"/>
              <a:hueOff val="0"/>
              <a:satOff val="0"/>
              <a:lumOff val="0"/>
              <a:alphaOff val="0"/>
            </a:srgbClr>
          </a:solidFill>
          <a:prstDash val="solid"/>
        </a:ln>
        <a:effectLst/>
        <a:sp3d z="-110000"/>
      </dgm:spPr>
      <dgm:t>
        <a:bodyPr/>
        <a:lstStyle/>
        <a:p>
          <a:endParaRPr lang="fr-FR"/>
        </a:p>
      </dgm:t>
    </dgm:pt>
    <dgm:pt modelId="{A1708A24-2223-4E9C-A10F-69EA3FB155E3}" type="sibTrans" cxnId="{B432C414-3C3F-4491-9449-BDD25C74F0C8}">
      <dgm:prSet/>
      <dgm:spPr/>
      <dgm:t>
        <a:bodyPr/>
        <a:lstStyle/>
        <a:p>
          <a:endParaRPr lang="fr-FR"/>
        </a:p>
      </dgm:t>
    </dgm:pt>
    <dgm:pt modelId="{1FFAE718-8B41-43C2-BEB7-244D43B5CD64}">
      <dgm:prSet/>
      <dgm:spPr>
        <a:xfrm>
          <a:off x="1925629" y="2313313"/>
          <a:ext cx="1628699" cy="814349"/>
        </a:xfrm>
        <a:prstGeom prst="rect">
          <a:avLst/>
        </a:prstGeom>
        <a:solidFill>
          <a:srgbClr val="E9EEF4">
            <a:lumMod val="75000"/>
          </a:srgbClr>
        </a:solidFill>
        <a:ln>
          <a:noFill/>
        </a:ln>
        <a:effectLst>
          <a:outerShdw blurRad="40000" dist="20000" dir="5400000" rotWithShape="0">
            <a:srgbClr val="000000">
              <a:alpha val="38000"/>
            </a:srgbClr>
          </a:outerShdw>
        </a:effectLst>
        <a:sp3d extrusionH="50600" prstMaterial="plastic">
          <a:bevelT w="101600" h="80600" prst="relaxedInset"/>
          <a:bevelB w="80600" h="80600" prst="relaxedInset"/>
        </a:sp3d>
      </dgm:spPr>
      <dgm:t>
        <a:bodyPr/>
        <a:lstStyle/>
        <a:p>
          <a:pPr rtl="1"/>
          <a:r>
            <a:rPr lang="ar-MA" b="1" dirty="0" smtClean="0">
              <a:solidFill>
                <a:srgbClr val="000000"/>
              </a:solidFill>
              <a:latin typeface="Tahoma"/>
              <a:ea typeface="+mn-ea"/>
              <a:cs typeface="+mn-cs"/>
            </a:rPr>
            <a:t>9 . الوحدة </a:t>
          </a:r>
        </a:p>
        <a:p>
          <a:r>
            <a:rPr lang="ar-MA" b="1" dirty="0" smtClean="0">
              <a:solidFill>
                <a:srgbClr val="000000"/>
              </a:solidFill>
              <a:latin typeface="Tahoma"/>
              <a:ea typeface="+mn-ea"/>
              <a:cs typeface="+mn-cs"/>
            </a:rPr>
            <a:t>والديمقراطية</a:t>
          </a:r>
          <a:endParaRPr lang="fr-FR" b="1" dirty="0">
            <a:solidFill>
              <a:srgbClr val="000000"/>
            </a:solidFill>
            <a:latin typeface="Tahoma"/>
            <a:ea typeface="+mn-ea"/>
            <a:cs typeface="+mn-cs"/>
          </a:endParaRPr>
        </a:p>
      </dgm:t>
    </dgm:pt>
    <dgm:pt modelId="{DB3D5F41-E0FE-4081-9CF2-C10C9CD9763B}" type="parTrans" cxnId="{846CE290-8817-4959-A300-C6100FCC0AF4}">
      <dgm:prSet/>
      <dgm:spPr>
        <a:xfrm>
          <a:off x="2694258" y="1971286"/>
          <a:ext cx="91440" cy="342026"/>
        </a:xfrm>
        <a:custGeom>
          <a:avLst/>
          <a:gdLst/>
          <a:ahLst/>
          <a:cxnLst/>
          <a:rect l="0" t="0" r="0" b="0"/>
          <a:pathLst>
            <a:path>
              <a:moveTo>
                <a:pt x="45720" y="0"/>
              </a:moveTo>
              <a:lnTo>
                <a:pt x="45720" y="342026"/>
              </a:lnTo>
            </a:path>
          </a:pathLst>
        </a:custGeom>
        <a:noFill/>
        <a:ln w="25400" cap="flat" cmpd="sng" algn="ctr">
          <a:solidFill>
            <a:srgbClr val="BBC387">
              <a:shade val="80000"/>
              <a:hueOff val="0"/>
              <a:satOff val="0"/>
              <a:lumOff val="0"/>
              <a:alphaOff val="0"/>
            </a:srgbClr>
          </a:solidFill>
          <a:prstDash val="solid"/>
        </a:ln>
        <a:effectLst/>
        <a:sp3d z="-110000"/>
      </dgm:spPr>
      <dgm:t>
        <a:bodyPr/>
        <a:lstStyle/>
        <a:p>
          <a:endParaRPr lang="fr-FR"/>
        </a:p>
      </dgm:t>
    </dgm:pt>
    <dgm:pt modelId="{AD5486AF-9F7A-480E-B721-2514ACF9C581}" type="sibTrans" cxnId="{846CE290-8817-4959-A300-C6100FCC0AF4}">
      <dgm:prSet/>
      <dgm:spPr/>
      <dgm:t>
        <a:bodyPr/>
        <a:lstStyle/>
        <a:p>
          <a:endParaRPr lang="fr-FR"/>
        </a:p>
      </dgm:t>
    </dgm:pt>
    <dgm:pt modelId="{4D140AAB-2B30-43BB-8ED7-80948747070B}">
      <dgm:prSet/>
      <dgm:spPr>
        <a:xfrm>
          <a:off x="1925629" y="3469689"/>
          <a:ext cx="1628699" cy="814349"/>
        </a:xfrm>
        <a:prstGeom prst="rect">
          <a:avLst/>
        </a:prstGeom>
        <a:solidFill>
          <a:srgbClr val="E9EEF4">
            <a:lumMod val="75000"/>
          </a:srgbClr>
        </a:solidFill>
        <a:ln>
          <a:noFill/>
        </a:ln>
        <a:effectLst>
          <a:outerShdw blurRad="40000" dist="20000" dir="5400000" rotWithShape="0">
            <a:srgbClr val="000000">
              <a:alpha val="38000"/>
            </a:srgbClr>
          </a:outerShdw>
        </a:effectLst>
        <a:sp3d extrusionH="50600" prstMaterial="plastic">
          <a:bevelT w="101600" h="80600" prst="relaxedInset"/>
          <a:bevelB w="80600" h="80600" prst="relaxedInset"/>
        </a:sp3d>
      </dgm:spPr>
      <dgm:t>
        <a:bodyPr/>
        <a:lstStyle/>
        <a:p>
          <a:pPr rtl="1"/>
          <a:r>
            <a:rPr lang="ar-MA" b="1" dirty="0" smtClean="0">
              <a:solidFill>
                <a:srgbClr val="000000"/>
              </a:solidFill>
              <a:latin typeface="Tahoma"/>
              <a:ea typeface="+mn-ea"/>
              <a:cs typeface="+mn-cs"/>
            </a:rPr>
            <a:t>10 . الخدمات </a:t>
          </a:r>
        </a:p>
        <a:p>
          <a:r>
            <a:rPr lang="ar-MA" b="1" dirty="0" smtClean="0">
              <a:solidFill>
                <a:srgbClr val="000000"/>
              </a:solidFill>
              <a:latin typeface="Tahoma"/>
              <a:ea typeface="+mn-ea"/>
              <a:cs typeface="+mn-cs"/>
            </a:rPr>
            <a:t>الاجتماعية</a:t>
          </a:r>
          <a:endParaRPr lang="fr-FR" b="1" dirty="0">
            <a:solidFill>
              <a:srgbClr val="000000"/>
            </a:solidFill>
            <a:latin typeface="Tahoma"/>
            <a:ea typeface="+mn-ea"/>
            <a:cs typeface="+mn-cs"/>
          </a:endParaRPr>
        </a:p>
      </dgm:t>
    </dgm:pt>
    <dgm:pt modelId="{58605358-4C1E-4C95-8EB8-7B08F3DC589C}" type="parTrans" cxnId="{05D6D93D-1E75-4B01-B1C2-4B69416FCD51}">
      <dgm:prSet/>
      <dgm:spPr>
        <a:xfrm>
          <a:off x="2694258" y="3127662"/>
          <a:ext cx="91440" cy="342026"/>
        </a:xfrm>
        <a:custGeom>
          <a:avLst/>
          <a:gdLst/>
          <a:ahLst/>
          <a:cxnLst/>
          <a:rect l="0" t="0" r="0" b="0"/>
          <a:pathLst>
            <a:path>
              <a:moveTo>
                <a:pt x="45720" y="0"/>
              </a:moveTo>
              <a:lnTo>
                <a:pt x="45720" y="342026"/>
              </a:lnTo>
            </a:path>
          </a:pathLst>
        </a:custGeom>
        <a:noFill/>
        <a:ln w="25400" cap="flat" cmpd="sng" algn="ctr">
          <a:solidFill>
            <a:srgbClr val="BBC387">
              <a:shade val="80000"/>
              <a:hueOff val="0"/>
              <a:satOff val="0"/>
              <a:lumOff val="0"/>
              <a:alphaOff val="0"/>
            </a:srgbClr>
          </a:solidFill>
          <a:prstDash val="solid"/>
        </a:ln>
        <a:effectLst/>
        <a:sp3d z="-110000"/>
      </dgm:spPr>
      <dgm:t>
        <a:bodyPr/>
        <a:lstStyle/>
        <a:p>
          <a:endParaRPr lang="fr-FR"/>
        </a:p>
      </dgm:t>
    </dgm:pt>
    <dgm:pt modelId="{6766476D-E2C8-4343-B511-12329F9A4A5B}" type="sibTrans" cxnId="{05D6D93D-1E75-4B01-B1C2-4B69416FCD51}">
      <dgm:prSet/>
      <dgm:spPr/>
      <dgm:t>
        <a:bodyPr/>
        <a:lstStyle/>
        <a:p>
          <a:endParaRPr lang="fr-FR"/>
        </a:p>
      </dgm:t>
    </dgm:pt>
    <dgm:pt modelId="{44F576C4-2485-4D73-B46C-6FEB44278FCD}">
      <dgm:prSet/>
      <dgm:spPr>
        <a:xfrm>
          <a:off x="1925629" y="4626065"/>
          <a:ext cx="1628699" cy="814349"/>
        </a:xfrm>
        <a:prstGeom prst="rect">
          <a:avLst/>
        </a:prstGeom>
        <a:solidFill>
          <a:srgbClr val="E9EEF4">
            <a:lumMod val="75000"/>
          </a:srgbClr>
        </a:solidFill>
        <a:ln>
          <a:noFill/>
        </a:ln>
        <a:effectLst>
          <a:outerShdw blurRad="40000" dist="20000" dir="5400000" rotWithShape="0">
            <a:srgbClr val="000000">
              <a:alpha val="38000"/>
            </a:srgbClr>
          </a:outerShdw>
        </a:effectLst>
        <a:sp3d extrusionH="50600" prstMaterial="plastic">
          <a:bevelT w="101600" h="80600" prst="relaxedInset"/>
          <a:bevelB w="80600" h="80600" prst="relaxedInset"/>
        </a:sp3d>
      </dgm:spPr>
      <dgm:t>
        <a:bodyPr/>
        <a:lstStyle/>
        <a:p>
          <a:pPr rtl="1"/>
          <a:r>
            <a:rPr lang="ar-MA" b="1" dirty="0" smtClean="0">
              <a:solidFill>
                <a:srgbClr val="000000"/>
              </a:solidFill>
              <a:latin typeface="Tahoma"/>
              <a:ea typeface="+mn-ea"/>
              <a:cs typeface="+mn-cs"/>
            </a:rPr>
            <a:t>11 . الحوار والتشاور الاجتماعي</a:t>
          </a:r>
          <a:endParaRPr lang="fr-FR" b="1" dirty="0">
            <a:solidFill>
              <a:srgbClr val="000000"/>
            </a:solidFill>
            <a:latin typeface="Tahoma"/>
            <a:ea typeface="+mn-ea"/>
            <a:cs typeface="+mn-cs"/>
          </a:endParaRPr>
        </a:p>
      </dgm:t>
    </dgm:pt>
    <dgm:pt modelId="{11DB6457-375E-487E-B064-B2B39B7548C9}" type="parTrans" cxnId="{7616685E-2B0E-4EAB-996B-2493A3815E72}">
      <dgm:prSet/>
      <dgm:spPr>
        <a:xfrm>
          <a:off x="2694258" y="4284038"/>
          <a:ext cx="91440" cy="342026"/>
        </a:xfrm>
        <a:custGeom>
          <a:avLst/>
          <a:gdLst/>
          <a:ahLst/>
          <a:cxnLst/>
          <a:rect l="0" t="0" r="0" b="0"/>
          <a:pathLst>
            <a:path>
              <a:moveTo>
                <a:pt x="45720" y="0"/>
              </a:moveTo>
              <a:lnTo>
                <a:pt x="45720" y="342026"/>
              </a:lnTo>
            </a:path>
          </a:pathLst>
        </a:custGeom>
        <a:noFill/>
        <a:ln w="25400" cap="flat" cmpd="sng" algn="ctr">
          <a:solidFill>
            <a:srgbClr val="BBC387">
              <a:shade val="80000"/>
              <a:hueOff val="0"/>
              <a:satOff val="0"/>
              <a:lumOff val="0"/>
              <a:alphaOff val="0"/>
            </a:srgbClr>
          </a:solidFill>
          <a:prstDash val="solid"/>
        </a:ln>
        <a:effectLst/>
        <a:sp3d z="-110000"/>
      </dgm:spPr>
      <dgm:t>
        <a:bodyPr/>
        <a:lstStyle/>
        <a:p>
          <a:endParaRPr lang="fr-FR"/>
        </a:p>
      </dgm:t>
    </dgm:pt>
    <dgm:pt modelId="{DE081715-2C46-4E8C-B198-0529321DE192}" type="sibTrans" cxnId="{7616685E-2B0E-4EAB-996B-2493A3815E72}">
      <dgm:prSet/>
      <dgm:spPr/>
      <dgm:t>
        <a:bodyPr/>
        <a:lstStyle/>
        <a:p>
          <a:endParaRPr lang="fr-FR"/>
        </a:p>
      </dgm:t>
    </dgm:pt>
    <dgm:pt modelId="{239C15B5-B3E8-40B0-BF05-0B269B8A5CC6}" type="pres">
      <dgm:prSet presAssocID="{DABADC81-2687-43B1-840B-FA18E9F86341}" presName="hierChild1" presStyleCnt="0">
        <dgm:presLayoutVars>
          <dgm:orgChart val="1"/>
          <dgm:chPref val="1"/>
          <dgm:dir/>
          <dgm:animOne val="branch"/>
          <dgm:animLvl val="lvl"/>
          <dgm:resizeHandles/>
        </dgm:presLayoutVars>
      </dgm:prSet>
      <dgm:spPr/>
      <dgm:t>
        <a:bodyPr/>
        <a:lstStyle/>
        <a:p>
          <a:endParaRPr lang="fr-FR"/>
        </a:p>
      </dgm:t>
    </dgm:pt>
    <dgm:pt modelId="{A894AFE1-8928-4823-981A-68B5B74438A7}" type="pres">
      <dgm:prSet presAssocID="{AC208AA5-262C-4382-854E-5F1FF55CFD3A}" presName="hierRoot1" presStyleCnt="0">
        <dgm:presLayoutVars>
          <dgm:hierBranch val="init"/>
        </dgm:presLayoutVars>
      </dgm:prSet>
      <dgm:spPr/>
    </dgm:pt>
    <dgm:pt modelId="{26D5A280-F7AD-4836-B421-6F2D61B3C77E}" type="pres">
      <dgm:prSet presAssocID="{AC208AA5-262C-4382-854E-5F1FF55CFD3A}" presName="rootComposite1" presStyleCnt="0"/>
      <dgm:spPr/>
    </dgm:pt>
    <dgm:pt modelId="{EDF50E72-845A-4F6C-AE80-3E798C0C9FC6}" type="pres">
      <dgm:prSet presAssocID="{AC208AA5-262C-4382-854E-5F1FF55CFD3A}" presName="rootText1" presStyleLbl="node0" presStyleIdx="0" presStyleCnt="1">
        <dgm:presLayoutVars>
          <dgm:chPref val="3"/>
        </dgm:presLayoutVars>
      </dgm:prSet>
      <dgm:spPr/>
      <dgm:t>
        <a:bodyPr/>
        <a:lstStyle/>
        <a:p>
          <a:endParaRPr lang="fr-FR"/>
        </a:p>
      </dgm:t>
    </dgm:pt>
    <dgm:pt modelId="{2961F3C2-B08C-4551-AC0A-ABEA4F227684}" type="pres">
      <dgm:prSet presAssocID="{AC208AA5-262C-4382-854E-5F1FF55CFD3A}" presName="rootConnector1" presStyleLbl="node1" presStyleIdx="0" presStyleCnt="0"/>
      <dgm:spPr/>
      <dgm:t>
        <a:bodyPr/>
        <a:lstStyle/>
        <a:p>
          <a:endParaRPr lang="fr-FR"/>
        </a:p>
      </dgm:t>
    </dgm:pt>
    <dgm:pt modelId="{5C92FAAE-F177-4851-8A83-3C8AB129A192}" type="pres">
      <dgm:prSet presAssocID="{AC208AA5-262C-4382-854E-5F1FF55CFD3A}" presName="hierChild2" presStyleCnt="0"/>
      <dgm:spPr/>
    </dgm:pt>
    <dgm:pt modelId="{DE96FED0-4DD4-4D38-AE50-D52BC5BFCF3E}" type="pres">
      <dgm:prSet presAssocID="{62859A83-F397-4DEA-835A-A65D0E6BE442}" presName="Name37" presStyleLbl="parChTrans1D2" presStyleIdx="0" presStyleCnt="3"/>
      <dgm:spPr/>
      <dgm:t>
        <a:bodyPr/>
        <a:lstStyle/>
        <a:p>
          <a:endParaRPr lang="fr-FR"/>
        </a:p>
      </dgm:t>
    </dgm:pt>
    <dgm:pt modelId="{A5C1D51B-9D98-4F7B-8339-A7D69A04DD5F}" type="pres">
      <dgm:prSet presAssocID="{E6950A95-17DA-4C4E-B6A3-CD4FECA4F49B}" presName="hierRoot2" presStyleCnt="0">
        <dgm:presLayoutVars>
          <dgm:hierBranch val="init"/>
        </dgm:presLayoutVars>
      </dgm:prSet>
      <dgm:spPr/>
    </dgm:pt>
    <dgm:pt modelId="{DF4171DF-9C8D-4331-B3D2-3E1A5A900B99}" type="pres">
      <dgm:prSet presAssocID="{E6950A95-17DA-4C4E-B6A3-CD4FECA4F49B}" presName="rootComposite" presStyleCnt="0"/>
      <dgm:spPr/>
    </dgm:pt>
    <dgm:pt modelId="{7D5EA366-E4DF-4A90-9FFC-75A5CAC9D2E2}" type="pres">
      <dgm:prSet presAssocID="{E6950A95-17DA-4C4E-B6A3-CD4FECA4F49B}" presName="rootText" presStyleLbl="node2" presStyleIdx="0" presStyleCnt="3">
        <dgm:presLayoutVars>
          <dgm:chPref val="3"/>
        </dgm:presLayoutVars>
      </dgm:prSet>
      <dgm:spPr/>
      <dgm:t>
        <a:bodyPr/>
        <a:lstStyle/>
        <a:p>
          <a:endParaRPr lang="fr-FR"/>
        </a:p>
      </dgm:t>
    </dgm:pt>
    <dgm:pt modelId="{2B878672-DDA2-44B1-9C49-D7C7087BD5A7}" type="pres">
      <dgm:prSet presAssocID="{E6950A95-17DA-4C4E-B6A3-CD4FECA4F49B}" presName="rootConnector" presStyleLbl="node2" presStyleIdx="0" presStyleCnt="3"/>
      <dgm:spPr/>
      <dgm:t>
        <a:bodyPr/>
        <a:lstStyle/>
        <a:p>
          <a:endParaRPr lang="fr-FR"/>
        </a:p>
      </dgm:t>
    </dgm:pt>
    <dgm:pt modelId="{9F774C8F-D334-4C31-8265-4BEA71B07276}" type="pres">
      <dgm:prSet presAssocID="{E6950A95-17DA-4C4E-B6A3-CD4FECA4F49B}" presName="hierChild4" presStyleCnt="0"/>
      <dgm:spPr/>
    </dgm:pt>
    <dgm:pt modelId="{AC234120-2645-4270-A5BE-B9DE697863E2}" type="pres">
      <dgm:prSet presAssocID="{DB3D5F41-E0FE-4081-9CF2-C10C9CD9763B}" presName="Name37" presStyleLbl="parChTrans1D3" presStyleIdx="0" presStyleCnt="3"/>
      <dgm:spPr/>
      <dgm:t>
        <a:bodyPr/>
        <a:lstStyle/>
        <a:p>
          <a:endParaRPr lang="fr-FR"/>
        </a:p>
      </dgm:t>
    </dgm:pt>
    <dgm:pt modelId="{65F20C92-3FE7-49E0-AC47-6E7B2439B50D}" type="pres">
      <dgm:prSet presAssocID="{1FFAE718-8B41-43C2-BEB7-244D43B5CD64}" presName="hierRoot2" presStyleCnt="0">
        <dgm:presLayoutVars>
          <dgm:hierBranch val="init"/>
        </dgm:presLayoutVars>
      </dgm:prSet>
      <dgm:spPr/>
    </dgm:pt>
    <dgm:pt modelId="{CD580CB8-138F-4037-917B-027920E5B7D3}" type="pres">
      <dgm:prSet presAssocID="{1FFAE718-8B41-43C2-BEB7-244D43B5CD64}" presName="rootComposite" presStyleCnt="0"/>
      <dgm:spPr/>
    </dgm:pt>
    <dgm:pt modelId="{7221DF7D-2188-4C91-9EFA-868E33C49605}" type="pres">
      <dgm:prSet presAssocID="{1FFAE718-8B41-43C2-BEB7-244D43B5CD64}" presName="rootText" presStyleLbl="node3" presStyleIdx="0" presStyleCnt="3">
        <dgm:presLayoutVars>
          <dgm:chPref val="3"/>
        </dgm:presLayoutVars>
      </dgm:prSet>
      <dgm:spPr/>
      <dgm:t>
        <a:bodyPr/>
        <a:lstStyle/>
        <a:p>
          <a:endParaRPr lang="fr-FR"/>
        </a:p>
      </dgm:t>
    </dgm:pt>
    <dgm:pt modelId="{3352DE48-423A-406B-A171-98C5FF7405D9}" type="pres">
      <dgm:prSet presAssocID="{1FFAE718-8B41-43C2-BEB7-244D43B5CD64}" presName="rootConnector" presStyleLbl="node3" presStyleIdx="0" presStyleCnt="3"/>
      <dgm:spPr/>
      <dgm:t>
        <a:bodyPr/>
        <a:lstStyle/>
        <a:p>
          <a:endParaRPr lang="fr-FR"/>
        </a:p>
      </dgm:t>
    </dgm:pt>
    <dgm:pt modelId="{53E18A08-D88E-48CE-A14F-A3C00D830B4B}" type="pres">
      <dgm:prSet presAssocID="{1FFAE718-8B41-43C2-BEB7-244D43B5CD64}" presName="hierChild4" presStyleCnt="0"/>
      <dgm:spPr/>
    </dgm:pt>
    <dgm:pt modelId="{375CF4B6-4496-4E70-B49F-428DA4D6D664}" type="pres">
      <dgm:prSet presAssocID="{58605358-4C1E-4C95-8EB8-7B08F3DC589C}" presName="Name37" presStyleLbl="parChTrans1D4" presStyleIdx="0" presStyleCnt="9"/>
      <dgm:spPr/>
      <dgm:t>
        <a:bodyPr/>
        <a:lstStyle/>
        <a:p>
          <a:endParaRPr lang="fr-FR"/>
        </a:p>
      </dgm:t>
    </dgm:pt>
    <dgm:pt modelId="{56AA77C9-9A0F-41E4-A6E2-62A7A15CAE0A}" type="pres">
      <dgm:prSet presAssocID="{4D140AAB-2B30-43BB-8ED7-80948747070B}" presName="hierRoot2" presStyleCnt="0">
        <dgm:presLayoutVars>
          <dgm:hierBranch val="init"/>
        </dgm:presLayoutVars>
      </dgm:prSet>
      <dgm:spPr/>
    </dgm:pt>
    <dgm:pt modelId="{E993440B-CFA2-4475-BFED-53D1FA108C1C}" type="pres">
      <dgm:prSet presAssocID="{4D140AAB-2B30-43BB-8ED7-80948747070B}" presName="rootComposite" presStyleCnt="0"/>
      <dgm:spPr/>
    </dgm:pt>
    <dgm:pt modelId="{023D2F24-6A46-498A-BD02-EF10087167A6}" type="pres">
      <dgm:prSet presAssocID="{4D140AAB-2B30-43BB-8ED7-80948747070B}" presName="rootText" presStyleLbl="node4" presStyleIdx="0" presStyleCnt="9">
        <dgm:presLayoutVars>
          <dgm:chPref val="3"/>
        </dgm:presLayoutVars>
      </dgm:prSet>
      <dgm:spPr/>
      <dgm:t>
        <a:bodyPr/>
        <a:lstStyle/>
        <a:p>
          <a:endParaRPr lang="fr-FR"/>
        </a:p>
      </dgm:t>
    </dgm:pt>
    <dgm:pt modelId="{B2508BEF-5300-4E78-B01F-6744B7E91E6E}" type="pres">
      <dgm:prSet presAssocID="{4D140AAB-2B30-43BB-8ED7-80948747070B}" presName="rootConnector" presStyleLbl="node4" presStyleIdx="0" presStyleCnt="9"/>
      <dgm:spPr/>
      <dgm:t>
        <a:bodyPr/>
        <a:lstStyle/>
        <a:p>
          <a:endParaRPr lang="fr-FR"/>
        </a:p>
      </dgm:t>
    </dgm:pt>
    <dgm:pt modelId="{B449AF28-DE15-4257-902C-E7100810303F}" type="pres">
      <dgm:prSet presAssocID="{4D140AAB-2B30-43BB-8ED7-80948747070B}" presName="hierChild4" presStyleCnt="0"/>
      <dgm:spPr/>
    </dgm:pt>
    <dgm:pt modelId="{4B48ADE7-05E0-4EAF-99EB-2D1371328BD0}" type="pres">
      <dgm:prSet presAssocID="{11DB6457-375E-487E-B064-B2B39B7548C9}" presName="Name37" presStyleLbl="parChTrans1D4" presStyleIdx="1" presStyleCnt="9"/>
      <dgm:spPr/>
      <dgm:t>
        <a:bodyPr/>
        <a:lstStyle/>
        <a:p>
          <a:endParaRPr lang="fr-FR"/>
        </a:p>
      </dgm:t>
    </dgm:pt>
    <dgm:pt modelId="{C01384C5-8417-40CA-9145-9F06C70439A5}" type="pres">
      <dgm:prSet presAssocID="{44F576C4-2485-4D73-B46C-6FEB44278FCD}" presName="hierRoot2" presStyleCnt="0">
        <dgm:presLayoutVars>
          <dgm:hierBranch val="init"/>
        </dgm:presLayoutVars>
      </dgm:prSet>
      <dgm:spPr/>
    </dgm:pt>
    <dgm:pt modelId="{64B954A9-6559-4EA6-A516-D17EAAB6EDCC}" type="pres">
      <dgm:prSet presAssocID="{44F576C4-2485-4D73-B46C-6FEB44278FCD}" presName="rootComposite" presStyleCnt="0"/>
      <dgm:spPr/>
    </dgm:pt>
    <dgm:pt modelId="{B50D49A5-3C04-498E-A329-F8F9108601E0}" type="pres">
      <dgm:prSet presAssocID="{44F576C4-2485-4D73-B46C-6FEB44278FCD}" presName="rootText" presStyleLbl="node4" presStyleIdx="1" presStyleCnt="9">
        <dgm:presLayoutVars>
          <dgm:chPref val="3"/>
        </dgm:presLayoutVars>
      </dgm:prSet>
      <dgm:spPr/>
      <dgm:t>
        <a:bodyPr/>
        <a:lstStyle/>
        <a:p>
          <a:endParaRPr lang="fr-FR"/>
        </a:p>
      </dgm:t>
    </dgm:pt>
    <dgm:pt modelId="{7CA137C9-2020-476A-8E57-B67F0D3CDCE4}" type="pres">
      <dgm:prSet presAssocID="{44F576C4-2485-4D73-B46C-6FEB44278FCD}" presName="rootConnector" presStyleLbl="node4" presStyleIdx="1" presStyleCnt="9"/>
      <dgm:spPr/>
      <dgm:t>
        <a:bodyPr/>
        <a:lstStyle/>
        <a:p>
          <a:endParaRPr lang="fr-FR"/>
        </a:p>
      </dgm:t>
    </dgm:pt>
    <dgm:pt modelId="{5980359D-FFBB-45A8-8F77-B95B30FCDD50}" type="pres">
      <dgm:prSet presAssocID="{44F576C4-2485-4D73-B46C-6FEB44278FCD}" presName="hierChild4" presStyleCnt="0"/>
      <dgm:spPr/>
    </dgm:pt>
    <dgm:pt modelId="{FDB0B05B-A05A-4585-A3E0-9DAB3B35EBA5}" type="pres">
      <dgm:prSet presAssocID="{A0D05D78-A54F-42DB-B059-C506FE3D4B54}" presName="Name37" presStyleLbl="parChTrans1D4" presStyleIdx="2" presStyleCnt="9"/>
      <dgm:spPr/>
      <dgm:t>
        <a:bodyPr/>
        <a:lstStyle/>
        <a:p>
          <a:endParaRPr lang="fr-FR"/>
        </a:p>
      </dgm:t>
    </dgm:pt>
    <dgm:pt modelId="{60212957-5B24-4868-81A2-FDBBA8E71576}" type="pres">
      <dgm:prSet presAssocID="{D41D63B2-A702-4603-91CB-EE5077FCAEA7}" presName="hierRoot2" presStyleCnt="0">
        <dgm:presLayoutVars>
          <dgm:hierBranch val="init"/>
        </dgm:presLayoutVars>
      </dgm:prSet>
      <dgm:spPr/>
    </dgm:pt>
    <dgm:pt modelId="{89118952-0251-4937-A9AF-CD7A452EFDC2}" type="pres">
      <dgm:prSet presAssocID="{D41D63B2-A702-4603-91CB-EE5077FCAEA7}" presName="rootComposite" presStyleCnt="0"/>
      <dgm:spPr/>
    </dgm:pt>
    <dgm:pt modelId="{6D3D440E-0DF4-4276-99D7-6638A98B0C58}" type="pres">
      <dgm:prSet presAssocID="{D41D63B2-A702-4603-91CB-EE5077FCAEA7}" presName="rootText" presStyleLbl="node4" presStyleIdx="2" presStyleCnt="9">
        <dgm:presLayoutVars>
          <dgm:chPref val="3"/>
        </dgm:presLayoutVars>
      </dgm:prSet>
      <dgm:spPr/>
      <dgm:t>
        <a:bodyPr/>
        <a:lstStyle/>
        <a:p>
          <a:endParaRPr lang="fr-FR"/>
        </a:p>
      </dgm:t>
    </dgm:pt>
    <dgm:pt modelId="{DAD98491-FB99-4D8B-9268-88412E2D036C}" type="pres">
      <dgm:prSet presAssocID="{D41D63B2-A702-4603-91CB-EE5077FCAEA7}" presName="rootConnector" presStyleLbl="node4" presStyleIdx="2" presStyleCnt="9"/>
      <dgm:spPr/>
      <dgm:t>
        <a:bodyPr/>
        <a:lstStyle/>
        <a:p>
          <a:endParaRPr lang="fr-FR"/>
        </a:p>
      </dgm:t>
    </dgm:pt>
    <dgm:pt modelId="{1A80B68B-453E-41C1-AC24-FBCDFBE048FC}" type="pres">
      <dgm:prSet presAssocID="{D41D63B2-A702-4603-91CB-EE5077FCAEA7}" presName="hierChild4" presStyleCnt="0"/>
      <dgm:spPr/>
    </dgm:pt>
    <dgm:pt modelId="{907164B0-E210-447A-BE7A-C40B847C2EF2}" type="pres">
      <dgm:prSet presAssocID="{D41D63B2-A702-4603-91CB-EE5077FCAEA7}" presName="hierChild5" presStyleCnt="0"/>
      <dgm:spPr/>
    </dgm:pt>
    <dgm:pt modelId="{6C55E920-2F9A-4C0B-BE94-AB298C3811DD}" type="pres">
      <dgm:prSet presAssocID="{44F576C4-2485-4D73-B46C-6FEB44278FCD}" presName="hierChild5" presStyleCnt="0"/>
      <dgm:spPr/>
    </dgm:pt>
    <dgm:pt modelId="{E304C3DB-6C99-41E8-A81B-9CAD8C640FE5}" type="pres">
      <dgm:prSet presAssocID="{4D140AAB-2B30-43BB-8ED7-80948747070B}" presName="hierChild5" presStyleCnt="0"/>
      <dgm:spPr/>
    </dgm:pt>
    <dgm:pt modelId="{E1F1E744-9BEC-49E0-8ED6-F0FD7B39CC38}" type="pres">
      <dgm:prSet presAssocID="{1FFAE718-8B41-43C2-BEB7-244D43B5CD64}" presName="hierChild5" presStyleCnt="0"/>
      <dgm:spPr/>
    </dgm:pt>
    <dgm:pt modelId="{FBC71030-1BDC-4CC2-B8DA-B88BB0E03AC8}" type="pres">
      <dgm:prSet presAssocID="{E6950A95-17DA-4C4E-B6A3-CD4FECA4F49B}" presName="hierChild5" presStyleCnt="0"/>
      <dgm:spPr/>
    </dgm:pt>
    <dgm:pt modelId="{8080804D-7AEF-48B5-923B-435D60A093B9}" type="pres">
      <dgm:prSet presAssocID="{A66F9664-5FEC-45C6-BF4C-58312FBAE74F}" presName="Name37" presStyleLbl="parChTrans1D2" presStyleIdx="1" presStyleCnt="3"/>
      <dgm:spPr/>
      <dgm:t>
        <a:bodyPr/>
        <a:lstStyle/>
        <a:p>
          <a:endParaRPr lang="fr-FR"/>
        </a:p>
      </dgm:t>
    </dgm:pt>
    <dgm:pt modelId="{EA0B88AC-59F5-4C05-960C-3C253D1F168A}" type="pres">
      <dgm:prSet presAssocID="{686E5FB1-1D68-4043-AA95-296F205C5DD9}" presName="hierRoot2" presStyleCnt="0">
        <dgm:presLayoutVars>
          <dgm:hierBranch val="init"/>
        </dgm:presLayoutVars>
      </dgm:prSet>
      <dgm:spPr/>
    </dgm:pt>
    <dgm:pt modelId="{A0DD8C1E-1F8B-47D9-95C3-D25FB30CE288}" type="pres">
      <dgm:prSet presAssocID="{686E5FB1-1D68-4043-AA95-296F205C5DD9}" presName="rootComposite" presStyleCnt="0"/>
      <dgm:spPr/>
    </dgm:pt>
    <dgm:pt modelId="{4961091E-B88E-4FB3-B279-FF0DEB4E5F63}" type="pres">
      <dgm:prSet presAssocID="{686E5FB1-1D68-4043-AA95-296F205C5DD9}" presName="rootText" presStyleLbl="node2" presStyleIdx="1" presStyleCnt="3">
        <dgm:presLayoutVars>
          <dgm:chPref val="3"/>
        </dgm:presLayoutVars>
      </dgm:prSet>
      <dgm:spPr/>
      <dgm:t>
        <a:bodyPr/>
        <a:lstStyle/>
        <a:p>
          <a:endParaRPr lang="fr-FR"/>
        </a:p>
      </dgm:t>
    </dgm:pt>
    <dgm:pt modelId="{360A35A0-D62E-491B-80F9-7144C228C39F}" type="pres">
      <dgm:prSet presAssocID="{686E5FB1-1D68-4043-AA95-296F205C5DD9}" presName="rootConnector" presStyleLbl="node2" presStyleIdx="1" presStyleCnt="3"/>
      <dgm:spPr/>
      <dgm:t>
        <a:bodyPr/>
        <a:lstStyle/>
        <a:p>
          <a:endParaRPr lang="fr-FR"/>
        </a:p>
      </dgm:t>
    </dgm:pt>
    <dgm:pt modelId="{2FFEF337-CFE3-4373-8561-2B6951DA65A4}" type="pres">
      <dgm:prSet presAssocID="{686E5FB1-1D68-4043-AA95-296F205C5DD9}" presName="hierChild4" presStyleCnt="0"/>
      <dgm:spPr/>
    </dgm:pt>
    <dgm:pt modelId="{A9EC0591-2207-423B-A6B3-1B168DA2B69E}" type="pres">
      <dgm:prSet presAssocID="{0C87B36F-B0EE-43BD-99D5-687352A6F1F5}" presName="Name37" presStyleLbl="parChTrans1D3" presStyleIdx="1" presStyleCnt="3"/>
      <dgm:spPr/>
      <dgm:t>
        <a:bodyPr/>
        <a:lstStyle/>
        <a:p>
          <a:endParaRPr lang="fr-FR"/>
        </a:p>
      </dgm:t>
    </dgm:pt>
    <dgm:pt modelId="{F39A5A55-B56A-4283-B364-9E44CD2A34AE}" type="pres">
      <dgm:prSet presAssocID="{2227B907-1259-4A60-804C-F7B6E31936D6}" presName="hierRoot2" presStyleCnt="0">
        <dgm:presLayoutVars>
          <dgm:hierBranch val="init"/>
        </dgm:presLayoutVars>
      </dgm:prSet>
      <dgm:spPr/>
    </dgm:pt>
    <dgm:pt modelId="{3C64975C-35C0-4B4E-9FE3-530E70AD7950}" type="pres">
      <dgm:prSet presAssocID="{2227B907-1259-4A60-804C-F7B6E31936D6}" presName="rootComposite" presStyleCnt="0"/>
      <dgm:spPr/>
    </dgm:pt>
    <dgm:pt modelId="{EED9404F-8488-41F6-95A5-7959129FD688}" type="pres">
      <dgm:prSet presAssocID="{2227B907-1259-4A60-804C-F7B6E31936D6}" presName="rootText" presStyleLbl="node3" presStyleIdx="1" presStyleCnt="3">
        <dgm:presLayoutVars>
          <dgm:chPref val="3"/>
        </dgm:presLayoutVars>
      </dgm:prSet>
      <dgm:spPr/>
      <dgm:t>
        <a:bodyPr/>
        <a:lstStyle/>
        <a:p>
          <a:endParaRPr lang="fr-FR"/>
        </a:p>
      </dgm:t>
    </dgm:pt>
    <dgm:pt modelId="{9575294D-2B0B-4D33-AE9A-079941E7AE65}" type="pres">
      <dgm:prSet presAssocID="{2227B907-1259-4A60-804C-F7B6E31936D6}" presName="rootConnector" presStyleLbl="node3" presStyleIdx="1" presStyleCnt="3"/>
      <dgm:spPr/>
      <dgm:t>
        <a:bodyPr/>
        <a:lstStyle/>
        <a:p>
          <a:endParaRPr lang="fr-FR"/>
        </a:p>
      </dgm:t>
    </dgm:pt>
    <dgm:pt modelId="{A44632B7-2CD1-4BF5-8219-11D223ACDED7}" type="pres">
      <dgm:prSet presAssocID="{2227B907-1259-4A60-804C-F7B6E31936D6}" presName="hierChild4" presStyleCnt="0"/>
      <dgm:spPr/>
    </dgm:pt>
    <dgm:pt modelId="{6045787C-1308-498B-97AA-624A6D84B1DB}" type="pres">
      <dgm:prSet presAssocID="{C0BDB2C9-FF2D-41E1-AD4A-6A45F8A3CBF5}" presName="Name37" presStyleLbl="parChTrans1D4" presStyleIdx="3" presStyleCnt="9"/>
      <dgm:spPr/>
      <dgm:t>
        <a:bodyPr/>
        <a:lstStyle/>
        <a:p>
          <a:endParaRPr lang="fr-FR"/>
        </a:p>
      </dgm:t>
    </dgm:pt>
    <dgm:pt modelId="{1E57BA29-9BC1-4CAA-BC67-04BE685A28AC}" type="pres">
      <dgm:prSet presAssocID="{6ABE0BAE-F806-4392-95D9-B4026244A72C}" presName="hierRoot2" presStyleCnt="0">
        <dgm:presLayoutVars>
          <dgm:hierBranch val="init"/>
        </dgm:presLayoutVars>
      </dgm:prSet>
      <dgm:spPr/>
    </dgm:pt>
    <dgm:pt modelId="{AD41CE92-CF69-4C22-AD5B-76072537613D}" type="pres">
      <dgm:prSet presAssocID="{6ABE0BAE-F806-4392-95D9-B4026244A72C}" presName="rootComposite" presStyleCnt="0"/>
      <dgm:spPr/>
    </dgm:pt>
    <dgm:pt modelId="{FFF233C0-6AC1-4FBD-9EA6-0FD210E6C1DA}" type="pres">
      <dgm:prSet presAssocID="{6ABE0BAE-F806-4392-95D9-B4026244A72C}" presName="rootText" presStyleLbl="node4" presStyleIdx="3" presStyleCnt="9">
        <dgm:presLayoutVars>
          <dgm:chPref val="3"/>
        </dgm:presLayoutVars>
      </dgm:prSet>
      <dgm:spPr/>
      <dgm:t>
        <a:bodyPr/>
        <a:lstStyle/>
        <a:p>
          <a:endParaRPr lang="fr-FR"/>
        </a:p>
      </dgm:t>
    </dgm:pt>
    <dgm:pt modelId="{B1190D64-DEB0-4CDE-81C8-BCBC389689E4}" type="pres">
      <dgm:prSet presAssocID="{6ABE0BAE-F806-4392-95D9-B4026244A72C}" presName="rootConnector" presStyleLbl="node4" presStyleIdx="3" presStyleCnt="9"/>
      <dgm:spPr/>
      <dgm:t>
        <a:bodyPr/>
        <a:lstStyle/>
        <a:p>
          <a:endParaRPr lang="fr-FR"/>
        </a:p>
      </dgm:t>
    </dgm:pt>
    <dgm:pt modelId="{2E2198E2-D154-4BFC-81ED-0D6CDEB7ABB7}" type="pres">
      <dgm:prSet presAssocID="{6ABE0BAE-F806-4392-95D9-B4026244A72C}" presName="hierChild4" presStyleCnt="0"/>
      <dgm:spPr/>
    </dgm:pt>
    <dgm:pt modelId="{656A36B1-911D-4922-8DC6-DC8EF6DB1C27}" type="pres">
      <dgm:prSet presAssocID="{D46A42ED-F1FB-4CA3-8DED-8E60187DAE5C}" presName="Name37" presStyleLbl="parChTrans1D4" presStyleIdx="4" presStyleCnt="9"/>
      <dgm:spPr/>
      <dgm:t>
        <a:bodyPr/>
        <a:lstStyle/>
        <a:p>
          <a:endParaRPr lang="fr-FR"/>
        </a:p>
      </dgm:t>
    </dgm:pt>
    <dgm:pt modelId="{30A2C7B8-11B7-483B-A585-66CF1FB18255}" type="pres">
      <dgm:prSet presAssocID="{9CE7416C-4D93-4778-A2CD-F56B22342A01}" presName="hierRoot2" presStyleCnt="0">
        <dgm:presLayoutVars>
          <dgm:hierBranch val="init"/>
        </dgm:presLayoutVars>
      </dgm:prSet>
      <dgm:spPr/>
    </dgm:pt>
    <dgm:pt modelId="{B14C9208-0FDC-460A-821C-695961D8BE4A}" type="pres">
      <dgm:prSet presAssocID="{9CE7416C-4D93-4778-A2CD-F56B22342A01}" presName="rootComposite" presStyleCnt="0"/>
      <dgm:spPr/>
    </dgm:pt>
    <dgm:pt modelId="{F87FD777-C96A-45C4-8BD6-F1C16D0C5BE0}" type="pres">
      <dgm:prSet presAssocID="{9CE7416C-4D93-4778-A2CD-F56B22342A01}" presName="rootText" presStyleLbl="node4" presStyleIdx="4" presStyleCnt="9">
        <dgm:presLayoutVars>
          <dgm:chPref val="3"/>
        </dgm:presLayoutVars>
      </dgm:prSet>
      <dgm:spPr/>
      <dgm:t>
        <a:bodyPr/>
        <a:lstStyle/>
        <a:p>
          <a:endParaRPr lang="fr-FR"/>
        </a:p>
      </dgm:t>
    </dgm:pt>
    <dgm:pt modelId="{BF2EE302-8107-4E94-847D-A00B5BD29146}" type="pres">
      <dgm:prSet presAssocID="{9CE7416C-4D93-4778-A2CD-F56B22342A01}" presName="rootConnector" presStyleLbl="node4" presStyleIdx="4" presStyleCnt="9"/>
      <dgm:spPr/>
      <dgm:t>
        <a:bodyPr/>
        <a:lstStyle/>
        <a:p>
          <a:endParaRPr lang="fr-FR"/>
        </a:p>
      </dgm:t>
    </dgm:pt>
    <dgm:pt modelId="{3CD74B00-BD4C-4F3A-BDD5-996A79736C3C}" type="pres">
      <dgm:prSet presAssocID="{9CE7416C-4D93-4778-A2CD-F56B22342A01}" presName="hierChild4" presStyleCnt="0"/>
      <dgm:spPr/>
    </dgm:pt>
    <dgm:pt modelId="{6A25CC60-4708-40B7-9FAD-F3ADB347471A}" type="pres">
      <dgm:prSet presAssocID="{FC570D9F-64F6-4CB0-B293-AF761EC25D38}" presName="Name37" presStyleLbl="parChTrans1D4" presStyleIdx="5" presStyleCnt="9"/>
      <dgm:spPr/>
      <dgm:t>
        <a:bodyPr/>
        <a:lstStyle/>
        <a:p>
          <a:endParaRPr lang="fr-FR"/>
        </a:p>
      </dgm:t>
    </dgm:pt>
    <dgm:pt modelId="{5EFEB3BF-127C-4BAD-8286-94D5469C21DC}" type="pres">
      <dgm:prSet presAssocID="{3F2278B5-D238-43CB-9ED2-853A6CA458AE}" presName="hierRoot2" presStyleCnt="0">
        <dgm:presLayoutVars>
          <dgm:hierBranch val="init"/>
        </dgm:presLayoutVars>
      </dgm:prSet>
      <dgm:spPr/>
    </dgm:pt>
    <dgm:pt modelId="{F411DCA0-9044-4E79-9ADF-331E5C362771}" type="pres">
      <dgm:prSet presAssocID="{3F2278B5-D238-43CB-9ED2-853A6CA458AE}" presName="rootComposite" presStyleCnt="0"/>
      <dgm:spPr/>
    </dgm:pt>
    <dgm:pt modelId="{49CB928F-495E-41DF-B7E5-E40379A58659}" type="pres">
      <dgm:prSet presAssocID="{3F2278B5-D238-43CB-9ED2-853A6CA458AE}" presName="rootText" presStyleLbl="node4" presStyleIdx="5" presStyleCnt="9">
        <dgm:presLayoutVars>
          <dgm:chPref val="3"/>
        </dgm:presLayoutVars>
      </dgm:prSet>
      <dgm:spPr/>
      <dgm:t>
        <a:bodyPr/>
        <a:lstStyle/>
        <a:p>
          <a:endParaRPr lang="fr-FR"/>
        </a:p>
      </dgm:t>
    </dgm:pt>
    <dgm:pt modelId="{E8CB0D18-BCF8-45B7-8707-95561C29E8BE}" type="pres">
      <dgm:prSet presAssocID="{3F2278B5-D238-43CB-9ED2-853A6CA458AE}" presName="rootConnector" presStyleLbl="node4" presStyleIdx="5" presStyleCnt="9"/>
      <dgm:spPr/>
      <dgm:t>
        <a:bodyPr/>
        <a:lstStyle/>
        <a:p>
          <a:endParaRPr lang="fr-FR"/>
        </a:p>
      </dgm:t>
    </dgm:pt>
    <dgm:pt modelId="{5182E615-1077-42C1-97D5-DA3FADF855AE}" type="pres">
      <dgm:prSet presAssocID="{3F2278B5-D238-43CB-9ED2-853A6CA458AE}" presName="hierChild4" presStyleCnt="0"/>
      <dgm:spPr/>
    </dgm:pt>
    <dgm:pt modelId="{BFD52DE3-5BC6-4B89-A26F-38C300E02D92}" type="pres">
      <dgm:prSet presAssocID="{3F2278B5-D238-43CB-9ED2-853A6CA458AE}" presName="hierChild5" presStyleCnt="0"/>
      <dgm:spPr/>
    </dgm:pt>
    <dgm:pt modelId="{7B832CFC-2C66-4B68-A909-1C9CC1541156}" type="pres">
      <dgm:prSet presAssocID="{9CE7416C-4D93-4778-A2CD-F56B22342A01}" presName="hierChild5" presStyleCnt="0"/>
      <dgm:spPr/>
    </dgm:pt>
    <dgm:pt modelId="{8E684812-DC18-49ED-976C-E3B19D6DA520}" type="pres">
      <dgm:prSet presAssocID="{6ABE0BAE-F806-4392-95D9-B4026244A72C}" presName="hierChild5" presStyleCnt="0"/>
      <dgm:spPr/>
    </dgm:pt>
    <dgm:pt modelId="{7E944FD0-C30B-4B1A-BAA9-2BE286C1FCB3}" type="pres">
      <dgm:prSet presAssocID="{2227B907-1259-4A60-804C-F7B6E31936D6}" presName="hierChild5" presStyleCnt="0"/>
      <dgm:spPr/>
    </dgm:pt>
    <dgm:pt modelId="{8FA07C03-A288-4720-BDEE-7F6DFFFD4A7C}" type="pres">
      <dgm:prSet presAssocID="{686E5FB1-1D68-4043-AA95-296F205C5DD9}" presName="hierChild5" presStyleCnt="0"/>
      <dgm:spPr/>
    </dgm:pt>
    <dgm:pt modelId="{F097E62B-2091-4BBB-96EE-AC05A36D67A2}" type="pres">
      <dgm:prSet presAssocID="{E4A7C750-8CC0-4A9D-8489-E59378ED4B71}" presName="Name37" presStyleLbl="parChTrans1D2" presStyleIdx="2" presStyleCnt="3"/>
      <dgm:spPr/>
      <dgm:t>
        <a:bodyPr/>
        <a:lstStyle/>
        <a:p>
          <a:endParaRPr lang="fr-FR"/>
        </a:p>
      </dgm:t>
    </dgm:pt>
    <dgm:pt modelId="{4B85041B-FF35-499F-8454-7DFA190A8F35}" type="pres">
      <dgm:prSet presAssocID="{2957970E-A111-4386-BC6B-7EE3E76E7C1C}" presName="hierRoot2" presStyleCnt="0">
        <dgm:presLayoutVars>
          <dgm:hierBranch val="init"/>
        </dgm:presLayoutVars>
      </dgm:prSet>
      <dgm:spPr/>
    </dgm:pt>
    <dgm:pt modelId="{C07BB8FB-10C0-483B-8C8E-38A8D7B069D1}" type="pres">
      <dgm:prSet presAssocID="{2957970E-A111-4386-BC6B-7EE3E76E7C1C}" presName="rootComposite" presStyleCnt="0"/>
      <dgm:spPr/>
    </dgm:pt>
    <dgm:pt modelId="{2208E912-9410-45A7-A7B0-35855C0BB3CC}" type="pres">
      <dgm:prSet presAssocID="{2957970E-A111-4386-BC6B-7EE3E76E7C1C}" presName="rootText" presStyleLbl="node2" presStyleIdx="2" presStyleCnt="3">
        <dgm:presLayoutVars>
          <dgm:chPref val="3"/>
        </dgm:presLayoutVars>
      </dgm:prSet>
      <dgm:spPr/>
      <dgm:t>
        <a:bodyPr/>
        <a:lstStyle/>
        <a:p>
          <a:endParaRPr lang="fr-FR"/>
        </a:p>
      </dgm:t>
    </dgm:pt>
    <dgm:pt modelId="{6627D168-F519-4379-91A1-4543FB9053BA}" type="pres">
      <dgm:prSet presAssocID="{2957970E-A111-4386-BC6B-7EE3E76E7C1C}" presName="rootConnector" presStyleLbl="node2" presStyleIdx="2" presStyleCnt="3"/>
      <dgm:spPr/>
      <dgm:t>
        <a:bodyPr/>
        <a:lstStyle/>
        <a:p>
          <a:endParaRPr lang="fr-FR"/>
        </a:p>
      </dgm:t>
    </dgm:pt>
    <dgm:pt modelId="{050C2268-5A36-460B-ACF6-867CB5602AA3}" type="pres">
      <dgm:prSet presAssocID="{2957970E-A111-4386-BC6B-7EE3E76E7C1C}" presName="hierChild4" presStyleCnt="0"/>
      <dgm:spPr/>
    </dgm:pt>
    <dgm:pt modelId="{EDBD80BF-2BD4-4065-9F7B-5F598DCE83BF}" type="pres">
      <dgm:prSet presAssocID="{8F709314-D7C5-4F82-BCAA-C66A63C5C99E}" presName="Name37" presStyleLbl="parChTrans1D3" presStyleIdx="2" presStyleCnt="3"/>
      <dgm:spPr/>
      <dgm:t>
        <a:bodyPr/>
        <a:lstStyle/>
        <a:p>
          <a:endParaRPr lang="fr-FR"/>
        </a:p>
      </dgm:t>
    </dgm:pt>
    <dgm:pt modelId="{73E44982-F405-46E2-9819-E0630F2CD7F6}" type="pres">
      <dgm:prSet presAssocID="{0D1676E9-68F3-49E1-9AFA-131B441B664D}" presName="hierRoot2" presStyleCnt="0">
        <dgm:presLayoutVars>
          <dgm:hierBranch val="init"/>
        </dgm:presLayoutVars>
      </dgm:prSet>
      <dgm:spPr/>
    </dgm:pt>
    <dgm:pt modelId="{9BFCC9BA-878D-4200-9484-DAB79C27CD4D}" type="pres">
      <dgm:prSet presAssocID="{0D1676E9-68F3-49E1-9AFA-131B441B664D}" presName="rootComposite" presStyleCnt="0"/>
      <dgm:spPr/>
    </dgm:pt>
    <dgm:pt modelId="{4C221F85-6C7E-4A45-81FF-29E682576B5A}" type="pres">
      <dgm:prSet presAssocID="{0D1676E9-68F3-49E1-9AFA-131B441B664D}" presName="rootText" presStyleLbl="node3" presStyleIdx="2" presStyleCnt="3">
        <dgm:presLayoutVars>
          <dgm:chPref val="3"/>
        </dgm:presLayoutVars>
      </dgm:prSet>
      <dgm:spPr/>
      <dgm:t>
        <a:bodyPr/>
        <a:lstStyle/>
        <a:p>
          <a:endParaRPr lang="fr-FR"/>
        </a:p>
      </dgm:t>
    </dgm:pt>
    <dgm:pt modelId="{4373277B-BBF3-461B-B084-65F6D11C2F58}" type="pres">
      <dgm:prSet presAssocID="{0D1676E9-68F3-49E1-9AFA-131B441B664D}" presName="rootConnector" presStyleLbl="node3" presStyleIdx="2" presStyleCnt="3"/>
      <dgm:spPr/>
      <dgm:t>
        <a:bodyPr/>
        <a:lstStyle/>
        <a:p>
          <a:endParaRPr lang="fr-FR"/>
        </a:p>
      </dgm:t>
    </dgm:pt>
    <dgm:pt modelId="{AB8D093D-0750-4B4E-898C-9E6370DCE0FF}" type="pres">
      <dgm:prSet presAssocID="{0D1676E9-68F3-49E1-9AFA-131B441B664D}" presName="hierChild4" presStyleCnt="0"/>
      <dgm:spPr/>
    </dgm:pt>
    <dgm:pt modelId="{8E3A305E-4AC5-497C-AB6B-95926A005090}" type="pres">
      <dgm:prSet presAssocID="{0E78D763-514D-4622-88BB-F3B3AD334FBE}" presName="Name37" presStyleLbl="parChTrans1D4" presStyleIdx="6" presStyleCnt="9"/>
      <dgm:spPr/>
      <dgm:t>
        <a:bodyPr/>
        <a:lstStyle/>
        <a:p>
          <a:endParaRPr lang="fr-FR"/>
        </a:p>
      </dgm:t>
    </dgm:pt>
    <dgm:pt modelId="{11B5C40E-BB6C-4F1C-B37E-6207D3D5F9B6}" type="pres">
      <dgm:prSet presAssocID="{94A44D4A-685B-43F0-A733-A68D7BB181DF}" presName="hierRoot2" presStyleCnt="0">
        <dgm:presLayoutVars>
          <dgm:hierBranch val="init"/>
        </dgm:presLayoutVars>
      </dgm:prSet>
      <dgm:spPr/>
    </dgm:pt>
    <dgm:pt modelId="{B1BCBB71-4486-4C1E-9C1F-7B237E327E43}" type="pres">
      <dgm:prSet presAssocID="{94A44D4A-685B-43F0-A733-A68D7BB181DF}" presName="rootComposite" presStyleCnt="0"/>
      <dgm:spPr/>
    </dgm:pt>
    <dgm:pt modelId="{A4E9322D-09E6-4AD4-A100-06701AD96A60}" type="pres">
      <dgm:prSet presAssocID="{94A44D4A-685B-43F0-A733-A68D7BB181DF}" presName="rootText" presStyleLbl="node4" presStyleIdx="6" presStyleCnt="9">
        <dgm:presLayoutVars>
          <dgm:chPref val="3"/>
        </dgm:presLayoutVars>
      </dgm:prSet>
      <dgm:spPr/>
      <dgm:t>
        <a:bodyPr/>
        <a:lstStyle/>
        <a:p>
          <a:endParaRPr lang="fr-FR"/>
        </a:p>
      </dgm:t>
    </dgm:pt>
    <dgm:pt modelId="{1B354388-A8F9-455D-9A95-12553375747C}" type="pres">
      <dgm:prSet presAssocID="{94A44D4A-685B-43F0-A733-A68D7BB181DF}" presName="rootConnector" presStyleLbl="node4" presStyleIdx="6" presStyleCnt="9"/>
      <dgm:spPr/>
      <dgm:t>
        <a:bodyPr/>
        <a:lstStyle/>
        <a:p>
          <a:endParaRPr lang="fr-FR"/>
        </a:p>
      </dgm:t>
    </dgm:pt>
    <dgm:pt modelId="{1581284A-605D-4486-849F-9C1B8AA34822}" type="pres">
      <dgm:prSet presAssocID="{94A44D4A-685B-43F0-A733-A68D7BB181DF}" presName="hierChild4" presStyleCnt="0"/>
      <dgm:spPr/>
    </dgm:pt>
    <dgm:pt modelId="{897BFC8D-3247-4C7A-87A8-ACD54D35122F}" type="pres">
      <dgm:prSet presAssocID="{C54C8150-193B-428D-BE55-AF3AC8D21F13}" presName="Name37" presStyleLbl="parChTrans1D4" presStyleIdx="7" presStyleCnt="9"/>
      <dgm:spPr/>
      <dgm:t>
        <a:bodyPr/>
        <a:lstStyle/>
        <a:p>
          <a:endParaRPr lang="fr-FR"/>
        </a:p>
      </dgm:t>
    </dgm:pt>
    <dgm:pt modelId="{03454933-9100-4651-8144-85EE648063CB}" type="pres">
      <dgm:prSet presAssocID="{9FB18AF2-332B-4463-A176-2789EB923A95}" presName="hierRoot2" presStyleCnt="0">
        <dgm:presLayoutVars>
          <dgm:hierBranch val="init"/>
        </dgm:presLayoutVars>
      </dgm:prSet>
      <dgm:spPr/>
    </dgm:pt>
    <dgm:pt modelId="{230663F7-2D28-40DA-B42B-0C7B4393C005}" type="pres">
      <dgm:prSet presAssocID="{9FB18AF2-332B-4463-A176-2789EB923A95}" presName="rootComposite" presStyleCnt="0"/>
      <dgm:spPr/>
    </dgm:pt>
    <dgm:pt modelId="{D15ABFBC-0905-418E-9E3D-E2CBE217AC8A}" type="pres">
      <dgm:prSet presAssocID="{9FB18AF2-332B-4463-A176-2789EB923A95}" presName="rootText" presStyleLbl="node4" presStyleIdx="7" presStyleCnt="9">
        <dgm:presLayoutVars>
          <dgm:chPref val="3"/>
        </dgm:presLayoutVars>
      </dgm:prSet>
      <dgm:spPr/>
      <dgm:t>
        <a:bodyPr/>
        <a:lstStyle/>
        <a:p>
          <a:endParaRPr lang="fr-FR"/>
        </a:p>
      </dgm:t>
    </dgm:pt>
    <dgm:pt modelId="{3BEE13E1-8FA3-444C-9BE9-9288B89F390D}" type="pres">
      <dgm:prSet presAssocID="{9FB18AF2-332B-4463-A176-2789EB923A95}" presName="rootConnector" presStyleLbl="node4" presStyleIdx="7" presStyleCnt="9"/>
      <dgm:spPr/>
      <dgm:t>
        <a:bodyPr/>
        <a:lstStyle/>
        <a:p>
          <a:endParaRPr lang="fr-FR"/>
        </a:p>
      </dgm:t>
    </dgm:pt>
    <dgm:pt modelId="{38A459FB-B95B-4651-A851-E90919AF22CC}" type="pres">
      <dgm:prSet presAssocID="{9FB18AF2-332B-4463-A176-2789EB923A95}" presName="hierChild4" presStyleCnt="0"/>
      <dgm:spPr/>
    </dgm:pt>
    <dgm:pt modelId="{718D956B-41BB-47EC-A290-047D292220B5}" type="pres">
      <dgm:prSet presAssocID="{CBC81B93-420B-480F-86A1-3A5A6059E1E3}" presName="Name37" presStyleLbl="parChTrans1D4" presStyleIdx="8" presStyleCnt="9"/>
      <dgm:spPr/>
      <dgm:t>
        <a:bodyPr/>
        <a:lstStyle/>
        <a:p>
          <a:endParaRPr lang="fr-FR"/>
        </a:p>
      </dgm:t>
    </dgm:pt>
    <dgm:pt modelId="{14D15F26-5167-4CC5-8852-1DF7400B1B70}" type="pres">
      <dgm:prSet presAssocID="{E698731C-CB83-4AE5-BFC6-9A6595085068}" presName="hierRoot2" presStyleCnt="0">
        <dgm:presLayoutVars>
          <dgm:hierBranch val="init"/>
        </dgm:presLayoutVars>
      </dgm:prSet>
      <dgm:spPr/>
    </dgm:pt>
    <dgm:pt modelId="{CFA9FB88-5301-4FF4-91EA-2EB0327D0E60}" type="pres">
      <dgm:prSet presAssocID="{E698731C-CB83-4AE5-BFC6-9A6595085068}" presName="rootComposite" presStyleCnt="0"/>
      <dgm:spPr/>
    </dgm:pt>
    <dgm:pt modelId="{23C7E747-940C-4ECD-841D-C916196EDD1E}" type="pres">
      <dgm:prSet presAssocID="{E698731C-CB83-4AE5-BFC6-9A6595085068}" presName="rootText" presStyleLbl="node4" presStyleIdx="8" presStyleCnt="9">
        <dgm:presLayoutVars>
          <dgm:chPref val="3"/>
        </dgm:presLayoutVars>
      </dgm:prSet>
      <dgm:spPr/>
      <dgm:t>
        <a:bodyPr/>
        <a:lstStyle/>
        <a:p>
          <a:endParaRPr lang="fr-FR"/>
        </a:p>
      </dgm:t>
    </dgm:pt>
    <dgm:pt modelId="{19243FB6-F770-4CE9-A6AD-3F8260A35BEC}" type="pres">
      <dgm:prSet presAssocID="{E698731C-CB83-4AE5-BFC6-9A6595085068}" presName="rootConnector" presStyleLbl="node4" presStyleIdx="8" presStyleCnt="9"/>
      <dgm:spPr/>
      <dgm:t>
        <a:bodyPr/>
        <a:lstStyle/>
        <a:p>
          <a:endParaRPr lang="fr-FR"/>
        </a:p>
      </dgm:t>
    </dgm:pt>
    <dgm:pt modelId="{C43EC20E-E918-4F8A-BB38-115E24360929}" type="pres">
      <dgm:prSet presAssocID="{E698731C-CB83-4AE5-BFC6-9A6595085068}" presName="hierChild4" presStyleCnt="0"/>
      <dgm:spPr/>
    </dgm:pt>
    <dgm:pt modelId="{F68A2B3D-21F7-4388-8269-8CE7918457BF}" type="pres">
      <dgm:prSet presAssocID="{E698731C-CB83-4AE5-BFC6-9A6595085068}" presName="hierChild5" presStyleCnt="0"/>
      <dgm:spPr/>
    </dgm:pt>
    <dgm:pt modelId="{6DCD478B-1367-46D5-AC49-8E32CAB85A82}" type="pres">
      <dgm:prSet presAssocID="{9FB18AF2-332B-4463-A176-2789EB923A95}" presName="hierChild5" presStyleCnt="0"/>
      <dgm:spPr/>
    </dgm:pt>
    <dgm:pt modelId="{D929B241-37A3-4D8A-BC47-EF4D8DB4DD27}" type="pres">
      <dgm:prSet presAssocID="{94A44D4A-685B-43F0-A733-A68D7BB181DF}" presName="hierChild5" presStyleCnt="0"/>
      <dgm:spPr/>
    </dgm:pt>
    <dgm:pt modelId="{F81051F4-7110-4A40-834D-E9FC537F3649}" type="pres">
      <dgm:prSet presAssocID="{0D1676E9-68F3-49E1-9AFA-131B441B664D}" presName="hierChild5" presStyleCnt="0"/>
      <dgm:spPr/>
    </dgm:pt>
    <dgm:pt modelId="{8142E481-C102-4E8B-BA16-7A4B26B29BAB}" type="pres">
      <dgm:prSet presAssocID="{2957970E-A111-4386-BC6B-7EE3E76E7C1C}" presName="hierChild5" presStyleCnt="0"/>
      <dgm:spPr/>
    </dgm:pt>
    <dgm:pt modelId="{0B58283D-C1FC-4BAA-9F88-437318233A86}" type="pres">
      <dgm:prSet presAssocID="{AC208AA5-262C-4382-854E-5F1FF55CFD3A}" presName="hierChild3" presStyleCnt="0"/>
      <dgm:spPr/>
    </dgm:pt>
  </dgm:ptLst>
  <dgm:cxnLst>
    <dgm:cxn modelId="{F328E9FE-140F-42AB-9373-8718944AEC71}" type="presOf" srcId="{686E5FB1-1D68-4043-AA95-296F205C5DD9}" destId="{4961091E-B88E-4FB3-B279-FF0DEB4E5F63}" srcOrd="0" destOrd="0" presId="urn:microsoft.com/office/officeart/2005/8/layout/orgChart1"/>
    <dgm:cxn modelId="{283A20D4-48EF-4F76-85BF-FD111951E0FC}" type="presOf" srcId="{94A44D4A-685B-43F0-A733-A68D7BB181DF}" destId="{1B354388-A8F9-455D-9A95-12553375747C}" srcOrd="1" destOrd="0" presId="urn:microsoft.com/office/officeart/2005/8/layout/orgChart1"/>
    <dgm:cxn modelId="{8C49D676-B284-4B73-B628-28A0E6FC7608}" type="presOf" srcId="{686E5FB1-1D68-4043-AA95-296F205C5DD9}" destId="{360A35A0-D62E-491B-80F9-7144C228C39F}" srcOrd="1" destOrd="0" presId="urn:microsoft.com/office/officeart/2005/8/layout/orgChart1"/>
    <dgm:cxn modelId="{37F227FF-FA51-4BD4-855B-CC22EB344FC4}" type="presOf" srcId="{62859A83-F397-4DEA-835A-A65D0E6BE442}" destId="{DE96FED0-4DD4-4D38-AE50-D52BC5BFCF3E}" srcOrd="0" destOrd="0" presId="urn:microsoft.com/office/officeart/2005/8/layout/orgChart1"/>
    <dgm:cxn modelId="{1F58455D-3382-4326-8B35-88458D2D8AF4}" type="presOf" srcId="{E698731C-CB83-4AE5-BFC6-9A6595085068}" destId="{23C7E747-940C-4ECD-841D-C916196EDD1E}" srcOrd="0" destOrd="0" presId="urn:microsoft.com/office/officeart/2005/8/layout/orgChart1"/>
    <dgm:cxn modelId="{7A6F789A-734C-4F62-B6DE-96E4D3FAB532}" type="presOf" srcId="{E6950A95-17DA-4C4E-B6A3-CD4FECA4F49B}" destId="{7D5EA366-E4DF-4A90-9FFC-75A5CAC9D2E2}" srcOrd="0" destOrd="0" presId="urn:microsoft.com/office/officeart/2005/8/layout/orgChart1"/>
    <dgm:cxn modelId="{285FAC95-A3E7-4A23-8210-016616A4AC82}" type="presOf" srcId="{0D1676E9-68F3-49E1-9AFA-131B441B664D}" destId="{4C221F85-6C7E-4A45-81FF-29E682576B5A}" srcOrd="0" destOrd="0" presId="urn:microsoft.com/office/officeart/2005/8/layout/orgChart1"/>
    <dgm:cxn modelId="{CB83AEA1-6947-44AF-B2A7-DF84EE1FD7FE}" type="presOf" srcId="{2227B907-1259-4A60-804C-F7B6E31936D6}" destId="{9575294D-2B0B-4D33-AE9A-079941E7AE65}" srcOrd="1" destOrd="0" presId="urn:microsoft.com/office/officeart/2005/8/layout/orgChart1"/>
    <dgm:cxn modelId="{E7B8DD97-83AB-4D63-B36E-86B0F3AA8B6F}" type="presOf" srcId="{DB3D5F41-E0FE-4081-9CF2-C10C9CD9763B}" destId="{AC234120-2645-4270-A5BE-B9DE697863E2}" srcOrd="0" destOrd="0" presId="urn:microsoft.com/office/officeart/2005/8/layout/orgChart1"/>
    <dgm:cxn modelId="{DFF614C6-E314-41CF-BADA-819890B7FCF9}" type="presOf" srcId="{D41D63B2-A702-4603-91CB-EE5077FCAEA7}" destId="{6D3D440E-0DF4-4276-99D7-6638A98B0C58}" srcOrd="0" destOrd="0" presId="urn:microsoft.com/office/officeart/2005/8/layout/orgChart1"/>
    <dgm:cxn modelId="{600925FC-C5B1-4B4E-A229-29331F886AB2}" type="presOf" srcId="{2957970E-A111-4386-BC6B-7EE3E76E7C1C}" destId="{2208E912-9410-45A7-A7B0-35855C0BB3CC}" srcOrd="0" destOrd="0" presId="urn:microsoft.com/office/officeart/2005/8/layout/orgChart1"/>
    <dgm:cxn modelId="{05D6D93D-1E75-4B01-B1C2-4B69416FCD51}" srcId="{1FFAE718-8B41-43C2-BEB7-244D43B5CD64}" destId="{4D140AAB-2B30-43BB-8ED7-80948747070B}" srcOrd="0" destOrd="0" parTransId="{58605358-4C1E-4C95-8EB8-7B08F3DC589C}" sibTransId="{6766476D-E2C8-4343-B511-12329F9A4A5B}"/>
    <dgm:cxn modelId="{1477F92A-E8C8-4C24-BD11-A3B8B1FD61BB}" srcId="{DABADC81-2687-43B1-840B-FA18E9F86341}" destId="{AC208AA5-262C-4382-854E-5F1FF55CFD3A}" srcOrd="0" destOrd="0" parTransId="{62C6B774-B03D-47DA-8120-C0E224AACC00}" sibTransId="{EA4576ED-DF74-4B67-8EAF-CBFCB5C8924D}"/>
    <dgm:cxn modelId="{E909182C-98FE-4F04-AC67-A1DF376E7DB7}" srcId="{44F576C4-2485-4D73-B46C-6FEB44278FCD}" destId="{D41D63B2-A702-4603-91CB-EE5077FCAEA7}" srcOrd="0" destOrd="0" parTransId="{A0D05D78-A54F-42DB-B059-C506FE3D4B54}" sibTransId="{174894CD-64F4-4F13-8197-D267AFBF4684}"/>
    <dgm:cxn modelId="{7616685E-2B0E-4EAB-996B-2493A3815E72}" srcId="{4D140AAB-2B30-43BB-8ED7-80948747070B}" destId="{44F576C4-2485-4D73-B46C-6FEB44278FCD}" srcOrd="0" destOrd="0" parTransId="{11DB6457-375E-487E-B064-B2B39B7548C9}" sibTransId="{DE081715-2C46-4E8C-B198-0529321DE192}"/>
    <dgm:cxn modelId="{A4381BAD-B90B-42B6-8ED1-D9A2D7F49BB6}" type="presOf" srcId="{E698731C-CB83-4AE5-BFC6-9A6595085068}" destId="{19243FB6-F770-4CE9-A6AD-3F8260A35BEC}" srcOrd="1" destOrd="0" presId="urn:microsoft.com/office/officeart/2005/8/layout/orgChart1"/>
    <dgm:cxn modelId="{DF4F63BE-9DBD-4323-B6E2-9F70D6807BE8}" type="presOf" srcId="{AC208AA5-262C-4382-854E-5F1FF55CFD3A}" destId="{EDF50E72-845A-4F6C-AE80-3E798C0C9FC6}" srcOrd="0" destOrd="0" presId="urn:microsoft.com/office/officeart/2005/8/layout/orgChart1"/>
    <dgm:cxn modelId="{79737415-4DB1-4111-8086-CAD43524BBC1}" srcId="{AC208AA5-262C-4382-854E-5F1FF55CFD3A}" destId="{686E5FB1-1D68-4043-AA95-296F205C5DD9}" srcOrd="1" destOrd="0" parTransId="{A66F9664-5FEC-45C6-BF4C-58312FBAE74F}" sibTransId="{EFC4791F-FE48-4E63-98C6-45263215EB04}"/>
    <dgm:cxn modelId="{CF9C4147-C6DC-4381-9151-A4E37987A18F}" type="presOf" srcId="{1FFAE718-8B41-43C2-BEB7-244D43B5CD64}" destId="{3352DE48-423A-406B-A171-98C5FF7405D9}" srcOrd="1" destOrd="0" presId="urn:microsoft.com/office/officeart/2005/8/layout/orgChart1"/>
    <dgm:cxn modelId="{7D4980BD-EF91-4D04-8E56-780D579BA8D1}" type="presOf" srcId="{2227B907-1259-4A60-804C-F7B6E31936D6}" destId="{EED9404F-8488-41F6-95A5-7959129FD688}" srcOrd="0" destOrd="0" presId="urn:microsoft.com/office/officeart/2005/8/layout/orgChart1"/>
    <dgm:cxn modelId="{6A02C1BD-9F80-44EB-A3C5-97EFE16EF741}" type="presOf" srcId="{0D1676E9-68F3-49E1-9AFA-131B441B664D}" destId="{4373277B-BBF3-461B-B084-65F6D11C2F58}" srcOrd="1" destOrd="0" presId="urn:microsoft.com/office/officeart/2005/8/layout/orgChart1"/>
    <dgm:cxn modelId="{18C3AE97-CCA5-443E-B872-73E5EB72EA39}" type="presOf" srcId="{9CE7416C-4D93-4778-A2CD-F56B22342A01}" destId="{BF2EE302-8107-4E94-847D-A00B5BD29146}" srcOrd="1" destOrd="0" presId="urn:microsoft.com/office/officeart/2005/8/layout/orgChart1"/>
    <dgm:cxn modelId="{90203D1A-01F2-4DAB-B0FC-2CF9FBB19DD0}" type="presOf" srcId="{9FB18AF2-332B-4463-A176-2789EB923A95}" destId="{D15ABFBC-0905-418E-9E3D-E2CBE217AC8A}" srcOrd="0" destOrd="0" presId="urn:microsoft.com/office/officeart/2005/8/layout/orgChart1"/>
    <dgm:cxn modelId="{BDE3A2F5-17EA-4B70-A650-A99CA5EAD6BA}" type="presOf" srcId="{C0BDB2C9-FF2D-41E1-AD4A-6A45F8A3CBF5}" destId="{6045787C-1308-498B-97AA-624A6D84B1DB}" srcOrd="0" destOrd="0" presId="urn:microsoft.com/office/officeart/2005/8/layout/orgChart1"/>
    <dgm:cxn modelId="{EBD97048-D24C-4B35-9994-EDDD09CF0792}" type="presOf" srcId="{A0D05D78-A54F-42DB-B059-C506FE3D4B54}" destId="{FDB0B05B-A05A-4585-A3E0-9DAB3B35EBA5}" srcOrd="0" destOrd="0" presId="urn:microsoft.com/office/officeart/2005/8/layout/orgChart1"/>
    <dgm:cxn modelId="{DE7A7FE8-7589-4E35-8D59-E18179F70E47}" type="presOf" srcId="{AC208AA5-262C-4382-854E-5F1FF55CFD3A}" destId="{2961F3C2-B08C-4551-AC0A-ABEA4F227684}" srcOrd="1" destOrd="0" presId="urn:microsoft.com/office/officeart/2005/8/layout/orgChart1"/>
    <dgm:cxn modelId="{8BA0BEB4-EB39-4FCE-9749-0275E870D304}" type="presOf" srcId="{DABADC81-2687-43B1-840B-FA18E9F86341}" destId="{239C15B5-B3E8-40B0-BF05-0B269B8A5CC6}" srcOrd="0" destOrd="0" presId="urn:microsoft.com/office/officeart/2005/8/layout/orgChart1"/>
    <dgm:cxn modelId="{1D328C23-E5BC-4529-9D41-4ECFD473A391}" srcId="{6ABE0BAE-F806-4392-95D9-B4026244A72C}" destId="{9CE7416C-4D93-4778-A2CD-F56B22342A01}" srcOrd="0" destOrd="0" parTransId="{D46A42ED-F1FB-4CA3-8DED-8E60187DAE5C}" sibTransId="{C78FDF90-580C-48D2-8FC7-5ED301695B43}"/>
    <dgm:cxn modelId="{893168CA-D6AD-49E1-BCD4-B840101E65F2}" type="presOf" srcId="{0E78D763-514D-4622-88BB-F3B3AD334FBE}" destId="{8E3A305E-4AC5-497C-AB6B-95926A005090}" srcOrd="0" destOrd="0" presId="urn:microsoft.com/office/officeart/2005/8/layout/orgChart1"/>
    <dgm:cxn modelId="{6F87E55E-32B3-4066-98B2-FD0153A41A94}" type="presOf" srcId="{D41D63B2-A702-4603-91CB-EE5077FCAEA7}" destId="{DAD98491-FB99-4D8B-9268-88412E2D036C}" srcOrd="1" destOrd="0" presId="urn:microsoft.com/office/officeart/2005/8/layout/orgChart1"/>
    <dgm:cxn modelId="{272B9038-EDC1-4C7B-8800-AA3D2A9EF8DE}" type="presOf" srcId="{1FFAE718-8B41-43C2-BEB7-244D43B5CD64}" destId="{7221DF7D-2188-4C91-9EFA-868E33C49605}" srcOrd="0" destOrd="0" presId="urn:microsoft.com/office/officeart/2005/8/layout/orgChart1"/>
    <dgm:cxn modelId="{16160CD0-61C9-4811-A12D-E52848076108}" type="presOf" srcId="{6ABE0BAE-F806-4392-95D9-B4026244A72C}" destId="{FFF233C0-6AC1-4FBD-9EA6-0FD210E6C1DA}" srcOrd="0" destOrd="0" presId="urn:microsoft.com/office/officeart/2005/8/layout/orgChart1"/>
    <dgm:cxn modelId="{C57559D6-D906-4CC1-ADCC-66182FA59D25}" type="presOf" srcId="{3F2278B5-D238-43CB-9ED2-853A6CA458AE}" destId="{E8CB0D18-BCF8-45B7-8707-95561C29E8BE}" srcOrd="1" destOrd="0" presId="urn:microsoft.com/office/officeart/2005/8/layout/orgChart1"/>
    <dgm:cxn modelId="{178A6CFE-46CF-4454-A6E2-128A0CF9287E}" type="presOf" srcId="{9CE7416C-4D93-4778-A2CD-F56B22342A01}" destId="{F87FD777-C96A-45C4-8BD6-F1C16D0C5BE0}" srcOrd="0" destOrd="0" presId="urn:microsoft.com/office/officeart/2005/8/layout/orgChart1"/>
    <dgm:cxn modelId="{E07CD0EE-C8EC-478F-B06C-3C9DB4367C84}" srcId="{9FB18AF2-332B-4463-A176-2789EB923A95}" destId="{E698731C-CB83-4AE5-BFC6-9A6595085068}" srcOrd="0" destOrd="0" parTransId="{CBC81B93-420B-480F-86A1-3A5A6059E1E3}" sibTransId="{1367FBD5-9AB6-43F1-B6A8-9DD19F6013A9}"/>
    <dgm:cxn modelId="{29AC47BD-DE30-4C31-BFBA-1C0C72576371}" type="presOf" srcId="{4D140AAB-2B30-43BB-8ED7-80948747070B}" destId="{B2508BEF-5300-4E78-B01F-6744B7E91E6E}" srcOrd="1" destOrd="0" presId="urn:microsoft.com/office/officeart/2005/8/layout/orgChart1"/>
    <dgm:cxn modelId="{094DA689-4719-4391-8F96-5921117D4429}" type="presOf" srcId="{6ABE0BAE-F806-4392-95D9-B4026244A72C}" destId="{B1190D64-DEB0-4CDE-81C8-BCBC389689E4}" srcOrd="1" destOrd="0" presId="urn:microsoft.com/office/officeart/2005/8/layout/orgChart1"/>
    <dgm:cxn modelId="{C52593FC-142A-423C-BD45-BA395AF72122}" type="presOf" srcId="{44F576C4-2485-4D73-B46C-6FEB44278FCD}" destId="{B50D49A5-3C04-498E-A329-F8F9108601E0}" srcOrd="0" destOrd="0" presId="urn:microsoft.com/office/officeart/2005/8/layout/orgChart1"/>
    <dgm:cxn modelId="{EADB963E-511E-4A01-9DC9-421C5F5AE6A0}" type="presOf" srcId="{CBC81B93-420B-480F-86A1-3A5A6059E1E3}" destId="{718D956B-41BB-47EC-A290-047D292220B5}" srcOrd="0" destOrd="0" presId="urn:microsoft.com/office/officeart/2005/8/layout/orgChart1"/>
    <dgm:cxn modelId="{846CE290-8817-4959-A300-C6100FCC0AF4}" srcId="{E6950A95-17DA-4C4E-B6A3-CD4FECA4F49B}" destId="{1FFAE718-8B41-43C2-BEB7-244D43B5CD64}" srcOrd="0" destOrd="0" parTransId="{DB3D5F41-E0FE-4081-9CF2-C10C9CD9763B}" sibTransId="{AD5486AF-9F7A-480E-B721-2514ACF9C581}"/>
    <dgm:cxn modelId="{3D409AE0-67DD-4B8E-959D-1CA39ACB3A7E}" type="presOf" srcId="{94A44D4A-685B-43F0-A733-A68D7BB181DF}" destId="{A4E9322D-09E6-4AD4-A100-06701AD96A60}" srcOrd="0" destOrd="0" presId="urn:microsoft.com/office/officeart/2005/8/layout/orgChart1"/>
    <dgm:cxn modelId="{15FFF093-FB77-4795-A00B-015998264CA0}" type="presOf" srcId="{44F576C4-2485-4D73-B46C-6FEB44278FCD}" destId="{7CA137C9-2020-476A-8E57-B67F0D3CDCE4}" srcOrd="1" destOrd="0" presId="urn:microsoft.com/office/officeart/2005/8/layout/orgChart1"/>
    <dgm:cxn modelId="{F5DBA485-4EDC-42A4-9D82-FABDF39214FA}" srcId="{2957970E-A111-4386-BC6B-7EE3E76E7C1C}" destId="{0D1676E9-68F3-49E1-9AFA-131B441B664D}" srcOrd="0" destOrd="0" parTransId="{8F709314-D7C5-4F82-BCAA-C66A63C5C99E}" sibTransId="{022AD613-18D4-4038-BAEA-102B88A1F97E}"/>
    <dgm:cxn modelId="{B432C414-3C3F-4491-9449-BDD25C74F0C8}" srcId="{AC208AA5-262C-4382-854E-5F1FF55CFD3A}" destId="{E6950A95-17DA-4C4E-B6A3-CD4FECA4F49B}" srcOrd="0" destOrd="0" parTransId="{62859A83-F397-4DEA-835A-A65D0E6BE442}" sibTransId="{A1708A24-2223-4E9C-A10F-69EA3FB155E3}"/>
    <dgm:cxn modelId="{1E38D1A5-78BB-4953-AB5E-3AF01B2D54E0}" type="presOf" srcId="{11DB6457-375E-487E-B064-B2B39B7548C9}" destId="{4B48ADE7-05E0-4EAF-99EB-2D1371328BD0}" srcOrd="0" destOrd="0" presId="urn:microsoft.com/office/officeart/2005/8/layout/orgChart1"/>
    <dgm:cxn modelId="{10E3253C-138B-48EB-9752-B077E0150784}" type="presOf" srcId="{E4A7C750-8CC0-4A9D-8489-E59378ED4B71}" destId="{F097E62B-2091-4BBB-96EE-AC05A36D67A2}" srcOrd="0" destOrd="0" presId="urn:microsoft.com/office/officeart/2005/8/layout/orgChart1"/>
    <dgm:cxn modelId="{ABB17B14-6C61-4E55-81CD-2B5DFC67970E}" srcId="{9CE7416C-4D93-4778-A2CD-F56B22342A01}" destId="{3F2278B5-D238-43CB-9ED2-853A6CA458AE}" srcOrd="0" destOrd="0" parTransId="{FC570D9F-64F6-4CB0-B293-AF761EC25D38}" sibTransId="{EDB91A47-0027-40D2-8AC7-D46D16C254AA}"/>
    <dgm:cxn modelId="{966807D6-C43C-4DBC-9522-93BF02C7D0EA}" srcId="{2227B907-1259-4A60-804C-F7B6E31936D6}" destId="{6ABE0BAE-F806-4392-95D9-B4026244A72C}" srcOrd="0" destOrd="0" parTransId="{C0BDB2C9-FF2D-41E1-AD4A-6A45F8A3CBF5}" sibTransId="{84B30375-27EF-4418-B7FF-0A59267BD4B3}"/>
    <dgm:cxn modelId="{AE725BE9-E91A-4A5C-BD1F-11F1873B3FF3}" type="presOf" srcId="{0C87B36F-B0EE-43BD-99D5-687352A6F1F5}" destId="{A9EC0591-2207-423B-A6B3-1B168DA2B69E}" srcOrd="0" destOrd="0" presId="urn:microsoft.com/office/officeart/2005/8/layout/orgChart1"/>
    <dgm:cxn modelId="{2F5072ED-5429-4811-83F1-170D31FC48A4}" type="presOf" srcId="{A66F9664-5FEC-45C6-BF4C-58312FBAE74F}" destId="{8080804D-7AEF-48B5-923B-435D60A093B9}" srcOrd="0" destOrd="0" presId="urn:microsoft.com/office/officeart/2005/8/layout/orgChart1"/>
    <dgm:cxn modelId="{EE2F0374-CF9E-4FA4-A4D8-F3BCE4BAF09B}" srcId="{94A44D4A-685B-43F0-A733-A68D7BB181DF}" destId="{9FB18AF2-332B-4463-A176-2789EB923A95}" srcOrd="0" destOrd="0" parTransId="{C54C8150-193B-428D-BE55-AF3AC8D21F13}" sibTransId="{6AF778BE-A468-4E61-A11C-E13C83A489CE}"/>
    <dgm:cxn modelId="{39EC9C74-4476-43B1-9EAF-CDD9C2D80FDF}" type="presOf" srcId="{2957970E-A111-4386-BC6B-7EE3E76E7C1C}" destId="{6627D168-F519-4379-91A1-4543FB9053BA}" srcOrd="1" destOrd="0" presId="urn:microsoft.com/office/officeart/2005/8/layout/orgChart1"/>
    <dgm:cxn modelId="{2978FDF6-F416-4581-A240-D2D0CB510853}" srcId="{0D1676E9-68F3-49E1-9AFA-131B441B664D}" destId="{94A44D4A-685B-43F0-A733-A68D7BB181DF}" srcOrd="0" destOrd="0" parTransId="{0E78D763-514D-4622-88BB-F3B3AD334FBE}" sibTransId="{71901A86-4C13-4D04-9815-8CDE99DC1E76}"/>
    <dgm:cxn modelId="{3FED80C7-5188-4732-9735-E34393839FE1}" type="presOf" srcId="{9FB18AF2-332B-4463-A176-2789EB923A95}" destId="{3BEE13E1-8FA3-444C-9BE9-9288B89F390D}" srcOrd="1" destOrd="0" presId="urn:microsoft.com/office/officeart/2005/8/layout/orgChart1"/>
    <dgm:cxn modelId="{3A9DA85F-428B-4453-889C-139AB02CD66A}" type="presOf" srcId="{3F2278B5-D238-43CB-9ED2-853A6CA458AE}" destId="{49CB928F-495E-41DF-B7E5-E40379A58659}" srcOrd="0" destOrd="0" presId="urn:microsoft.com/office/officeart/2005/8/layout/orgChart1"/>
    <dgm:cxn modelId="{33915023-80BF-420C-B485-32216E79DB60}" type="presOf" srcId="{58605358-4C1E-4C95-8EB8-7B08F3DC589C}" destId="{375CF4B6-4496-4E70-B49F-428DA4D6D664}" srcOrd="0" destOrd="0" presId="urn:microsoft.com/office/officeart/2005/8/layout/orgChart1"/>
    <dgm:cxn modelId="{D4292323-2383-4BBA-8A62-39129F8BAAA4}" srcId="{686E5FB1-1D68-4043-AA95-296F205C5DD9}" destId="{2227B907-1259-4A60-804C-F7B6E31936D6}" srcOrd="0" destOrd="0" parTransId="{0C87B36F-B0EE-43BD-99D5-687352A6F1F5}" sibTransId="{27175360-4481-4E3F-9B97-C112B1E3DD26}"/>
    <dgm:cxn modelId="{EB853F34-2680-4825-BB50-9447920F5118}" type="presOf" srcId="{D46A42ED-F1FB-4CA3-8DED-8E60187DAE5C}" destId="{656A36B1-911D-4922-8DC6-DC8EF6DB1C27}" srcOrd="0" destOrd="0" presId="urn:microsoft.com/office/officeart/2005/8/layout/orgChart1"/>
    <dgm:cxn modelId="{9FE97F05-7B4B-4E60-929F-0D432A093C8C}" srcId="{AC208AA5-262C-4382-854E-5F1FF55CFD3A}" destId="{2957970E-A111-4386-BC6B-7EE3E76E7C1C}" srcOrd="2" destOrd="0" parTransId="{E4A7C750-8CC0-4A9D-8489-E59378ED4B71}" sibTransId="{4CAD2D34-A37B-4C90-A3B0-679E4ACF920A}"/>
    <dgm:cxn modelId="{2EC363D9-804B-4513-95A4-53C17C8E489D}" type="presOf" srcId="{C54C8150-193B-428D-BE55-AF3AC8D21F13}" destId="{897BFC8D-3247-4C7A-87A8-ACD54D35122F}" srcOrd="0" destOrd="0" presId="urn:microsoft.com/office/officeart/2005/8/layout/orgChart1"/>
    <dgm:cxn modelId="{3D12842D-8A6C-4874-B288-3C51203AF3E8}" type="presOf" srcId="{4D140AAB-2B30-43BB-8ED7-80948747070B}" destId="{023D2F24-6A46-498A-BD02-EF10087167A6}" srcOrd="0" destOrd="0" presId="urn:microsoft.com/office/officeart/2005/8/layout/orgChart1"/>
    <dgm:cxn modelId="{13748AFF-1CFB-4CC0-B98B-07E27872AE3D}" type="presOf" srcId="{E6950A95-17DA-4C4E-B6A3-CD4FECA4F49B}" destId="{2B878672-DDA2-44B1-9C49-D7C7087BD5A7}" srcOrd="1" destOrd="0" presId="urn:microsoft.com/office/officeart/2005/8/layout/orgChart1"/>
    <dgm:cxn modelId="{5ADF98A2-DAB1-406B-81D7-A90E5D5658F2}" type="presOf" srcId="{8F709314-D7C5-4F82-BCAA-C66A63C5C99E}" destId="{EDBD80BF-2BD4-4065-9F7B-5F598DCE83BF}" srcOrd="0" destOrd="0" presId="urn:microsoft.com/office/officeart/2005/8/layout/orgChart1"/>
    <dgm:cxn modelId="{5650D834-5F18-4D38-AD01-5181B89C7181}" type="presOf" srcId="{FC570D9F-64F6-4CB0-B293-AF761EC25D38}" destId="{6A25CC60-4708-40B7-9FAD-F3ADB347471A}" srcOrd="0" destOrd="0" presId="urn:microsoft.com/office/officeart/2005/8/layout/orgChart1"/>
    <dgm:cxn modelId="{2152F85F-3711-4B5E-B2EA-9348CA986A46}" type="presParOf" srcId="{239C15B5-B3E8-40B0-BF05-0B269B8A5CC6}" destId="{A894AFE1-8928-4823-981A-68B5B74438A7}" srcOrd="0" destOrd="0" presId="urn:microsoft.com/office/officeart/2005/8/layout/orgChart1"/>
    <dgm:cxn modelId="{B826BAA5-2A3B-4AFD-95F7-9F55CA5810A1}" type="presParOf" srcId="{A894AFE1-8928-4823-981A-68B5B74438A7}" destId="{26D5A280-F7AD-4836-B421-6F2D61B3C77E}" srcOrd="0" destOrd="0" presId="urn:microsoft.com/office/officeart/2005/8/layout/orgChart1"/>
    <dgm:cxn modelId="{DF427A74-BC9F-4C66-903C-F426215F1663}" type="presParOf" srcId="{26D5A280-F7AD-4836-B421-6F2D61B3C77E}" destId="{EDF50E72-845A-4F6C-AE80-3E798C0C9FC6}" srcOrd="0" destOrd="0" presId="urn:microsoft.com/office/officeart/2005/8/layout/orgChart1"/>
    <dgm:cxn modelId="{76140837-36C2-4877-BAEB-060EA41E34E2}" type="presParOf" srcId="{26D5A280-F7AD-4836-B421-6F2D61B3C77E}" destId="{2961F3C2-B08C-4551-AC0A-ABEA4F227684}" srcOrd="1" destOrd="0" presId="urn:microsoft.com/office/officeart/2005/8/layout/orgChart1"/>
    <dgm:cxn modelId="{783F4A37-A3A7-4A5C-8312-64773DB16DB3}" type="presParOf" srcId="{A894AFE1-8928-4823-981A-68B5B74438A7}" destId="{5C92FAAE-F177-4851-8A83-3C8AB129A192}" srcOrd="1" destOrd="0" presId="urn:microsoft.com/office/officeart/2005/8/layout/orgChart1"/>
    <dgm:cxn modelId="{50AA55FA-CC8E-42D9-BB6C-E2B396134754}" type="presParOf" srcId="{5C92FAAE-F177-4851-8A83-3C8AB129A192}" destId="{DE96FED0-4DD4-4D38-AE50-D52BC5BFCF3E}" srcOrd="0" destOrd="0" presId="urn:microsoft.com/office/officeart/2005/8/layout/orgChart1"/>
    <dgm:cxn modelId="{5956B8C8-59CB-46DF-AA6E-FA8ABE168579}" type="presParOf" srcId="{5C92FAAE-F177-4851-8A83-3C8AB129A192}" destId="{A5C1D51B-9D98-4F7B-8339-A7D69A04DD5F}" srcOrd="1" destOrd="0" presId="urn:microsoft.com/office/officeart/2005/8/layout/orgChart1"/>
    <dgm:cxn modelId="{664A6184-E9E1-4777-BB47-6C0F26B57AF8}" type="presParOf" srcId="{A5C1D51B-9D98-4F7B-8339-A7D69A04DD5F}" destId="{DF4171DF-9C8D-4331-B3D2-3E1A5A900B99}" srcOrd="0" destOrd="0" presId="urn:microsoft.com/office/officeart/2005/8/layout/orgChart1"/>
    <dgm:cxn modelId="{E10B8AEB-B3A3-4DB9-A64D-0CE96C624E35}" type="presParOf" srcId="{DF4171DF-9C8D-4331-B3D2-3E1A5A900B99}" destId="{7D5EA366-E4DF-4A90-9FFC-75A5CAC9D2E2}" srcOrd="0" destOrd="0" presId="urn:microsoft.com/office/officeart/2005/8/layout/orgChart1"/>
    <dgm:cxn modelId="{952F4917-83C7-4CD1-908F-14C57FD63A92}" type="presParOf" srcId="{DF4171DF-9C8D-4331-B3D2-3E1A5A900B99}" destId="{2B878672-DDA2-44B1-9C49-D7C7087BD5A7}" srcOrd="1" destOrd="0" presId="urn:microsoft.com/office/officeart/2005/8/layout/orgChart1"/>
    <dgm:cxn modelId="{63FC099A-80B6-4FE7-A1E9-AEE4E3EB5847}" type="presParOf" srcId="{A5C1D51B-9D98-4F7B-8339-A7D69A04DD5F}" destId="{9F774C8F-D334-4C31-8265-4BEA71B07276}" srcOrd="1" destOrd="0" presId="urn:microsoft.com/office/officeart/2005/8/layout/orgChart1"/>
    <dgm:cxn modelId="{7497FEC6-CC70-4964-B05A-E0F9453B5B2C}" type="presParOf" srcId="{9F774C8F-D334-4C31-8265-4BEA71B07276}" destId="{AC234120-2645-4270-A5BE-B9DE697863E2}" srcOrd="0" destOrd="0" presId="urn:microsoft.com/office/officeart/2005/8/layout/orgChart1"/>
    <dgm:cxn modelId="{DB619621-2156-43AB-81B9-E2BD7126508E}" type="presParOf" srcId="{9F774C8F-D334-4C31-8265-4BEA71B07276}" destId="{65F20C92-3FE7-49E0-AC47-6E7B2439B50D}" srcOrd="1" destOrd="0" presId="urn:microsoft.com/office/officeart/2005/8/layout/orgChart1"/>
    <dgm:cxn modelId="{C37CF718-7D87-4206-B6E4-5A55AAC59A93}" type="presParOf" srcId="{65F20C92-3FE7-49E0-AC47-6E7B2439B50D}" destId="{CD580CB8-138F-4037-917B-027920E5B7D3}" srcOrd="0" destOrd="0" presId="urn:microsoft.com/office/officeart/2005/8/layout/orgChart1"/>
    <dgm:cxn modelId="{BB5B75AF-5C8F-4E1E-898F-38ECC4BE9921}" type="presParOf" srcId="{CD580CB8-138F-4037-917B-027920E5B7D3}" destId="{7221DF7D-2188-4C91-9EFA-868E33C49605}" srcOrd="0" destOrd="0" presId="urn:microsoft.com/office/officeart/2005/8/layout/orgChart1"/>
    <dgm:cxn modelId="{9C399853-4CD3-4C41-AF05-0C8B983CD43F}" type="presParOf" srcId="{CD580CB8-138F-4037-917B-027920E5B7D3}" destId="{3352DE48-423A-406B-A171-98C5FF7405D9}" srcOrd="1" destOrd="0" presId="urn:microsoft.com/office/officeart/2005/8/layout/orgChart1"/>
    <dgm:cxn modelId="{412EEAA4-0DAB-44A2-B08F-DAAEEF88CC6D}" type="presParOf" srcId="{65F20C92-3FE7-49E0-AC47-6E7B2439B50D}" destId="{53E18A08-D88E-48CE-A14F-A3C00D830B4B}" srcOrd="1" destOrd="0" presId="urn:microsoft.com/office/officeart/2005/8/layout/orgChart1"/>
    <dgm:cxn modelId="{7A2701D1-CD3E-48A3-8083-822C8C97EA62}" type="presParOf" srcId="{53E18A08-D88E-48CE-A14F-A3C00D830B4B}" destId="{375CF4B6-4496-4E70-B49F-428DA4D6D664}" srcOrd="0" destOrd="0" presId="urn:microsoft.com/office/officeart/2005/8/layout/orgChart1"/>
    <dgm:cxn modelId="{09E162BD-07C2-4FC1-A2DF-DC7C59F3E0A6}" type="presParOf" srcId="{53E18A08-D88E-48CE-A14F-A3C00D830B4B}" destId="{56AA77C9-9A0F-41E4-A6E2-62A7A15CAE0A}" srcOrd="1" destOrd="0" presId="urn:microsoft.com/office/officeart/2005/8/layout/orgChart1"/>
    <dgm:cxn modelId="{27E5F682-9C35-49C1-B936-48CCE8BE6D5F}" type="presParOf" srcId="{56AA77C9-9A0F-41E4-A6E2-62A7A15CAE0A}" destId="{E993440B-CFA2-4475-BFED-53D1FA108C1C}" srcOrd="0" destOrd="0" presId="urn:microsoft.com/office/officeart/2005/8/layout/orgChart1"/>
    <dgm:cxn modelId="{D766BC79-1878-4D57-9ABA-5A33CFE6DB99}" type="presParOf" srcId="{E993440B-CFA2-4475-BFED-53D1FA108C1C}" destId="{023D2F24-6A46-498A-BD02-EF10087167A6}" srcOrd="0" destOrd="0" presId="urn:microsoft.com/office/officeart/2005/8/layout/orgChart1"/>
    <dgm:cxn modelId="{99C7DEB9-A4D5-487B-A86A-B76380A76800}" type="presParOf" srcId="{E993440B-CFA2-4475-BFED-53D1FA108C1C}" destId="{B2508BEF-5300-4E78-B01F-6744B7E91E6E}" srcOrd="1" destOrd="0" presId="urn:microsoft.com/office/officeart/2005/8/layout/orgChart1"/>
    <dgm:cxn modelId="{D05EB079-81AD-4A14-B9FE-7F1B1CC4C05F}" type="presParOf" srcId="{56AA77C9-9A0F-41E4-A6E2-62A7A15CAE0A}" destId="{B449AF28-DE15-4257-902C-E7100810303F}" srcOrd="1" destOrd="0" presId="urn:microsoft.com/office/officeart/2005/8/layout/orgChart1"/>
    <dgm:cxn modelId="{114503A3-CFE8-4B4E-80BC-64E0F6E34692}" type="presParOf" srcId="{B449AF28-DE15-4257-902C-E7100810303F}" destId="{4B48ADE7-05E0-4EAF-99EB-2D1371328BD0}" srcOrd="0" destOrd="0" presId="urn:microsoft.com/office/officeart/2005/8/layout/orgChart1"/>
    <dgm:cxn modelId="{78AC67C9-BA06-45D0-B4B4-83ED15AA4B85}" type="presParOf" srcId="{B449AF28-DE15-4257-902C-E7100810303F}" destId="{C01384C5-8417-40CA-9145-9F06C70439A5}" srcOrd="1" destOrd="0" presId="urn:microsoft.com/office/officeart/2005/8/layout/orgChart1"/>
    <dgm:cxn modelId="{AB50A6B1-E9EB-4BB4-A976-33A6D58410DA}" type="presParOf" srcId="{C01384C5-8417-40CA-9145-9F06C70439A5}" destId="{64B954A9-6559-4EA6-A516-D17EAAB6EDCC}" srcOrd="0" destOrd="0" presId="urn:microsoft.com/office/officeart/2005/8/layout/orgChart1"/>
    <dgm:cxn modelId="{358E125F-E4D4-47BA-BC30-4DD1E772EF5F}" type="presParOf" srcId="{64B954A9-6559-4EA6-A516-D17EAAB6EDCC}" destId="{B50D49A5-3C04-498E-A329-F8F9108601E0}" srcOrd="0" destOrd="0" presId="urn:microsoft.com/office/officeart/2005/8/layout/orgChart1"/>
    <dgm:cxn modelId="{FC39BBD4-3952-4497-BF97-60196CE73E92}" type="presParOf" srcId="{64B954A9-6559-4EA6-A516-D17EAAB6EDCC}" destId="{7CA137C9-2020-476A-8E57-B67F0D3CDCE4}" srcOrd="1" destOrd="0" presId="urn:microsoft.com/office/officeart/2005/8/layout/orgChart1"/>
    <dgm:cxn modelId="{464520A1-5301-457D-8119-D563CAC848B6}" type="presParOf" srcId="{C01384C5-8417-40CA-9145-9F06C70439A5}" destId="{5980359D-FFBB-45A8-8F77-B95B30FCDD50}" srcOrd="1" destOrd="0" presId="urn:microsoft.com/office/officeart/2005/8/layout/orgChart1"/>
    <dgm:cxn modelId="{E48E8880-63D6-4D5B-A4A0-825F4DFB5AE0}" type="presParOf" srcId="{5980359D-FFBB-45A8-8F77-B95B30FCDD50}" destId="{FDB0B05B-A05A-4585-A3E0-9DAB3B35EBA5}" srcOrd="0" destOrd="0" presId="urn:microsoft.com/office/officeart/2005/8/layout/orgChart1"/>
    <dgm:cxn modelId="{3A6A7ED5-A83A-49C3-800D-768330FA251F}" type="presParOf" srcId="{5980359D-FFBB-45A8-8F77-B95B30FCDD50}" destId="{60212957-5B24-4868-81A2-FDBBA8E71576}" srcOrd="1" destOrd="0" presId="urn:microsoft.com/office/officeart/2005/8/layout/orgChart1"/>
    <dgm:cxn modelId="{343C8820-5032-43EA-B091-28D8B790056F}" type="presParOf" srcId="{60212957-5B24-4868-81A2-FDBBA8E71576}" destId="{89118952-0251-4937-A9AF-CD7A452EFDC2}" srcOrd="0" destOrd="0" presId="urn:microsoft.com/office/officeart/2005/8/layout/orgChart1"/>
    <dgm:cxn modelId="{BC19CF4D-04E0-4BF9-BC04-80E7623F5A74}" type="presParOf" srcId="{89118952-0251-4937-A9AF-CD7A452EFDC2}" destId="{6D3D440E-0DF4-4276-99D7-6638A98B0C58}" srcOrd="0" destOrd="0" presId="urn:microsoft.com/office/officeart/2005/8/layout/orgChart1"/>
    <dgm:cxn modelId="{27F56181-86C0-40EE-B461-FD988328E70F}" type="presParOf" srcId="{89118952-0251-4937-A9AF-CD7A452EFDC2}" destId="{DAD98491-FB99-4D8B-9268-88412E2D036C}" srcOrd="1" destOrd="0" presId="urn:microsoft.com/office/officeart/2005/8/layout/orgChart1"/>
    <dgm:cxn modelId="{1EC6AEBB-A565-4CB8-8E19-6ABF6E5D67A1}" type="presParOf" srcId="{60212957-5B24-4868-81A2-FDBBA8E71576}" destId="{1A80B68B-453E-41C1-AC24-FBCDFBE048FC}" srcOrd="1" destOrd="0" presId="urn:microsoft.com/office/officeart/2005/8/layout/orgChart1"/>
    <dgm:cxn modelId="{A550B98B-9EEE-408A-B03B-32536B6A5DB3}" type="presParOf" srcId="{60212957-5B24-4868-81A2-FDBBA8E71576}" destId="{907164B0-E210-447A-BE7A-C40B847C2EF2}" srcOrd="2" destOrd="0" presId="urn:microsoft.com/office/officeart/2005/8/layout/orgChart1"/>
    <dgm:cxn modelId="{23DEDAEE-A73C-4986-9A5D-BA02765BEB06}" type="presParOf" srcId="{C01384C5-8417-40CA-9145-9F06C70439A5}" destId="{6C55E920-2F9A-4C0B-BE94-AB298C3811DD}" srcOrd="2" destOrd="0" presId="urn:microsoft.com/office/officeart/2005/8/layout/orgChart1"/>
    <dgm:cxn modelId="{AAE93933-10CB-4B1A-B976-BC30AC2510CF}" type="presParOf" srcId="{56AA77C9-9A0F-41E4-A6E2-62A7A15CAE0A}" destId="{E304C3DB-6C99-41E8-A81B-9CAD8C640FE5}" srcOrd="2" destOrd="0" presId="urn:microsoft.com/office/officeart/2005/8/layout/orgChart1"/>
    <dgm:cxn modelId="{AEF4F2CD-FFA1-4344-86C4-420DC581BA4C}" type="presParOf" srcId="{65F20C92-3FE7-49E0-AC47-6E7B2439B50D}" destId="{E1F1E744-9BEC-49E0-8ED6-F0FD7B39CC38}" srcOrd="2" destOrd="0" presId="urn:microsoft.com/office/officeart/2005/8/layout/orgChart1"/>
    <dgm:cxn modelId="{CE4BAAE1-5126-4B88-BA79-F644838C9DF4}" type="presParOf" srcId="{A5C1D51B-9D98-4F7B-8339-A7D69A04DD5F}" destId="{FBC71030-1BDC-4CC2-B8DA-B88BB0E03AC8}" srcOrd="2" destOrd="0" presId="urn:microsoft.com/office/officeart/2005/8/layout/orgChart1"/>
    <dgm:cxn modelId="{4B644683-CF73-4E61-A4C1-CDB4B5EA7A7B}" type="presParOf" srcId="{5C92FAAE-F177-4851-8A83-3C8AB129A192}" destId="{8080804D-7AEF-48B5-923B-435D60A093B9}" srcOrd="2" destOrd="0" presId="urn:microsoft.com/office/officeart/2005/8/layout/orgChart1"/>
    <dgm:cxn modelId="{9872CBA6-71AE-4993-B880-0483B1F18656}" type="presParOf" srcId="{5C92FAAE-F177-4851-8A83-3C8AB129A192}" destId="{EA0B88AC-59F5-4C05-960C-3C253D1F168A}" srcOrd="3" destOrd="0" presId="urn:microsoft.com/office/officeart/2005/8/layout/orgChart1"/>
    <dgm:cxn modelId="{78026D74-4BB1-4E85-A747-AB90B5A3F501}" type="presParOf" srcId="{EA0B88AC-59F5-4C05-960C-3C253D1F168A}" destId="{A0DD8C1E-1F8B-47D9-95C3-D25FB30CE288}" srcOrd="0" destOrd="0" presId="urn:microsoft.com/office/officeart/2005/8/layout/orgChart1"/>
    <dgm:cxn modelId="{6D57240D-7A56-4DD4-A7DD-734523125EC6}" type="presParOf" srcId="{A0DD8C1E-1F8B-47D9-95C3-D25FB30CE288}" destId="{4961091E-B88E-4FB3-B279-FF0DEB4E5F63}" srcOrd="0" destOrd="0" presId="urn:microsoft.com/office/officeart/2005/8/layout/orgChart1"/>
    <dgm:cxn modelId="{18A7B489-BCD1-41BC-B000-90872F3D921A}" type="presParOf" srcId="{A0DD8C1E-1F8B-47D9-95C3-D25FB30CE288}" destId="{360A35A0-D62E-491B-80F9-7144C228C39F}" srcOrd="1" destOrd="0" presId="urn:microsoft.com/office/officeart/2005/8/layout/orgChart1"/>
    <dgm:cxn modelId="{E8B6E285-DB71-46A1-A6A7-4EB8DA3003DF}" type="presParOf" srcId="{EA0B88AC-59F5-4C05-960C-3C253D1F168A}" destId="{2FFEF337-CFE3-4373-8561-2B6951DA65A4}" srcOrd="1" destOrd="0" presId="urn:microsoft.com/office/officeart/2005/8/layout/orgChart1"/>
    <dgm:cxn modelId="{C9F19D49-2A3D-4EDD-8490-99796A9A4FE6}" type="presParOf" srcId="{2FFEF337-CFE3-4373-8561-2B6951DA65A4}" destId="{A9EC0591-2207-423B-A6B3-1B168DA2B69E}" srcOrd="0" destOrd="0" presId="urn:microsoft.com/office/officeart/2005/8/layout/orgChart1"/>
    <dgm:cxn modelId="{7844CE34-EC0C-4429-9969-8F9F42D62CCD}" type="presParOf" srcId="{2FFEF337-CFE3-4373-8561-2B6951DA65A4}" destId="{F39A5A55-B56A-4283-B364-9E44CD2A34AE}" srcOrd="1" destOrd="0" presId="urn:microsoft.com/office/officeart/2005/8/layout/orgChart1"/>
    <dgm:cxn modelId="{5EBBC5D8-7A16-4815-A9D3-90C8213E39B5}" type="presParOf" srcId="{F39A5A55-B56A-4283-B364-9E44CD2A34AE}" destId="{3C64975C-35C0-4B4E-9FE3-530E70AD7950}" srcOrd="0" destOrd="0" presId="urn:microsoft.com/office/officeart/2005/8/layout/orgChart1"/>
    <dgm:cxn modelId="{9771DDEC-E4DE-4E2D-9C1B-DD1B354A33B7}" type="presParOf" srcId="{3C64975C-35C0-4B4E-9FE3-530E70AD7950}" destId="{EED9404F-8488-41F6-95A5-7959129FD688}" srcOrd="0" destOrd="0" presId="urn:microsoft.com/office/officeart/2005/8/layout/orgChart1"/>
    <dgm:cxn modelId="{596C1064-AC42-488A-AB2C-BB48A9B9D4C8}" type="presParOf" srcId="{3C64975C-35C0-4B4E-9FE3-530E70AD7950}" destId="{9575294D-2B0B-4D33-AE9A-079941E7AE65}" srcOrd="1" destOrd="0" presId="urn:microsoft.com/office/officeart/2005/8/layout/orgChart1"/>
    <dgm:cxn modelId="{28A9D5AD-BA66-4AE2-B6B4-4561801B4D58}" type="presParOf" srcId="{F39A5A55-B56A-4283-B364-9E44CD2A34AE}" destId="{A44632B7-2CD1-4BF5-8219-11D223ACDED7}" srcOrd="1" destOrd="0" presId="urn:microsoft.com/office/officeart/2005/8/layout/orgChart1"/>
    <dgm:cxn modelId="{E178B23E-8869-4849-ABCC-8F87D5F1F304}" type="presParOf" srcId="{A44632B7-2CD1-4BF5-8219-11D223ACDED7}" destId="{6045787C-1308-498B-97AA-624A6D84B1DB}" srcOrd="0" destOrd="0" presId="urn:microsoft.com/office/officeart/2005/8/layout/orgChart1"/>
    <dgm:cxn modelId="{3675B2B0-B660-4497-B2F8-CE2D67E8D29F}" type="presParOf" srcId="{A44632B7-2CD1-4BF5-8219-11D223ACDED7}" destId="{1E57BA29-9BC1-4CAA-BC67-04BE685A28AC}" srcOrd="1" destOrd="0" presId="urn:microsoft.com/office/officeart/2005/8/layout/orgChart1"/>
    <dgm:cxn modelId="{0A87B9E9-B0C0-4436-92E2-DB3432AED722}" type="presParOf" srcId="{1E57BA29-9BC1-4CAA-BC67-04BE685A28AC}" destId="{AD41CE92-CF69-4C22-AD5B-76072537613D}" srcOrd="0" destOrd="0" presId="urn:microsoft.com/office/officeart/2005/8/layout/orgChart1"/>
    <dgm:cxn modelId="{7727E949-E982-4A4F-9C46-D3D4BECD3B2C}" type="presParOf" srcId="{AD41CE92-CF69-4C22-AD5B-76072537613D}" destId="{FFF233C0-6AC1-4FBD-9EA6-0FD210E6C1DA}" srcOrd="0" destOrd="0" presId="urn:microsoft.com/office/officeart/2005/8/layout/orgChart1"/>
    <dgm:cxn modelId="{D6D7EA53-212C-4995-8C4F-3A2CA46A238B}" type="presParOf" srcId="{AD41CE92-CF69-4C22-AD5B-76072537613D}" destId="{B1190D64-DEB0-4CDE-81C8-BCBC389689E4}" srcOrd="1" destOrd="0" presId="urn:microsoft.com/office/officeart/2005/8/layout/orgChart1"/>
    <dgm:cxn modelId="{ECCAB9AE-D3C7-4F04-ADCF-827D4605DE8F}" type="presParOf" srcId="{1E57BA29-9BC1-4CAA-BC67-04BE685A28AC}" destId="{2E2198E2-D154-4BFC-81ED-0D6CDEB7ABB7}" srcOrd="1" destOrd="0" presId="urn:microsoft.com/office/officeart/2005/8/layout/orgChart1"/>
    <dgm:cxn modelId="{3275C92F-676E-4C52-B960-2537DC7A90F4}" type="presParOf" srcId="{2E2198E2-D154-4BFC-81ED-0D6CDEB7ABB7}" destId="{656A36B1-911D-4922-8DC6-DC8EF6DB1C27}" srcOrd="0" destOrd="0" presId="urn:microsoft.com/office/officeart/2005/8/layout/orgChart1"/>
    <dgm:cxn modelId="{6C7EA16A-877E-4474-817F-CC0C99F85F32}" type="presParOf" srcId="{2E2198E2-D154-4BFC-81ED-0D6CDEB7ABB7}" destId="{30A2C7B8-11B7-483B-A585-66CF1FB18255}" srcOrd="1" destOrd="0" presId="urn:microsoft.com/office/officeart/2005/8/layout/orgChart1"/>
    <dgm:cxn modelId="{F0104490-9BE8-4047-9E22-4AB9FC4F6B54}" type="presParOf" srcId="{30A2C7B8-11B7-483B-A585-66CF1FB18255}" destId="{B14C9208-0FDC-460A-821C-695961D8BE4A}" srcOrd="0" destOrd="0" presId="urn:microsoft.com/office/officeart/2005/8/layout/orgChart1"/>
    <dgm:cxn modelId="{92973056-22B0-4BE3-B1F2-480F59ACFD67}" type="presParOf" srcId="{B14C9208-0FDC-460A-821C-695961D8BE4A}" destId="{F87FD777-C96A-45C4-8BD6-F1C16D0C5BE0}" srcOrd="0" destOrd="0" presId="urn:microsoft.com/office/officeart/2005/8/layout/orgChart1"/>
    <dgm:cxn modelId="{6CA4401C-6045-499F-8B1A-AC915142BE4F}" type="presParOf" srcId="{B14C9208-0FDC-460A-821C-695961D8BE4A}" destId="{BF2EE302-8107-4E94-847D-A00B5BD29146}" srcOrd="1" destOrd="0" presId="urn:microsoft.com/office/officeart/2005/8/layout/orgChart1"/>
    <dgm:cxn modelId="{1FC9314E-5B72-42DA-A579-49593A34547B}" type="presParOf" srcId="{30A2C7B8-11B7-483B-A585-66CF1FB18255}" destId="{3CD74B00-BD4C-4F3A-BDD5-996A79736C3C}" srcOrd="1" destOrd="0" presId="urn:microsoft.com/office/officeart/2005/8/layout/orgChart1"/>
    <dgm:cxn modelId="{2901B7E4-2E34-4CB6-AB9B-70638CFFCFB8}" type="presParOf" srcId="{3CD74B00-BD4C-4F3A-BDD5-996A79736C3C}" destId="{6A25CC60-4708-40B7-9FAD-F3ADB347471A}" srcOrd="0" destOrd="0" presId="urn:microsoft.com/office/officeart/2005/8/layout/orgChart1"/>
    <dgm:cxn modelId="{94DD5E1C-C195-44F6-9D4F-AEEFD06A2D7E}" type="presParOf" srcId="{3CD74B00-BD4C-4F3A-BDD5-996A79736C3C}" destId="{5EFEB3BF-127C-4BAD-8286-94D5469C21DC}" srcOrd="1" destOrd="0" presId="urn:microsoft.com/office/officeart/2005/8/layout/orgChart1"/>
    <dgm:cxn modelId="{C72E5D04-8DCD-4F69-BFE0-E6A3FDFF98F2}" type="presParOf" srcId="{5EFEB3BF-127C-4BAD-8286-94D5469C21DC}" destId="{F411DCA0-9044-4E79-9ADF-331E5C362771}" srcOrd="0" destOrd="0" presId="urn:microsoft.com/office/officeart/2005/8/layout/orgChart1"/>
    <dgm:cxn modelId="{A83589FE-51E3-4FF6-A2A7-E8C5BD026292}" type="presParOf" srcId="{F411DCA0-9044-4E79-9ADF-331E5C362771}" destId="{49CB928F-495E-41DF-B7E5-E40379A58659}" srcOrd="0" destOrd="0" presId="urn:microsoft.com/office/officeart/2005/8/layout/orgChart1"/>
    <dgm:cxn modelId="{FDF71A20-990C-4AC3-AB66-0EA4D2D7AF05}" type="presParOf" srcId="{F411DCA0-9044-4E79-9ADF-331E5C362771}" destId="{E8CB0D18-BCF8-45B7-8707-95561C29E8BE}" srcOrd="1" destOrd="0" presId="urn:microsoft.com/office/officeart/2005/8/layout/orgChart1"/>
    <dgm:cxn modelId="{1A476848-5E56-48F5-B3D3-CD1ED6D9FCA1}" type="presParOf" srcId="{5EFEB3BF-127C-4BAD-8286-94D5469C21DC}" destId="{5182E615-1077-42C1-97D5-DA3FADF855AE}" srcOrd="1" destOrd="0" presId="urn:microsoft.com/office/officeart/2005/8/layout/orgChart1"/>
    <dgm:cxn modelId="{38F8B631-6F45-4056-A95B-4CE414E0FA0A}" type="presParOf" srcId="{5EFEB3BF-127C-4BAD-8286-94D5469C21DC}" destId="{BFD52DE3-5BC6-4B89-A26F-38C300E02D92}" srcOrd="2" destOrd="0" presId="urn:microsoft.com/office/officeart/2005/8/layout/orgChart1"/>
    <dgm:cxn modelId="{36FCBB93-E713-4929-A82F-5824B7638E63}" type="presParOf" srcId="{30A2C7B8-11B7-483B-A585-66CF1FB18255}" destId="{7B832CFC-2C66-4B68-A909-1C9CC1541156}" srcOrd="2" destOrd="0" presId="urn:microsoft.com/office/officeart/2005/8/layout/orgChart1"/>
    <dgm:cxn modelId="{E4F5ADEE-8209-4237-854F-280CD426DBD6}" type="presParOf" srcId="{1E57BA29-9BC1-4CAA-BC67-04BE685A28AC}" destId="{8E684812-DC18-49ED-976C-E3B19D6DA520}" srcOrd="2" destOrd="0" presId="urn:microsoft.com/office/officeart/2005/8/layout/orgChart1"/>
    <dgm:cxn modelId="{752CEA08-2F4A-4C6B-9B5F-193CB0C956B1}" type="presParOf" srcId="{F39A5A55-B56A-4283-B364-9E44CD2A34AE}" destId="{7E944FD0-C30B-4B1A-BAA9-2BE286C1FCB3}" srcOrd="2" destOrd="0" presId="urn:microsoft.com/office/officeart/2005/8/layout/orgChart1"/>
    <dgm:cxn modelId="{52B2A16E-4721-4C46-9955-84F0CDE97FBE}" type="presParOf" srcId="{EA0B88AC-59F5-4C05-960C-3C253D1F168A}" destId="{8FA07C03-A288-4720-BDEE-7F6DFFFD4A7C}" srcOrd="2" destOrd="0" presId="urn:microsoft.com/office/officeart/2005/8/layout/orgChart1"/>
    <dgm:cxn modelId="{DBDF79E5-8821-495C-BF2E-C60218A9509F}" type="presParOf" srcId="{5C92FAAE-F177-4851-8A83-3C8AB129A192}" destId="{F097E62B-2091-4BBB-96EE-AC05A36D67A2}" srcOrd="4" destOrd="0" presId="urn:microsoft.com/office/officeart/2005/8/layout/orgChart1"/>
    <dgm:cxn modelId="{C6E87611-2859-4639-9C76-365189E04F0E}" type="presParOf" srcId="{5C92FAAE-F177-4851-8A83-3C8AB129A192}" destId="{4B85041B-FF35-499F-8454-7DFA190A8F35}" srcOrd="5" destOrd="0" presId="urn:microsoft.com/office/officeart/2005/8/layout/orgChart1"/>
    <dgm:cxn modelId="{11BE7ACB-17A8-497D-815C-AA748D49770C}" type="presParOf" srcId="{4B85041B-FF35-499F-8454-7DFA190A8F35}" destId="{C07BB8FB-10C0-483B-8C8E-38A8D7B069D1}" srcOrd="0" destOrd="0" presId="urn:microsoft.com/office/officeart/2005/8/layout/orgChart1"/>
    <dgm:cxn modelId="{29D3EA13-A5E1-4B20-A237-AB578A575C3C}" type="presParOf" srcId="{C07BB8FB-10C0-483B-8C8E-38A8D7B069D1}" destId="{2208E912-9410-45A7-A7B0-35855C0BB3CC}" srcOrd="0" destOrd="0" presId="urn:microsoft.com/office/officeart/2005/8/layout/orgChart1"/>
    <dgm:cxn modelId="{2290E84F-6696-47F5-B2C2-4C02E6D7366C}" type="presParOf" srcId="{C07BB8FB-10C0-483B-8C8E-38A8D7B069D1}" destId="{6627D168-F519-4379-91A1-4543FB9053BA}" srcOrd="1" destOrd="0" presId="urn:microsoft.com/office/officeart/2005/8/layout/orgChart1"/>
    <dgm:cxn modelId="{81AED947-B5F8-4331-942E-048A4017EB24}" type="presParOf" srcId="{4B85041B-FF35-499F-8454-7DFA190A8F35}" destId="{050C2268-5A36-460B-ACF6-867CB5602AA3}" srcOrd="1" destOrd="0" presId="urn:microsoft.com/office/officeart/2005/8/layout/orgChart1"/>
    <dgm:cxn modelId="{CDC10983-BA5F-4282-A7A8-9CE9594608EF}" type="presParOf" srcId="{050C2268-5A36-460B-ACF6-867CB5602AA3}" destId="{EDBD80BF-2BD4-4065-9F7B-5F598DCE83BF}" srcOrd="0" destOrd="0" presId="urn:microsoft.com/office/officeart/2005/8/layout/orgChart1"/>
    <dgm:cxn modelId="{A7518ABC-7722-4441-A65D-B3D4A83A9C68}" type="presParOf" srcId="{050C2268-5A36-460B-ACF6-867CB5602AA3}" destId="{73E44982-F405-46E2-9819-E0630F2CD7F6}" srcOrd="1" destOrd="0" presId="urn:microsoft.com/office/officeart/2005/8/layout/orgChart1"/>
    <dgm:cxn modelId="{30708555-8B12-4F68-AD24-7213E5EEADD1}" type="presParOf" srcId="{73E44982-F405-46E2-9819-E0630F2CD7F6}" destId="{9BFCC9BA-878D-4200-9484-DAB79C27CD4D}" srcOrd="0" destOrd="0" presId="urn:microsoft.com/office/officeart/2005/8/layout/orgChart1"/>
    <dgm:cxn modelId="{2B13FA75-41D4-4AE0-A946-BD01D48B171C}" type="presParOf" srcId="{9BFCC9BA-878D-4200-9484-DAB79C27CD4D}" destId="{4C221F85-6C7E-4A45-81FF-29E682576B5A}" srcOrd="0" destOrd="0" presId="urn:microsoft.com/office/officeart/2005/8/layout/orgChart1"/>
    <dgm:cxn modelId="{97AD900D-0F22-491E-B203-5DDCC0F3EC25}" type="presParOf" srcId="{9BFCC9BA-878D-4200-9484-DAB79C27CD4D}" destId="{4373277B-BBF3-461B-B084-65F6D11C2F58}" srcOrd="1" destOrd="0" presId="urn:microsoft.com/office/officeart/2005/8/layout/orgChart1"/>
    <dgm:cxn modelId="{1FD14B33-01B9-4FDE-80D4-5434EBEA2BAE}" type="presParOf" srcId="{73E44982-F405-46E2-9819-E0630F2CD7F6}" destId="{AB8D093D-0750-4B4E-898C-9E6370DCE0FF}" srcOrd="1" destOrd="0" presId="urn:microsoft.com/office/officeart/2005/8/layout/orgChart1"/>
    <dgm:cxn modelId="{A18CF3FF-00BC-44DE-BE79-3374053E5CAA}" type="presParOf" srcId="{AB8D093D-0750-4B4E-898C-9E6370DCE0FF}" destId="{8E3A305E-4AC5-497C-AB6B-95926A005090}" srcOrd="0" destOrd="0" presId="urn:microsoft.com/office/officeart/2005/8/layout/orgChart1"/>
    <dgm:cxn modelId="{8E09F51E-431C-467A-9CC3-D4344AA7E6CB}" type="presParOf" srcId="{AB8D093D-0750-4B4E-898C-9E6370DCE0FF}" destId="{11B5C40E-BB6C-4F1C-B37E-6207D3D5F9B6}" srcOrd="1" destOrd="0" presId="urn:microsoft.com/office/officeart/2005/8/layout/orgChart1"/>
    <dgm:cxn modelId="{EC8A15B4-5009-4BBC-B5EE-4F424977BB61}" type="presParOf" srcId="{11B5C40E-BB6C-4F1C-B37E-6207D3D5F9B6}" destId="{B1BCBB71-4486-4C1E-9C1F-7B237E327E43}" srcOrd="0" destOrd="0" presId="urn:microsoft.com/office/officeart/2005/8/layout/orgChart1"/>
    <dgm:cxn modelId="{65AAB45B-A7F0-4959-B564-4E8C78EF9EE2}" type="presParOf" srcId="{B1BCBB71-4486-4C1E-9C1F-7B237E327E43}" destId="{A4E9322D-09E6-4AD4-A100-06701AD96A60}" srcOrd="0" destOrd="0" presId="urn:microsoft.com/office/officeart/2005/8/layout/orgChart1"/>
    <dgm:cxn modelId="{9B5068E1-0969-4969-BFD9-830BACF47966}" type="presParOf" srcId="{B1BCBB71-4486-4C1E-9C1F-7B237E327E43}" destId="{1B354388-A8F9-455D-9A95-12553375747C}" srcOrd="1" destOrd="0" presId="urn:microsoft.com/office/officeart/2005/8/layout/orgChart1"/>
    <dgm:cxn modelId="{FB42BC43-AAFC-482D-9308-C6CF113D6689}" type="presParOf" srcId="{11B5C40E-BB6C-4F1C-B37E-6207D3D5F9B6}" destId="{1581284A-605D-4486-849F-9C1B8AA34822}" srcOrd="1" destOrd="0" presId="urn:microsoft.com/office/officeart/2005/8/layout/orgChart1"/>
    <dgm:cxn modelId="{E0E893DB-8E28-4EEB-B50E-B278FCAC3E86}" type="presParOf" srcId="{1581284A-605D-4486-849F-9C1B8AA34822}" destId="{897BFC8D-3247-4C7A-87A8-ACD54D35122F}" srcOrd="0" destOrd="0" presId="urn:microsoft.com/office/officeart/2005/8/layout/orgChart1"/>
    <dgm:cxn modelId="{5DB80164-D839-40C4-9158-6D20C8CAD49B}" type="presParOf" srcId="{1581284A-605D-4486-849F-9C1B8AA34822}" destId="{03454933-9100-4651-8144-85EE648063CB}" srcOrd="1" destOrd="0" presId="urn:microsoft.com/office/officeart/2005/8/layout/orgChart1"/>
    <dgm:cxn modelId="{0136A19B-1579-448C-B248-862502EAB39F}" type="presParOf" srcId="{03454933-9100-4651-8144-85EE648063CB}" destId="{230663F7-2D28-40DA-B42B-0C7B4393C005}" srcOrd="0" destOrd="0" presId="urn:microsoft.com/office/officeart/2005/8/layout/orgChart1"/>
    <dgm:cxn modelId="{76CBAC61-A777-4C49-AED9-44E2BB40FB7C}" type="presParOf" srcId="{230663F7-2D28-40DA-B42B-0C7B4393C005}" destId="{D15ABFBC-0905-418E-9E3D-E2CBE217AC8A}" srcOrd="0" destOrd="0" presId="urn:microsoft.com/office/officeart/2005/8/layout/orgChart1"/>
    <dgm:cxn modelId="{B035E5DB-8E16-4771-8F30-38677B2DD59E}" type="presParOf" srcId="{230663F7-2D28-40DA-B42B-0C7B4393C005}" destId="{3BEE13E1-8FA3-444C-9BE9-9288B89F390D}" srcOrd="1" destOrd="0" presId="urn:microsoft.com/office/officeart/2005/8/layout/orgChart1"/>
    <dgm:cxn modelId="{CED6026A-A8EF-4664-8952-E1E8D4BC8C84}" type="presParOf" srcId="{03454933-9100-4651-8144-85EE648063CB}" destId="{38A459FB-B95B-4651-A851-E90919AF22CC}" srcOrd="1" destOrd="0" presId="urn:microsoft.com/office/officeart/2005/8/layout/orgChart1"/>
    <dgm:cxn modelId="{072AB04B-B99E-4E2A-AC52-3026E43BF47B}" type="presParOf" srcId="{38A459FB-B95B-4651-A851-E90919AF22CC}" destId="{718D956B-41BB-47EC-A290-047D292220B5}" srcOrd="0" destOrd="0" presId="urn:microsoft.com/office/officeart/2005/8/layout/orgChart1"/>
    <dgm:cxn modelId="{678188E9-9E73-4A97-A12B-79D9E5D4499C}" type="presParOf" srcId="{38A459FB-B95B-4651-A851-E90919AF22CC}" destId="{14D15F26-5167-4CC5-8852-1DF7400B1B70}" srcOrd="1" destOrd="0" presId="urn:microsoft.com/office/officeart/2005/8/layout/orgChart1"/>
    <dgm:cxn modelId="{A0E5E91E-5C97-429B-942C-8D7109D874A5}" type="presParOf" srcId="{14D15F26-5167-4CC5-8852-1DF7400B1B70}" destId="{CFA9FB88-5301-4FF4-91EA-2EB0327D0E60}" srcOrd="0" destOrd="0" presId="urn:microsoft.com/office/officeart/2005/8/layout/orgChart1"/>
    <dgm:cxn modelId="{ED77E3CD-DF75-4DA6-B119-A8ED9A63182D}" type="presParOf" srcId="{CFA9FB88-5301-4FF4-91EA-2EB0327D0E60}" destId="{23C7E747-940C-4ECD-841D-C916196EDD1E}" srcOrd="0" destOrd="0" presId="urn:microsoft.com/office/officeart/2005/8/layout/orgChart1"/>
    <dgm:cxn modelId="{A3C0CE51-38CA-4D0A-9B62-08D88F62E53D}" type="presParOf" srcId="{CFA9FB88-5301-4FF4-91EA-2EB0327D0E60}" destId="{19243FB6-F770-4CE9-A6AD-3F8260A35BEC}" srcOrd="1" destOrd="0" presId="urn:microsoft.com/office/officeart/2005/8/layout/orgChart1"/>
    <dgm:cxn modelId="{36625B14-42F4-48B6-8D97-D68DF9840E92}" type="presParOf" srcId="{14D15F26-5167-4CC5-8852-1DF7400B1B70}" destId="{C43EC20E-E918-4F8A-BB38-115E24360929}" srcOrd="1" destOrd="0" presId="urn:microsoft.com/office/officeart/2005/8/layout/orgChart1"/>
    <dgm:cxn modelId="{A2D2B768-4E31-4C1A-8507-EA2E07553B97}" type="presParOf" srcId="{14D15F26-5167-4CC5-8852-1DF7400B1B70}" destId="{F68A2B3D-21F7-4388-8269-8CE7918457BF}" srcOrd="2" destOrd="0" presId="urn:microsoft.com/office/officeart/2005/8/layout/orgChart1"/>
    <dgm:cxn modelId="{2ABE4F59-DEE1-416D-AC65-E5786762402A}" type="presParOf" srcId="{03454933-9100-4651-8144-85EE648063CB}" destId="{6DCD478B-1367-46D5-AC49-8E32CAB85A82}" srcOrd="2" destOrd="0" presId="urn:microsoft.com/office/officeart/2005/8/layout/orgChart1"/>
    <dgm:cxn modelId="{81F96F79-57A1-4587-92E7-49309D612F20}" type="presParOf" srcId="{11B5C40E-BB6C-4F1C-B37E-6207D3D5F9B6}" destId="{D929B241-37A3-4D8A-BC47-EF4D8DB4DD27}" srcOrd="2" destOrd="0" presId="urn:microsoft.com/office/officeart/2005/8/layout/orgChart1"/>
    <dgm:cxn modelId="{E7EE8692-0296-4E7F-9A55-8AA3BD1DDF22}" type="presParOf" srcId="{73E44982-F405-46E2-9819-E0630F2CD7F6}" destId="{F81051F4-7110-4A40-834D-E9FC537F3649}" srcOrd="2" destOrd="0" presId="urn:microsoft.com/office/officeart/2005/8/layout/orgChart1"/>
    <dgm:cxn modelId="{8C39066F-DD95-4514-A3F2-7B4F96993291}" type="presParOf" srcId="{4B85041B-FF35-499F-8454-7DFA190A8F35}" destId="{8142E481-C102-4E8B-BA16-7A4B26B29BAB}" srcOrd="2" destOrd="0" presId="urn:microsoft.com/office/officeart/2005/8/layout/orgChart1"/>
    <dgm:cxn modelId="{E269DEC6-F2BF-48DD-B1F9-216EF8F0C822}" type="presParOf" srcId="{A894AFE1-8928-4823-981A-68B5B74438A7}" destId="{0B58283D-C1FC-4BAA-9F88-437318233A86}"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4.xml><?xml version="1.0" encoding="utf-8"?>
<dgm:dataModel xmlns:dgm="http://schemas.openxmlformats.org/drawingml/2006/diagram" xmlns:a="http://schemas.openxmlformats.org/drawingml/2006/main">
  <dgm:ptLst>
    <dgm:pt modelId="{A71190FE-5F1A-4DC9-AA67-7DA84A21AE69}" type="doc">
      <dgm:prSet loTypeId="urn:microsoft.com/office/officeart/2005/8/layout/gear1" loCatId="process" qsTypeId="urn:microsoft.com/office/officeart/2005/8/quickstyle/simple5" qsCatId="simple" csTypeId="urn:microsoft.com/office/officeart/2005/8/colors/colorful1" csCatId="colorful" phldr="1"/>
      <dgm:spPr/>
    </dgm:pt>
    <dgm:pt modelId="{35143F79-6055-41BA-86C2-CB3BB8D6A3F7}" type="pres">
      <dgm:prSet presAssocID="{A71190FE-5F1A-4DC9-AA67-7DA84A21AE69}" presName="composite" presStyleCnt="0">
        <dgm:presLayoutVars>
          <dgm:chMax val="3"/>
          <dgm:animLvl val="lvl"/>
          <dgm:resizeHandles val="exact"/>
        </dgm:presLayoutVars>
      </dgm:prSet>
      <dgm:spPr/>
    </dgm:pt>
  </dgm:ptLst>
  <dgm:cxnLst>
    <dgm:cxn modelId="{4E1839EA-99A4-4245-AD9A-49BB42A92F2F}" type="presOf" srcId="{A71190FE-5F1A-4DC9-AA67-7DA84A21AE69}" destId="{35143F79-6055-41BA-86C2-CB3BB8D6A3F7}" srcOrd="0" destOrd="0" presId="urn:microsoft.com/office/officeart/2005/8/layout/gear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5.xml><?xml version="1.0" encoding="utf-8"?>
<dgm:dataModel xmlns:dgm="http://schemas.openxmlformats.org/drawingml/2006/diagram" xmlns:a="http://schemas.openxmlformats.org/drawingml/2006/main">
  <dgm:ptLst>
    <dgm:pt modelId="{A71190FE-5F1A-4DC9-AA67-7DA84A21AE69}" type="doc">
      <dgm:prSet loTypeId="urn:microsoft.com/office/officeart/2005/8/layout/gear1" loCatId="process" qsTypeId="urn:microsoft.com/office/officeart/2005/8/quickstyle/simple5" qsCatId="simple" csTypeId="urn:microsoft.com/office/officeart/2005/8/colors/colorful1" csCatId="colorful" phldr="1"/>
      <dgm:spPr/>
    </dgm:pt>
    <dgm:pt modelId="{35143F79-6055-41BA-86C2-CB3BB8D6A3F7}" type="pres">
      <dgm:prSet presAssocID="{A71190FE-5F1A-4DC9-AA67-7DA84A21AE69}" presName="composite" presStyleCnt="0">
        <dgm:presLayoutVars>
          <dgm:chMax val="3"/>
          <dgm:animLvl val="lvl"/>
          <dgm:resizeHandles val="exact"/>
        </dgm:presLayoutVars>
      </dgm:prSet>
      <dgm:spPr/>
    </dgm:pt>
  </dgm:ptLst>
  <dgm:cxnLst>
    <dgm:cxn modelId="{E2F6E10D-EC8C-4CF0-B0D3-90B0E647073D}" type="presOf" srcId="{A71190FE-5F1A-4DC9-AA67-7DA84A21AE69}" destId="{35143F79-6055-41BA-86C2-CB3BB8D6A3F7}" srcOrd="0" destOrd="0" presId="urn:microsoft.com/office/officeart/2005/8/layout/gear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6.xml><?xml version="1.0" encoding="utf-8"?>
<dgm:dataModel xmlns:dgm="http://schemas.openxmlformats.org/drawingml/2006/diagram" xmlns:a="http://schemas.openxmlformats.org/drawingml/2006/main">
  <dgm:ptLst>
    <dgm:pt modelId="{A71190FE-5F1A-4DC9-AA67-7DA84A21AE69}" type="doc">
      <dgm:prSet loTypeId="urn:microsoft.com/office/officeart/2005/8/layout/gear1" loCatId="process" qsTypeId="urn:microsoft.com/office/officeart/2005/8/quickstyle/simple5" qsCatId="simple" csTypeId="urn:microsoft.com/office/officeart/2005/8/colors/colorful1" csCatId="colorful" phldr="1"/>
      <dgm:spPr/>
    </dgm:pt>
    <dgm:pt modelId="{35143F79-6055-41BA-86C2-CB3BB8D6A3F7}" type="pres">
      <dgm:prSet presAssocID="{A71190FE-5F1A-4DC9-AA67-7DA84A21AE69}" presName="composite" presStyleCnt="0">
        <dgm:presLayoutVars>
          <dgm:chMax val="3"/>
          <dgm:animLvl val="lvl"/>
          <dgm:resizeHandles val="exact"/>
        </dgm:presLayoutVars>
      </dgm:prSet>
      <dgm:spPr/>
    </dgm:pt>
  </dgm:ptLst>
  <dgm:cxnLst>
    <dgm:cxn modelId="{A3BC31A9-3E4B-4390-9DE4-978C325799F1}" type="presOf" srcId="{A71190FE-5F1A-4DC9-AA67-7DA84A21AE69}" destId="{35143F79-6055-41BA-86C2-CB3BB8D6A3F7}" srcOrd="0" destOrd="0" presId="urn:microsoft.com/office/officeart/2005/8/layout/gear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7.xml><?xml version="1.0" encoding="utf-8"?>
<dgm:dataModel xmlns:dgm="http://schemas.openxmlformats.org/drawingml/2006/diagram" xmlns:a="http://schemas.openxmlformats.org/drawingml/2006/main">
  <dgm:ptLst>
    <dgm:pt modelId="{A71190FE-5F1A-4DC9-AA67-7DA84A21AE69}" type="doc">
      <dgm:prSet loTypeId="urn:microsoft.com/office/officeart/2005/8/layout/gear1" loCatId="process" qsTypeId="urn:microsoft.com/office/officeart/2005/8/quickstyle/simple5" qsCatId="simple" csTypeId="urn:microsoft.com/office/officeart/2005/8/colors/colorful1" csCatId="colorful" phldr="1"/>
      <dgm:spPr/>
    </dgm:pt>
    <dgm:pt modelId="{35143F79-6055-41BA-86C2-CB3BB8D6A3F7}" type="pres">
      <dgm:prSet presAssocID="{A71190FE-5F1A-4DC9-AA67-7DA84A21AE69}" presName="composite" presStyleCnt="0">
        <dgm:presLayoutVars>
          <dgm:chMax val="3"/>
          <dgm:animLvl val="lvl"/>
          <dgm:resizeHandles val="exact"/>
        </dgm:presLayoutVars>
      </dgm:prSet>
      <dgm:spPr/>
    </dgm:pt>
  </dgm:ptLst>
  <dgm:cxnLst>
    <dgm:cxn modelId="{A6B864EE-C2A5-45E1-AA23-05D9710428F5}" type="presOf" srcId="{A71190FE-5F1A-4DC9-AA67-7DA84A21AE69}" destId="{35143F79-6055-41BA-86C2-CB3BB8D6A3F7}" srcOrd="0" destOrd="0" presId="urn:microsoft.com/office/officeart/2005/8/layout/gear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8.xml><?xml version="1.0" encoding="utf-8"?>
<dgm:dataModel xmlns:dgm="http://schemas.openxmlformats.org/drawingml/2006/diagram" xmlns:a="http://schemas.openxmlformats.org/drawingml/2006/main">
  <dgm:ptLst>
    <dgm:pt modelId="{A71190FE-5F1A-4DC9-AA67-7DA84A21AE69}" type="doc">
      <dgm:prSet loTypeId="urn:microsoft.com/office/officeart/2005/8/layout/gear1" loCatId="process" qsTypeId="urn:microsoft.com/office/officeart/2005/8/quickstyle/simple5" qsCatId="simple" csTypeId="urn:microsoft.com/office/officeart/2005/8/colors/colorful1" csCatId="colorful" phldr="1"/>
      <dgm:spPr/>
    </dgm:pt>
    <dgm:pt modelId="{35143F79-6055-41BA-86C2-CB3BB8D6A3F7}" type="pres">
      <dgm:prSet presAssocID="{A71190FE-5F1A-4DC9-AA67-7DA84A21AE69}" presName="composite" presStyleCnt="0">
        <dgm:presLayoutVars>
          <dgm:chMax val="3"/>
          <dgm:animLvl val="lvl"/>
          <dgm:resizeHandles val="exact"/>
        </dgm:presLayoutVars>
      </dgm:prSet>
      <dgm:spPr/>
    </dgm:pt>
  </dgm:ptLst>
  <dgm:cxnLst>
    <dgm:cxn modelId="{6FA1C1B9-67EC-47EB-835E-3E1D18CCB10E}" type="presOf" srcId="{A71190FE-5F1A-4DC9-AA67-7DA84A21AE69}" destId="{35143F79-6055-41BA-86C2-CB3BB8D6A3F7}" srcOrd="0" destOrd="0" presId="urn:microsoft.com/office/officeart/2005/8/layout/gear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9.xml><?xml version="1.0" encoding="utf-8"?>
<dgm:dataModel xmlns:dgm="http://schemas.openxmlformats.org/drawingml/2006/diagram" xmlns:a="http://schemas.openxmlformats.org/drawingml/2006/main">
  <dgm:ptLst>
    <dgm:pt modelId="{A71190FE-5F1A-4DC9-AA67-7DA84A21AE69}" type="doc">
      <dgm:prSet loTypeId="urn:microsoft.com/office/officeart/2005/8/layout/gear1" loCatId="process" qsTypeId="urn:microsoft.com/office/officeart/2005/8/quickstyle/simple5" qsCatId="simple" csTypeId="urn:microsoft.com/office/officeart/2005/8/colors/colorful1" csCatId="colorful" phldr="1"/>
      <dgm:spPr/>
    </dgm:pt>
    <dgm:pt modelId="{35143F79-6055-41BA-86C2-CB3BB8D6A3F7}" type="pres">
      <dgm:prSet presAssocID="{A71190FE-5F1A-4DC9-AA67-7DA84A21AE69}" presName="composite" presStyleCnt="0">
        <dgm:presLayoutVars>
          <dgm:chMax val="3"/>
          <dgm:animLvl val="lvl"/>
          <dgm:resizeHandles val="exact"/>
        </dgm:presLayoutVars>
      </dgm:prSet>
      <dgm:spPr/>
    </dgm:pt>
  </dgm:ptLst>
  <dgm:cxnLst>
    <dgm:cxn modelId="{4D980CA3-0393-4466-8FC9-1CF7BF1CDB5A}" type="presOf" srcId="{A71190FE-5F1A-4DC9-AA67-7DA84A21AE69}" destId="{35143F79-6055-41BA-86C2-CB3BB8D6A3F7}" srcOrd="0" destOrd="0" presId="urn:microsoft.com/office/officeart/2005/8/layout/gear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B156D42D-F5AF-4390-907B-2AF70D72F309}" type="doc">
      <dgm:prSet loTypeId="urn:microsoft.com/office/officeart/2009/3/layout/IncreasingArrowsProcess" loCatId="process" qsTypeId="urn:microsoft.com/office/officeart/2005/8/quickstyle/simple5" qsCatId="simple" csTypeId="urn:microsoft.com/office/officeart/2005/8/colors/colorful5" csCatId="colorful" phldr="1"/>
      <dgm:spPr/>
      <dgm:t>
        <a:bodyPr/>
        <a:lstStyle/>
        <a:p>
          <a:endParaRPr lang="fr-FR"/>
        </a:p>
      </dgm:t>
    </dgm:pt>
    <dgm:pt modelId="{9AB38E47-1250-4027-9FA2-1FD9485C2F0E}">
      <dgm:prSet phldrT="[Texte]" custT="1"/>
      <dgm:spPr/>
      <dgm:t>
        <a:bodyPr/>
        <a:lstStyle/>
        <a:p>
          <a:r>
            <a:rPr lang="ar-MA" sz="2800" dirty="0" smtClean="0"/>
            <a:t>السياق الوطني </a:t>
          </a:r>
          <a:endParaRPr lang="fr-FR" sz="2800" dirty="0"/>
        </a:p>
      </dgm:t>
    </dgm:pt>
    <dgm:pt modelId="{47E17CC9-B538-47B6-9338-2FF6906BB594}" type="parTrans" cxnId="{F2DD20D3-101C-4C8F-9A9A-6C8CB74E872E}">
      <dgm:prSet/>
      <dgm:spPr/>
      <dgm:t>
        <a:bodyPr/>
        <a:lstStyle/>
        <a:p>
          <a:endParaRPr lang="fr-FR"/>
        </a:p>
      </dgm:t>
    </dgm:pt>
    <dgm:pt modelId="{74C216C5-C68D-4C91-9516-FE2B553FE5C0}" type="sibTrans" cxnId="{F2DD20D3-101C-4C8F-9A9A-6C8CB74E872E}">
      <dgm:prSet/>
      <dgm:spPr/>
      <dgm:t>
        <a:bodyPr/>
        <a:lstStyle/>
        <a:p>
          <a:endParaRPr lang="fr-FR"/>
        </a:p>
      </dgm:t>
    </dgm:pt>
    <dgm:pt modelId="{03FDFBDA-C738-4543-882E-E1545DD9EB0B}">
      <dgm:prSet phldrT="[Texte]" custT="1"/>
      <dgm:spPr/>
      <dgm:t>
        <a:bodyPr/>
        <a:lstStyle/>
        <a:p>
          <a:pPr algn="r"/>
          <a:r>
            <a:rPr lang="ar-MA" sz="1200" dirty="0" smtClean="0"/>
            <a:t>- </a:t>
          </a:r>
          <a:r>
            <a:rPr lang="ar-MA" sz="2000" dirty="0" smtClean="0"/>
            <a:t>حركة 20 فبراير </a:t>
          </a:r>
        </a:p>
        <a:p>
          <a:pPr algn="r"/>
          <a:r>
            <a:rPr lang="ar-MA" sz="2000" dirty="0" smtClean="0"/>
            <a:t>- مراجعة الدستور </a:t>
          </a:r>
        </a:p>
        <a:p>
          <a:pPr algn="r"/>
          <a:r>
            <a:rPr lang="ar-MA" sz="2000" dirty="0" smtClean="0"/>
            <a:t>- انتخابات سابقة </a:t>
          </a:r>
          <a:r>
            <a:rPr lang="ar-MA" sz="2000" dirty="0" err="1" smtClean="0"/>
            <a:t>لاوانها</a:t>
          </a:r>
          <a:r>
            <a:rPr lang="ar-MA" sz="2000" dirty="0" smtClean="0"/>
            <a:t> </a:t>
          </a:r>
        </a:p>
        <a:p>
          <a:pPr algn="r"/>
          <a:r>
            <a:rPr lang="ar-MA" sz="2000" dirty="0" smtClean="0"/>
            <a:t>- تشكيل حكومة جديدة </a:t>
          </a:r>
        </a:p>
        <a:p>
          <a:pPr algn="r"/>
          <a:r>
            <a:rPr lang="ar-MA" sz="2000" dirty="0" smtClean="0"/>
            <a:t>- </a:t>
          </a:r>
          <a:r>
            <a:rPr lang="ar-MA" sz="2000" b="1" dirty="0" smtClean="0">
              <a:solidFill>
                <a:srgbClr val="FF0000"/>
              </a:solidFill>
            </a:rPr>
            <a:t>برنامج اجندة الدولة والحكومة </a:t>
          </a:r>
          <a:endParaRPr lang="fr-FR" sz="2000" b="1" dirty="0">
            <a:solidFill>
              <a:srgbClr val="FF0000"/>
            </a:solidFill>
          </a:endParaRPr>
        </a:p>
      </dgm:t>
    </dgm:pt>
    <dgm:pt modelId="{3D919C41-4F04-4057-9B49-2DA68C1B848E}" type="parTrans" cxnId="{13F27080-15D5-4638-AA1B-1BA37063AFE0}">
      <dgm:prSet/>
      <dgm:spPr/>
      <dgm:t>
        <a:bodyPr/>
        <a:lstStyle/>
        <a:p>
          <a:endParaRPr lang="fr-FR"/>
        </a:p>
      </dgm:t>
    </dgm:pt>
    <dgm:pt modelId="{37611C45-E8CC-47D4-B7EC-695AD6EB594B}" type="sibTrans" cxnId="{13F27080-15D5-4638-AA1B-1BA37063AFE0}">
      <dgm:prSet/>
      <dgm:spPr/>
      <dgm:t>
        <a:bodyPr/>
        <a:lstStyle/>
        <a:p>
          <a:endParaRPr lang="fr-FR"/>
        </a:p>
      </dgm:t>
    </dgm:pt>
    <dgm:pt modelId="{5F77CBE9-B530-4B41-84A4-B44B16314A71}" type="pres">
      <dgm:prSet presAssocID="{B156D42D-F5AF-4390-907B-2AF70D72F309}" presName="Name0" presStyleCnt="0">
        <dgm:presLayoutVars>
          <dgm:chMax val="5"/>
          <dgm:chPref val="5"/>
          <dgm:dir/>
          <dgm:animLvl val="lvl"/>
        </dgm:presLayoutVars>
      </dgm:prSet>
      <dgm:spPr/>
      <dgm:t>
        <a:bodyPr/>
        <a:lstStyle/>
        <a:p>
          <a:endParaRPr lang="fr-FR"/>
        </a:p>
      </dgm:t>
    </dgm:pt>
    <dgm:pt modelId="{8DD5522C-E4DA-474C-804F-1F51BAD3B4F2}" type="pres">
      <dgm:prSet presAssocID="{9AB38E47-1250-4027-9FA2-1FD9485C2F0E}" presName="parentText1" presStyleLbl="node1" presStyleIdx="0" presStyleCnt="1" custScaleX="48395" custScaleY="155764" custLinFactNeighborX="20466" custLinFactNeighborY="-2419">
        <dgm:presLayoutVars>
          <dgm:chMax/>
          <dgm:chPref val="3"/>
          <dgm:bulletEnabled val="1"/>
        </dgm:presLayoutVars>
      </dgm:prSet>
      <dgm:spPr/>
      <dgm:t>
        <a:bodyPr/>
        <a:lstStyle/>
        <a:p>
          <a:endParaRPr lang="fr-FR"/>
        </a:p>
      </dgm:t>
    </dgm:pt>
    <dgm:pt modelId="{44517FF2-4C8B-401C-93B2-9F33204E1321}" type="pres">
      <dgm:prSet presAssocID="{9AB38E47-1250-4027-9FA2-1FD9485C2F0E}" presName="childText1" presStyleLbl="solidAlignAcc1" presStyleIdx="0" presStyleCnt="1" custScaleX="32108" custScaleY="211074" custLinFactNeighborX="-13414" custLinFactNeighborY="3219">
        <dgm:presLayoutVars>
          <dgm:chMax val="0"/>
          <dgm:chPref val="0"/>
          <dgm:bulletEnabled val="1"/>
        </dgm:presLayoutVars>
      </dgm:prSet>
      <dgm:spPr/>
      <dgm:t>
        <a:bodyPr/>
        <a:lstStyle/>
        <a:p>
          <a:endParaRPr lang="fr-FR"/>
        </a:p>
      </dgm:t>
    </dgm:pt>
  </dgm:ptLst>
  <dgm:cxnLst>
    <dgm:cxn modelId="{0A209B68-60A5-47CB-BCB8-0CEE02570FF3}" type="presOf" srcId="{B156D42D-F5AF-4390-907B-2AF70D72F309}" destId="{5F77CBE9-B530-4B41-84A4-B44B16314A71}" srcOrd="0" destOrd="0" presId="urn:microsoft.com/office/officeart/2009/3/layout/IncreasingArrowsProcess"/>
    <dgm:cxn modelId="{D6B6A794-A557-4A29-9583-0C92F952B918}" type="presOf" srcId="{03FDFBDA-C738-4543-882E-E1545DD9EB0B}" destId="{44517FF2-4C8B-401C-93B2-9F33204E1321}" srcOrd="0" destOrd="0" presId="urn:microsoft.com/office/officeart/2009/3/layout/IncreasingArrowsProcess"/>
    <dgm:cxn modelId="{13F27080-15D5-4638-AA1B-1BA37063AFE0}" srcId="{9AB38E47-1250-4027-9FA2-1FD9485C2F0E}" destId="{03FDFBDA-C738-4543-882E-E1545DD9EB0B}" srcOrd="0" destOrd="0" parTransId="{3D919C41-4F04-4057-9B49-2DA68C1B848E}" sibTransId="{37611C45-E8CC-47D4-B7EC-695AD6EB594B}"/>
    <dgm:cxn modelId="{F2DD20D3-101C-4C8F-9A9A-6C8CB74E872E}" srcId="{B156D42D-F5AF-4390-907B-2AF70D72F309}" destId="{9AB38E47-1250-4027-9FA2-1FD9485C2F0E}" srcOrd="0" destOrd="0" parTransId="{47E17CC9-B538-47B6-9338-2FF6906BB594}" sibTransId="{74C216C5-C68D-4C91-9516-FE2B553FE5C0}"/>
    <dgm:cxn modelId="{59187B8C-CF9F-4529-98C6-99834D77A8ED}" type="presOf" srcId="{9AB38E47-1250-4027-9FA2-1FD9485C2F0E}" destId="{8DD5522C-E4DA-474C-804F-1F51BAD3B4F2}" srcOrd="0" destOrd="0" presId="urn:microsoft.com/office/officeart/2009/3/layout/IncreasingArrowsProcess"/>
    <dgm:cxn modelId="{AAC51A25-949C-4089-8C0F-2872E64B7FCE}" type="presParOf" srcId="{5F77CBE9-B530-4B41-84A4-B44B16314A71}" destId="{8DD5522C-E4DA-474C-804F-1F51BAD3B4F2}" srcOrd="0" destOrd="0" presId="urn:microsoft.com/office/officeart/2009/3/layout/IncreasingArrowsProcess"/>
    <dgm:cxn modelId="{6218654C-8B2E-45A2-860B-954ACBA254C7}" type="presParOf" srcId="{5F77CBE9-B530-4B41-84A4-B44B16314A71}" destId="{44517FF2-4C8B-401C-93B2-9F33204E1321}" srcOrd="1" destOrd="0" presId="urn:microsoft.com/office/officeart/2009/3/layout/IncreasingArrows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0.xml><?xml version="1.0" encoding="utf-8"?>
<dgm:dataModel xmlns:dgm="http://schemas.openxmlformats.org/drawingml/2006/diagram" xmlns:a="http://schemas.openxmlformats.org/drawingml/2006/main">
  <dgm:ptLst>
    <dgm:pt modelId="{A71190FE-5F1A-4DC9-AA67-7DA84A21AE69}" type="doc">
      <dgm:prSet loTypeId="urn:microsoft.com/office/officeart/2005/8/layout/gear1" loCatId="process" qsTypeId="urn:microsoft.com/office/officeart/2005/8/quickstyle/simple5" qsCatId="simple" csTypeId="urn:microsoft.com/office/officeart/2005/8/colors/colorful1" csCatId="colorful" phldr="1"/>
      <dgm:spPr/>
    </dgm:pt>
    <dgm:pt modelId="{35143F79-6055-41BA-86C2-CB3BB8D6A3F7}" type="pres">
      <dgm:prSet presAssocID="{A71190FE-5F1A-4DC9-AA67-7DA84A21AE69}" presName="composite" presStyleCnt="0">
        <dgm:presLayoutVars>
          <dgm:chMax val="3"/>
          <dgm:animLvl val="lvl"/>
          <dgm:resizeHandles val="exact"/>
        </dgm:presLayoutVars>
      </dgm:prSet>
      <dgm:spPr/>
    </dgm:pt>
  </dgm:ptLst>
  <dgm:cxnLst>
    <dgm:cxn modelId="{FCF83B9B-DC98-4D6A-8DE0-E843B92091B6}" type="presOf" srcId="{A71190FE-5F1A-4DC9-AA67-7DA84A21AE69}" destId="{35143F79-6055-41BA-86C2-CB3BB8D6A3F7}" srcOrd="0" destOrd="0" presId="urn:microsoft.com/office/officeart/2005/8/layout/gear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1.xml><?xml version="1.0" encoding="utf-8"?>
<dgm:dataModel xmlns:dgm="http://schemas.openxmlformats.org/drawingml/2006/diagram" xmlns:a="http://schemas.openxmlformats.org/drawingml/2006/main">
  <dgm:ptLst>
    <dgm:pt modelId="{A71190FE-5F1A-4DC9-AA67-7DA84A21AE69}" type="doc">
      <dgm:prSet loTypeId="urn:microsoft.com/office/officeart/2005/8/layout/gear1" loCatId="process" qsTypeId="urn:microsoft.com/office/officeart/2005/8/quickstyle/simple5" qsCatId="simple" csTypeId="urn:microsoft.com/office/officeart/2005/8/colors/colorful1" csCatId="colorful" phldr="1"/>
      <dgm:spPr/>
    </dgm:pt>
    <dgm:pt modelId="{35143F79-6055-41BA-86C2-CB3BB8D6A3F7}" type="pres">
      <dgm:prSet presAssocID="{A71190FE-5F1A-4DC9-AA67-7DA84A21AE69}" presName="composite" presStyleCnt="0">
        <dgm:presLayoutVars>
          <dgm:chMax val="3"/>
          <dgm:animLvl val="lvl"/>
          <dgm:resizeHandles val="exact"/>
        </dgm:presLayoutVars>
      </dgm:prSet>
      <dgm:spPr/>
    </dgm:pt>
  </dgm:ptLst>
  <dgm:cxnLst>
    <dgm:cxn modelId="{76AA59C7-8BF0-4B29-BBF5-2D3AF1B00A97}" type="presOf" srcId="{A71190FE-5F1A-4DC9-AA67-7DA84A21AE69}" destId="{35143F79-6055-41BA-86C2-CB3BB8D6A3F7}" srcOrd="0" destOrd="0" presId="urn:microsoft.com/office/officeart/2005/8/layout/gear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2.xml><?xml version="1.0" encoding="utf-8"?>
<dgm:dataModel xmlns:dgm="http://schemas.openxmlformats.org/drawingml/2006/diagram" xmlns:a="http://schemas.openxmlformats.org/drawingml/2006/main">
  <dgm:ptLst>
    <dgm:pt modelId="{A71190FE-5F1A-4DC9-AA67-7DA84A21AE69}" type="doc">
      <dgm:prSet loTypeId="urn:microsoft.com/office/officeart/2005/8/layout/gear1" loCatId="process" qsTypeId="urn:microsoft.com/office/officeart/2005/8/quickstyle/simple5" qsCatId="simple" csTypeId="urn:microsoft.com/office/officeart/2005/8/colors/colorful1" csCatId="colorful" phldr="1"/>
      <dgm:spPr/>
    </dgm:pt>
    <dgm:pt modelId="{35143F79-6055-41BA-86C2-CB3BB8D6A3F7}" type="pres">
      <dgm:prSet presAssocID="{A71190FE-5F1A-4DC9-AA67-7DA84A21AE69}" presName="composite" presStyleCnt="0">
        <dgm:presLayoutVars>
          <dgm:chMax val="3"/>
          <dgm:animLvl val="lvl"/>
          <dgm:resizeHandles val="exact"/>
        </dgm:presLayoutVars>
      </dgm:prSet>
      <dgm:spPr/>
    </dgm:pt>
  </dgm:ptLst>
  <dgm:cxnLst>
    <dgm:cxn modelId="{0BB239F6-76BE-4521-887B-A8B6A251E7B3}" type="presOf" srcId="{A71190FE-5F1A-4DC9-AA67-7DA84A21AE69}" destId="{35143F79-6055-41BA-86C2-CB3BB8D6A3F7}" srcOrd="0" destOrd="0" presId="urn:microsoft.com/office/officeart/2005/8/layout/gear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887892AE-7635-4547-8DBD-9AEF95CCFC0A}" type="doc">
      <dgm:prSet loTypeId="urn:microsoft.com/office/officeart/2009/layout/CircleArrowProcess" loCatId="process" qsTypeId="urn:microsoft.com/office/officeart/2005/8/quickstyle/simple5" qsCatId="simple" csTypeId="urn:microsoft.com/office/officeart/2005/8/colors/accent3_1" csCatId="accent3" phldr="1"/>
      <dgm:spPr/>
      <dgm:t>
        <a:bodyPr/>
        <a:lstStyle/>
        <a:p>
          <a:endParaRPr lang="fr-FR"/>
        </a:p>
      </dgm:t>
    </dgm:pt>
    <dgm:pt modelId="{7FE6D293-1CA0-4B19-87F3-A7731ECA227E}">
      <dgm:prSet phldrT="[Texte]"/>
      <dgm:spPr/>
      <dgm:t>
        <a:bodyPr/>
        <a:lstStyle/>
        <a:p>
          <a:r>
            <a:rPr lang="ar-MA" dirty="0" smtClean="0"/>
            <a:t>وضع الموظفين  والعمال في صراع مع المواطنين</a:t>
          </a:r>
          <a:endParaRPr lang="fr-FR" dirty="0"/>
        </a:p>
      </dgm:t>
    </dgm:pt>
    <dgm:pt modelId="{32E7C7E0-6A2E-4880-AF1D-7A2EFFB6FA61}" type="parTrans" cxnId="{42DCDD50-D8EA-4A31-A39F-ED0873C8D116}">
      <dgm:prSet/>
      <dgm:spPr/>
      <dgm:t>
        <a:bodyPr/>
        <a:lstStyle/>
        <a:p>
          <a:endParaRPr lang="fr-FR"/>
        </a:p>
      </dgm:t>
    </dgm:pt>
    <dgm:pt modelId="{486175F7-281A-49A9-87AD-1550EFCA3707}" type="sibTrans" cxnId="{42DCDD50-D8EA-4A31-A39F-ED0873C8D116}">
      <dgm:prSet/>
      <dgm:spPr/>
      <dgm:t>
        <a:bodyPr/>
        <a:lstStyle/>
        <a:p>
          <a:endParaRPr lang="fr-FR"/>
        </a:p>
      </dgm:t>
    </dgm:pt>
    <dgm:pt modelId="{526B94C1-A35D-4807-9212-EEBAB1E4F91D}">
      <dgm:prSet phldrT="[Texte]"/>
      <dgm:spPr/>
      <dgm:t>
        <a:bodyPr/>
        <a:lstStyle/>
        <a:p>
          <a:r>
            <a:rPr lang="ar-MA" dirty="0" smtClean="0"/>
            <a:t>تسريع قرارات لخلق الصراع بين المهنيين </a:t>
          </a:r>
          <a:endParaRPr lang="fr-FR" dirty="0"/>
        </a:p>
      </dgm:t>
    </dgm:pt>
    <dgm:pt modelId="{7EE12376-76ED-45C8-AB14-CF9D35F7E159}" type="parTrans" cxnId="{B5199B21-86AA-44B1-A2DA-33970D1D547D}">
      <dgm:prSet/>
      <dgm:spPr/>
      <dgm:t>
        <a:bodyPr/>
        <a:lstStyle/>
        <a:p>
          <a:endParaRPr lang="fr-FR"/>
        </a:p>
      </dgm:t>
    </dgm:pt>
    <dgm:pt modelId="{37432034-D20C-4DD5-95AD-CF5B29AC23D5}" type="sibTrans" cxnId="{B5199B21-86AA-44B1-A2DA-33970D1D547D}">
      <dgm:prSet/>
      <dgm:spPr/>
      <dgm:t>
        <a:bodyPr/>
        <a:lstStyle/>
        <a:p>
          <a:endParaRPr lang="fr-FR"/>
        </a:p>
      </dgm:t>
    </dgm:pt>
    <dgm:pt modelId="{CD76289D-B018-4F37-BD15-9A2F80BBA0F4}">
      <dgm:prSet phldrT="[Texte]"/>
      <dgm:spPr/>
      <dgm:t>
        <a:bodyPr/>
        <a:lstStyle/>
        <a:p>
          <a:r>
            <a:rPr lang="ar-MA" dirty="0" smtClean="0"/>
            <a:t>تدمير مؤسسة الحوار الاجتماعي </a:t>
          </a:r>
          <a:endParaRPr lang="fr-FR" dirty="0"/>
        </a:p>
      </dgm:t>
    </dgm:pt>
    <dgm:pt modelId="{623C8C3D-8911-45EA-8704-F34648EC76B0}" type="parTrans" cxnId="{942DC2CF-13F9-4E0C-A05F-293D33825DBE}">
      <dgm:prSet/>
      <dgm:spPr/>
      <dgm:t>
        <a:bodyPr/>
        <a:lstStyle/>
        <a:p>
          <a:endParaRPr lang="fr-FR"/>
        </a:p>
      </dgm:t>
    </dgm:pt>
    <dgm:pt modelId="{5208B87B-6852-4409-922B-FB191F87EDC0}" type="sibTrans" cxnId="{942DC2CF-13F9-4E0C-A05F-293D33825DBE}">
      <dgm:prSet/>
      <dgm:spPr/>
      <dgm:t>
        <a:bodyPr/>
        <a:lstStyle/>
        <a:p>
          <a:endParaRPr lang="fr-FR"/>
        </a:p>
      </dgm:t>
    </dgm:pt>
    <dgm:pt modelId="{7024BF9A-0D19-4651-9DEC-14440BA2A610}">
      <dgm:prSet/>
      <dgm:spPr/>
      <dgm:t>
        <a:bodyPr/>
        <a:lstStyle/>
        <a:p>
          <a:r>
            <a:rPr lang="ar-MA" dirty="0" smtClean="0"/>
            <a:t>الاقتطاع من اجور المظربين وقانون منع الاظراب </a:t>
          </a:r>
          <a:endParaRPr lang="fr-FR" dirty="0"/>
        </a:p>
      </dgm:t>
    </dgm:pt>
    <dgm:pt modelId="{43EDB75D-FE1F-4346-8759-AAB8DF3AEA58}" type="parTrans" cxnId="{B179C7A9-28C4-499B-BA3D-148CC3092C60}">
      <dgm:prSet/>
      <dgm:spPr/>
      <dgm:t>
        <a:bodyPr/>
        <a:lstStyle/>
        <a:p>
          <a:endParaRPr lang="fr-FR"/>
        </a:p>
      </dgm:t>
    </dgm:pt>
    <dgm:pt modelId="{1C372EA6-7EBB-4A2A-B70A-7F576FC544F7}" type="sibTrans" cxnId="{B179C7A9-28C4-499B-BA3D-148CC3092C60}">
      <dgm:prSet/>
      <dgm:spPr/>
      <dgm:t>
        <a:bodyPr/>
        <a:lstStyle/>
        <a:p>
          <a:endParaRPr lang="fr-FR"/>
        </a:p>
      </dgm:t>
    </dgm:pt>
    <dgm:pt modelId="{3A86C810-FF9B-487E-AA55-A49138C642D9}">
      <dgm:prSet/>
      <dgm:spPr/>
      <dgm:t>
        <a:bodyPr/>
        <a:lstStyle/>
        <a:p>
          <a:r>
            <a:rPr lang="ar-MA" dirty="0" smtClean="0"/>
            <a:t>مشروع قانون </a:t>
          </a:r>
          <a:r>
            <a:rPr lang="ar-MA" dirty="0" err="1" smtClean="0"/>
            <a:t>لاخضاع</a:t>
          </a:r>
          <a:r>
            <a:rPr lang="ar-MA" dirty="0" smtClean="0"/>
            <a:t> النقابات </a:t>
          </a:r>
          <a:endParaRPr lang="fr-FR" dirty="0"/>
        </a:p>
      </dgm:t>
    </dgm:pt>
    <dgm:pt modelId="{546A38D0-9FCE-4D3E-BE45-363A6E6E6725}" type="parTrans" cxnId="{013AF51A-C55E-4B8E-8C96-86AC8F3CDF8D}">
      <dgm:prSet/>
      <dgm:spPr/>
      <dgm:t>
        <a:bodyPr/>
        <a:lstStyle/>
        <a:p>
          <a:endParaRPr lang="fr-FR"/>
        </a:p>
      </dgm:t>
    </dgm:pt>
    <dgm:pt modelId="{677F3D48-080D-4F48-A2F1-1392F9B08FC4}" type="sibTrans" cxnId="{013AF51A-C55E-4B8E-8C96-86AC8F3CDF8D}">
      <dgm:prSet/>
      <dgm:spPr/>
      <dgm:t>
        <a:bodyPr/>
        <a:lstStyle/>
        <a:p>
          <a:endParaRPr lang="fr-FR"/>
        </a:p>
      </dgm:t>
    </dgm:pt>
    <dgm:pt modelId="{F9789427-1CFE-4B77-81E3-38F8E52CCB1E}">
      <dgm:prSet/>
      <dgm:spPr/>
      <dgm:t>
        <a:bodyPr/>
        <a:lstStyle/>
        <a:p>
          <a:r>
            <a:rPr lang="ar-MA" dirty="0" smtClean="0"/>
            <a:t>استهداف المسؤولين  والحريات النقابية</a:t>
          </a:r>
          <a:endParaRPr lang="fr-FR" dirty="0"/>
        </a:p>
      </dgm:t>
    </dgm:pt>
    <dgm:pt modelId="{8525BE1C-4A08-45C6-99EA-1BF1837169D6}" type="parTrans" cxnId="{0B17B39B-EBCC-4B79-9FDC-4A0ED900E8A6}">
      <dgm:prSet/>
      <dgm:spPr/>
      <dgm:t>
        <a:bodyPr/>
        <a:lstStyle/>
        <a:p>
          <a:endParaRPr lang="fr-FR"/>
        </a:p>
      </dgm:t>
    </dgm:pt>
    <dgm:pt modelId="{2142558A-0F47-4F25-8242-F83D014CCD14}" type="sibTrans" cxnId="{0B17B39B-EBCC-4B79-9FDC-4A0ED900E8A6}">
      <dgm:prSet/>
      <dgm:spPr/>
      <dgm:t>
        <a:bodyPr/>
        <a:lstStyle/>
        <a:p>
          <a:endParaRPr lang="fr-FR"/>
        </a:p>
      </dgm:t>
    </dgm:pt>
    <dgm:pt modelId="{CC564AD0-E4FE-4BB6-9B28-BF9643D164D1}" type="pres">
      <dgm:prSet presAssocID="{887892AE-7635-4547-8DBD-9AEF95CCFC0A}" presName="Name0" presStyleCnt="0">
        <dgm:presLayoutVars>
          <dgm:chMax val="7"/>
          <dgm:chPref val="7"/>
          <dgm:dir/>
          <dgm:animLvl val="lvl"/>
        </dgm:presLayoutVars>
      </dgm:prSet>
      <dgm:spPr/>
      <dgm:t>
        <a:bodyPr/>
        <a:lstStyle/>
        <a:p>
          <a:endParaRPr lang="fr-FR"/>
        </a:p>
      </dgm:t>
    </dgm:pt>
    <dgm:pt modelId="{EF04711D-EE59-433D-B642-4BC2671F9362}" type="pres">
      <dgm:prSet presAssocID="{7FE6D293-1CA0-4B19-87F3-A7731ECA227E}" presName="Accent1" presStyleCnt="0"/>
      <dgm:spPr/>
    </dgm:pt>
    <dgm:pt modelId="{4CA1FA57-CE7F-4D17-B31D-520D1834D130}" type="pres">
      <dgm:prSet presAssocID="{7FE6D293-1CA0-4B19-87F3-A7731ECA227E}" presName="Accent" presStyleLbl="node1" presStyleIdx="0" presStyleCnt="6"/>
      <dgm:spPr>
        <a:solidFill>
          <a:schemeClr val="accent2"/>
        </a:solidFill>
      </dgm:spPr>
      <dgm:t>
        <a:bodyPr/>
        <a:lstStyle/>
        <a:p>
          <a:endParaRPr lang="fr-FR"/>
        </a:p>
      </dgm:t>
    </dgm:pt>
    <dgm:pt modelId="{CFFCD24E-A821-44D8-84EB-A4B6A6C9E36B}" type="pres">
      <dgm:prSet presAssocID="{7FE6D293-1CA0-4B19-87F3-A7731ECA227E}" presName="Parent1" presStyleLbl="revTx" presStyleIdx="0" presStyleCnt="6">
        <dgm:presLayoutVars>
          <dgm:chMax val="1"/>
          <dgm:chPref val="1"/>
          <dgm:bulletEnabled val="1"/>
        </dgm:presLayoutVars>
      </dgm:prSet>
      <dgm:spPr/>
      <dgm:t>
        <a:bodyPr/>
        <a:lstStyle/>
        <a:p>
          <a:endParaRPr lang="fr-FR"/>
        </a:p>
      </dgm:t>
    </dgm:pt>
    <dgm:pt modelId="{26AB8A26-3C12-447E-9F94-48A859067458}" type="pres">
      <dgm:prSet presAssocID="{526B94C1-A35D-4807-9212-EEBAB1E4F91D}" presName="Accent2" presStyleCnt="0"/>
      <dgm:spPr/>
    </dgm:pt>
    <dgm:pt modelId="{663AD31D-FEAA-4607-959F-95A0B1A2A21E}" type="pres">
      <dgm:prSet presAssocID="{526B94C1-A35D-4807-9212-EEBAB1E4F91D}" presName="Accent" presStyleLbl="node1" presStyleIdx="1" presStyleCnt="6"/>
      <dgm:spPr>
        <a:solidFill>
          <a:schemeClr val="accent4">
            <a:lumMod val="75000"/>
          </a:schemeClr>
        </a:solidFill>
      </dgm:spPr>
      <dgm:t>
        <a:bodyPr/>
        <a:lstStyle/>
        <a:p>
          <a:endParaRPr lang="fr-FR"/>
        </a:p>
      </dgm:t>
    </dgm:pt>
    <dgm:pt modelId="{ED855C69-3C39-4864-B794-065D210CA0AA}" type="pres">
      <dgm:prSet presAssocID="{526B94C1-A35D-4807-9212-EEBAB1E4F91D}" presName="Parent2" presStyleLbl="revTx" presStyleIdx="1" presStyleCnt="6">
        <dgm:presLayoutVars>
          <dgm:chMax val="1"/>
          <dgm:chPref val="1"/>
          <dgm:bulletEnabled val="1"/>
        </dgm:presLayoutVars>
      </dgm:prSet>
      <dgm:spPr/>
      <dgm:t>
        <a:bodyPr/>
        <a:lstStyle/>
        <a:p>
          <a:endParaRPr lang="fr-FR"/>
        </a:p>
      </dgm:t>
    </dgm:pt>
    <dgm:pt modelId="{D031610D-5A8A-47D5-819E-3E84D3150E75}" type="pres">
      <dgm:prSet presAssocID="{7024BF9A-0D19-4651-9DEC-14440BA2A610}" presName="Accent3" presStyleCnt="0"/>
      <dgm:spPr/>
    </dgm:pt>
    <dgm:pt modelId="{3EA1C1CA-DAE8-44CC-BC00-9007EE8BF8A4}" type="pres">
      <dgm:prSet presAssocID="{7024BF9A-0D19-4651-9DEC-14440BA2A610}" presName="Accent" presStyleLbl="node1" presStyleIdx="2" presStyleCnt="6"/>
      <dgm:spPr>
        <a:solidFill>
          <a:schemeClr val="accent6">
            <a:lumMod val="60000"/>
            <a:lumOff val="40000"/>
          </a:schemeClr>
        </a:solidFill>
      </dgm:spPr>
      <dgm:t>
        <a:bodyPr/>
        <a:lstStyle/>
        <a:p>
          <a:endParaRPr lang="fr-FR"/>
        </a:p>
      </dgm:t>
    </dgm:pt>
    <dgm:pt modelId="{4B6B19D2-1AF5-4482-B25A-DD3BC66003C1}" type="pres">
      <dgm:prSet presAssocID="{7024BF9A-0D19-4651-9DEC-14440BA2A610}" presName="Parent3" presStyleLbl="revTx" presStyleIdx="2" presStyleCnt="6">
        <dgm:presLayoutVars>
          <dgm:chMax val="1"/>
          <dgm:chPref val="1"/>
          <dgm:bulletEnabled val="1"/>
        </dgm:presLayoutVars>
      </dgm:prSet>
      <dgm:spPr/>
      <dgm:t>
        <a:bodyPr/>
        <a:lstStyle/>
        <a:p>
          <a:endParaRPr lang="fr-FR"/>
        </a:p>
      </dgm:t>
    </dgm:pt>
    <dgm:pt modelId="{C43C4FB0-8266-423B-986B-9F521856BF11}" type="pres">
      <dgm:prSet presAssocID="{CD76289D-B018-4F37-BD15-9A2F80BBA0F4}" presName="Accent4" presStyleCnt="0"/>
      <dgm:spPr/>
    </dgm:pt>
    <dgm:pt modelId="{EE326CCD-6772-485E-9710-89C7B792AFBE}" type="pres">
      <dgm:prSet presAssocID="{CD76289D-B018-4F37-BD15-9A2F80BBA0F4}" presName="Accent" presStyleLbl="node1" presStyleIdx="3" presStyleCnt="6"/>
      <dgm:spPr>
        <a:solidFill>
          <a:schemeClr val="accent6">
            <a:lumMod val="50000"/>
          </a:schemeClr>
        </a:solidFill>
      </dgm:spPr>
    </dgm:pt>
    <dgm:pt modelId="{D2F4EF85-C9F2-4722-BC70-B604AE936CA4}" type="pres">
      <dgm:prSet presAssocID="{CD76289D-B018-4F37-BD15-9A2F80BBA0F4}" presName="Parent4" presStyleLbl="revTx" presStyleIdx="3" presStyleCnt="6">
        <dgm:presLayoutVars>
          <dgm:chMax val="1"/>
          <dgm:chPref val="1"/>
          <dgm:bulletEnabled val="1"/>
        </dgm:presLayoutVars>
      </dgm:prSet>
      <dgm:spPr/>
      <dgm:t>
        <a:bodyPr/>
        <a:lstStyle/>
        <a:p>
          <a:endParaRPr lang="fr-FR"/>
        </a:p>
      </dgm:t>
    </dgm:pt>
    <dgm:pt modelId="{2A08303C-5FF1-4BD7-B117-897F23F8B5BD}" type="pres">
      <dgm:prSet presAssocID="{3A86C810-FF9B-487E-AA55-A49138C642D9}" presName="Accent5" presStyleCnt="0"/>
      <dgm:spPr/>
    </dgm:pt>
    <dgm:pt modelId="{D4211E2A-B41A-4B6A-AADC-4B17C064385C}" type="pres">
      <dgm:prSet presAssocID="{3A86C810-FF9B-487E-AA55-A49138C642D9}" presName="Accent" presStyleLbl="node1" presStyleIdx="4" presStyleCnt="6" custLinFactNeighborX="3159"/>
      <dgm:spPr>
        <a:solidFill>
          <a:srgbClr val="FFFF00"/>
        </a:solidFill>
      </dgm:spPr>
      <dgm:t>
        <a:bodyPr/>
        <a:lstStyle/>
        <a:p>
          <a:endParaRPr lang="fr-FR"/>
        </a:p>
      </dgm:t>
    </dgm:pt>
    <dgm:pt modelId="{CE65030D-CE46-4598-A779-85EC87B0A392}" type="pres">
      <dgm:prSet presAssocID="{3A86C810-FF9B-487E-AA55-A49138C642D9}" presName="Parent5" presStyleLbl="revTx" presStyleIdx="4" presStyleCnt="6">
        <dgm:presLayoutVars>
          <dgm:chMax val="1"/>
          <dgm:chPref val="1"/>
          <dgm:bulletEnabled val="1"/>
        </dgm:presLayoutVars>
      </dgm:prSet>
      <dgm:spPr/>
      <dgm:t>
        <a:bodyPr/>
        <a:lstStyle/>
        <a:p>
          <a:endParaRPr lang="fr-FR"/>
        </a:p>
      </dgm:t>
    </dgm:pt>
    <dgm:pt modelId="{E012EC6A-3EFF-47D7-AEE5-6087D36B6429}" type="pres">
      <dgm:prSet presAssocID="{F9789427-1CFE-4B77-81E3-38F8E52CCB1E}" presName="Accent6" presStyleCnt="0"/>
      <dgm:spPr/>
    </dgm:pt>
    <dgm:pt modelId="{29CADA7F-9809-4405-B107-EF74C4C1674F}" type="pres">
      <dgm:prSet presAssocID="{F9789427-1CFE-4B77-81E3-38F8E52CCB1E}" presName="Accent" presStyleLbl="node1" presStyleIdx="5" presStyleCnt="6"/>
      <dgm:spPr>
        <a:solidFill>
          <a:srgbClr val="FF0000"/>
        </a:solidFill>
      </dgm:spPr>
      <dgm:t>
        <a:bodyPr/>
        <a:lstStyle/>
        <a:p>
          <a:endParaRPr lang="fr-FR"/>
        </a:p>
      </dgm:t>
    </dgm:pt>
    <dgm:pt modelId="{22E0B7FE-383D-4D9E-AAE6-992248057EA2}" type="pres">
      <dgm:prSet presAssocID="{F9789427-1CFE-4B77-81E3-38F8E52CCB1E}" presName="Parent6" presStyleLbl="revTx" presStyleIdx="5" presStyleCnt="6">
        <dgm:presLayoutVars>
          <dgm:chMax val="1"/>
          <dgm:chPref val="1"/>
          <dgm:bulletEnabled val="1"/>
        </dgm:presLayoutVars>
      </dgm:prSet>
      <dgm:spPr/>
      <dgm:t>
        <a:bodyPr/>
        <a:lstStyle/>
        <a:p>
          <a:endParaRPr lang="fr-FR"/>
        </a:p>
      </dgm:t>
    </dgm:pt>
  </dgm:ptLst>
  <dgm:cxnLst>
    <dgm:cxn modelId="{B179C7A9-28C4-499B-BA3D-148CC3092C60}" srcId="{887892AE-7635-4547-8DBD-9AEF95CCFC0A}" destId="{7024BF9A-0D19-4651-9DEC-14440BA2A610}" srcOrd="2" destOrd="0" parTransId="{43EDB75D-FE1F-4346-8759-AAB8DF3AEA58}" sibTransId="{1C372EA6-7EBB-4A2A-B70A-7F576FC544F7}"/>
    <dgm:cxn modelId="{516F872F-7A37-4CE5-B45B-9D1C8794DDBA}" type="presOf" srcId="{7024BF9A-0D19-4651-9DEC-14440BA2A610}" destId="{4B6B19D2-1AF5-4482-B25A-DD3BC66003C1}" srcOrd="0" destOrd="0" presId="urn:microsoft.com/office/officeart/2009/layout/CircleArrowProcess"/>
    <dgm:cxn modelId="{52AD4DD0-917E-4230-8B2B-976C067FF26B}" type="presOf" srcId="{7FE6D293-1CA0-4B19-87F3-A7731ECA227E}" destId="{CFFCD24E-A821-44D8-84EB-A4B6A6C9E36B}" srcOrd="0" destOrd="0" presId="urn:microsoft.com/office/officeart/2009/layout/CircleArrowProcess"/>
    <dgm:cxn modelId="{B5199B21-86AA-44B1-A2DA-33970D1D547D}" srcId="{887892AE-7635-4547-8DBD-9AEF95CCFC0A}" destId="{526B94C1-A35D-4807-9212-EEBAB1E4F91D}" srcOrd="1" destOrd="0" parTransId="{7EE12376-76ED-45C8-AB14-CF9D35F7E159}" sibTransId="{37432034-D20C-4DD5-95AD-CF5B29AC23D5}"/>
    <dgm:cxn modelId="{0B17B39B-EBCC-4B79-9FDC-4A0ED900E8A6}" srcId="{887892AE-7635-4547-8DBD-9AEF95CCFC0A}" destId="{F9789427-1CFE-4B77-81E3-38F8E52CCB1E}" srcOrd="5" destOrd="0" parTransId="{8525BE1C-4A08-45C6-99EA-1BF1837169D6}" sibTransId="{2142558A-0F47-4F25-8242-F83D014CCD14}"/>
    <dgm:cxn modelId="{013AF51A-C55E-4B8E-8C96-86AC8F3CDF8D}" srcId="{887892AE-7635-4547-8DBD-9AEF95CCFC0A}" destId="{3A86C810-FF9B-487E-AA55-A49138C642D9}" srcOrd="4" destOrd="0" parTransId="{546A38D0-9FCE-4D3E-BE45-363A6E6E6725}" sibTransId="{677F3D48-080D-4F48-A2F1-1392F9B08FC4}"/>
    <dgm:cxn modelId="{0CAABB6E-4B90-411D-9B75-64729D706F7D}" type="presOf" srcId="{CD76289D-B018-4F37-BD15-9A2F80BBA0F4}" destId="{D2F4EF85-C9F2-4722-BC70-B604AE936CA4}" srcOrd="0" destOrd="0" presId="urn:microsoft.com/office/officeart/2009/layout/CircleArrowProcess"/>
    <dgm:cxn modelId="{942DC2CF-13F9-4E0C-A05F-293D33825DBE}" srcId="{887892AE-7635-4547-8DBD-9AEF95CCFC0A}" destId="{CD76289D-B018-4F37-BD15-9A2F80BBA0F4}" srcOrd="3" destOrd="0" parTransId="{623C8C3D-8911-45EA-8704-F34648EC76B0}" sibTransId="{5208B87B-6852-4409-922B-FB191F87EDC0}"/>
    <dgm:cxn modelId="{A5CC09D0-6970-4974-8640-890B52BF04F4}" type="presOf" srcId="{F9789427-1CFE-4B77-81E3-38F8E52CCB1E}" destId="{22E0B7FE-383D-4D9E-AAE6-992248057EA2}" srcOrd="0" destOrd="0" presId="urn:microsoft.com/office/officeart/2009/layout/CircleArrowProcess"/>
    <dgm:cxn modelId="{68093219-0846-4C87-BA34-6C4857402A39}" type="presOf" srcId="{3A86C810-FF9B-487E-AA55-A49138C642D9}" destId="{CE65030D-CE46-4598-A779-85EC87B0A392}" srcOrd="0" destOrd="0" presId="urn:microsoft.com/office/officeart/2009/layout/CircleArrowProcess"/>
    <dgm:cxn modelId="{42DCDD50-D8EA-4A31-A39F-ED0873C8D116}" srcId="{887892AE-7635-4547-8DBD-9AEF95CCFC0A}" destId="{7FE6D293-1CA0-4B19-87F3-A7731ECA227E}" srcOrd="0" destOrd="0" parTransId="{32E7C7E0-6A2E-4880-AF1D-7A2EFFB6FA61}" sibTransId="{486175F7-281A-49A9-87AD-1550EFCA3707}"/>
    <dgm:cxn modelId="{BA60BF10-4BF0-45E0-82DF-F28E445FBB2E}" type="presOf" srcId="{526B94C1-A35D-4807-9212-EEBAB1E4F91D}" destId="{ED855C69-3C39-4864-B794-065D210CA0AA}" srcOrd="0" destOrd="0" presId="urn:microsoft.com/office/officeart/2009/layout/CircleArrowProcess"/>
    <dgm:cxn modelId="{E9A31C13-C6B6-4803-8CC0-8CAECF1E6645}" type="presOf" srcId="{887892AE-7635-4547-8DBD-9AEF95CCFC0A}" destId="{CC564AD0-E4FE-4BB6-9B28-BF9643D164D1}" srcOrd="0" destOrd="0" presId="urn:microsoft.com/office/officeart/2009/layout/CircleArrowProcess"/>
    <dgm:cxn modelId="{C618DC55-A18E-485E-A139-D470997DDFD9}" type="presParOf" srcId="{CC564AD0-E4FE-4BB6-9B28-BF9643D164D1}" destId="{EF04711D-EE59-433D-B642-4BC2671F9362}" srcOrd="0" destOrd="0" presId="urn:microsoft.com/office/officeart/2009/layout/CircleArrowProcess"/>
    <dgm:cxn modelId="{D2387FCF-E681-402C-A302-27ED64485384}" type="presParOf" srcId="{EF04711D-EE59-433D-B642-4BC2671F9362}" destId="{4CA1FA57-CE7F-4D17-B31D-520D1834D130}" srcOrd="0" destOrd="0" presId="urn:microsoft.com/office/officeart/2009/layout/CircleArrowProcess"/>
    <dgm:cxn modelId="{699C5898-F81B-4920-B310-CC9F21C5D5D9}" type="presParOf" srcId="{CC564AD0-E4FE-4BB6-9B28-BF9643D164D1}" destId="{CFFCD24E-A821-44D8-84EB-A4B6A6C9E36B}" srcOrd="1" destOrd="0" presId="urn:microsoft.com/office/officeart/2009/layout/CircleArrowProcess"/>
    <dgm:cxn modelId="{03FDF5D3-1022-421C-B8FD-86D555F0A91C}" type="presParOf" srcId="{CC564AD0-E4FE-4BB6-9B28-BF9643D164D1}" destId="{26AB8A26-3C12-447E-9F94-48A859067458}" srcOrd="2" destOrd="0" presId="urn:microsoft.com/office/officeart/2009/layout/CircleArrowProcess"/>
    <dgm:cxn modelId="{F1698823-3393-45B3-8705-C60060EB7B98}" type="presParOf" srcId="{26AB8A26-3C12-447E-9F94-48A859067458}" destId="{663AD31D-FEAA-4607-959F-95A0B1A2A21E}" srcOrd="0" destOrd="0" presId="urn:microsoft.com/office/officeart/2009/layout/CircleArrowProcess"/>
    <dgm:cxn modelId="{8CCC9378-B46A-46E4-89B1-F504F722CC77}" type="presParOf" srcId="{CC564AD0-E4FE-4BB6-9B28-BF9643D164D1}" destId="{ED855C69-3C39-4864-B794-065D210CA0AA}" srcOrd="3" destOrd="0" presId="urn:microsoft.com/office/officeart/2009/layout/CircleArrowProcess"/>
    <dgm:cxn modelId="{727A1452-ABE4-4800-BEDE-3262A7463708}" type="presParOf" srcId="{CC564AD0-E4FE-4BB6-9B28-BF9643D164D1}" destId="{D031610D-5A8A-47D5-819E-3E84D3150E75}" srcOrd="4" destOrd="0" presId="urn:microsoft.com/office/officeart/2009/layout/CircleArrowProcess"/>
    <dgm:cxn modelId="{8E636785-41F3-4333-BBF2-D53C0B582AF6}" type="presParOf" srcId="{D031610D-5A8A-47D5-819E-3E84D3150E75}" destId="{3EA1C1CA-DAE8-44CC-BC00-9007EE8BF8A4}" srcOrd="0" destOrd="0" presId="urn:microsoft.com/office/officeart/2009/layout/CircleArrowProcess"/>
    <dgm:cxn modelId="{D0EEBC25-DE8E-46A8-BCD5-EE40E333D6E2}" type="presParOf" srcId="{CC564AD0-E4FE-4BB6-9B28-BF9643D164D1}" destId="{4B6B19D2-1AF5-4482-B25A-DD3BC66003C1}" srcOrd="5" destOrd="0" presId="urn:microsoft.com/office/officeart/2009/layout/CircleArrowProcess"/>
    <dgm:cxn modelId="{87266314-4B31-41C3-995E-57E7C19B45D0}" type="presParOf" srcId="{CC564AD0-E4FE-4BB6-9B28-BF9643D164D1}" destId="{C43C4FB0-8266-423B-986B-9F521856BF11}" srcOrd="6" destOrd="0" presId="urn:microsoft.com/office/officeart/2009/layout/CircleArrowProcess"/>
    <dgm:cxn modelId="{1FD6648A-9D6F-432C-A037-7D780BE588F7}" type="presParOf" srcId="{C43C4FB0-8266-423B-986B-9F521856BF11}" destId="{EE326CCD-6772-485E-9710-89C7B792AFBE}" srcOrd="0" destOrd="0" presId="urn:microsoft.com/office/officeart/2009/layout/CircleArrowProcess"/>
    <dgm:cxn modelId="{8059A8A3-E815-4116-B4A9-8FA01CF8CB52}" type="presParOf" srcId="{CC564AD0-E4FE-4BB6-9B28-BF9643D164D1}" destId="{D2F4EF85-C9F2-4722-BC70-B604AE936CA4}" srcOrd="7" destOrd="0" presId="urn:microsoft.com/office/officeart/2009/layout/CircleArrowProcess"/>
    <dgm:cxn modelId="{829631A4-1092-4ABA-8FC9-9038814D5EFA}" type="presParOf" srcId="{CC564AD0-E4FE-4BB6-9B28-BF9643D164D1}" destId="{2A08303C-5FF1-4BD7-B117-897F23F8B5BD}" srcOrd="8" destOrd="0" presId="urn:microsoft.com/office/officeart/2009/layout/CircleArrowProcess"/>
    <dgm:cxn modelId="{815D0F21-3293-446E-A581-988FD459FB1E}" type="presParOf" srcId="{2A08303C-5FF1-4BD7-B117-897F23F8B5BD}" destId="{D4211E2A-B41A-4B6A-AADC-4B17C064385C}" srcOrd="0" destOrd="0" presId="urn:microsoft.com/office/officeart/2009/layout/CircleArrowProcess"/>
    <dgm:cxn modelId="{F5911511-9019-4766-B34A-5F475E792843}" type="presParOf" srcId="{CC564AD0-E4FE-4BB6-9B28-BF9643D164D1}" destId="{CE65030D-CE46-4598-A779-85EC87B0A392}" srcOrd="9" destOrd="0" presId="urn:microsoft.com/office/officeart/2009/layout/CircleArrowProcess"/>
    <dgm:cxn modelId="{2D0D2DC5-7BEA-4CAA-A919-E69189E4560B}" type="presParOf" srcId="{CC564AD0-E4FE-4BB6-9B28-BF9643D164D1}" destId="{E012EC6A-3EFF-47D7-AEE5-6087D36B6429}" srcOrd="10" destOrd="0" presId="urn:microsoft.com/office/officeart/2009/layout/CircleArrowProcess"/>
    <dgm:cxn modelId="{D40CC5EA-D626-4C42-8830-CB909B4C93C4}" type="presParOf" srcId="{E012EC6A-3EFF-47D7-AEE5-6087D36B6429}" destId="{29CADA7F-9809-4405-B107-EF74C4C1674F}" srcOrd="0" destOrd="0" presId="urn:microsoft.com/office/officeart/2009/layout/CircleArrowProcess"/>
    <dgm:cxn modelId="{F7E1A54B-4830-43D0-9A05-96145B4D6C42}" type="presParOf" srcId="{CC564AD0-E4FE-4BB6-9B28-BF9643D164D1}" destId="{22E0B7FE-383D-4D9E-AAE6-992248057EA2}" srcOrd="11" destOrd="0" presId="urn:microsoft.com/office/officeart/2009/layout/CircleArrow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B156D42D-F5AF-4390-907B-2AF70D72F309}" type="doc">
      <dgm:prSet loTypeId="urn:microsoft.com/office/officeart/2009/3/layout/IncreasingArrowsProcess" loCatId="process" qsTypeId="urn:microsoft.com/office/officeart/2005/8/quickstyle/simple5" qsCatId="simple" csTypeId="urn:microsoft.com/office/officeart/2005/8/colors/colorful5" csCatId="colorful" phldr="1"/>
      <dgm:spPr/>
      <dgm:t>
        <a:bodyPr/>
        <a:lstStyle/>
        <a:p>
          <a:endParaRPr lang="fr-FR"/>
        </a:p>
      </dgm:t>
    </dgm:pt>
    <dgm:pt modelId="{B1A2BD35-13B4-4137-89F8-6A0241470CA2}">
      <dgm:prSet phldrT="[Texte]"/>
      <dgm:spPr/>
      <dgm:t>
        <a:bodyPr/>
        <a:lstStyle/>
        <a:p>
          <a:pPr algn="r"/>
          <a:r>
            <a:rPr lang="ar-MA" dirty="0" smtClean="0"/>
            <a:t>السياق الذاتي</a:t>
          </a:r>
          <a:endParaRPr lang="fr-FR" dirty="0"/>
        </a:p>
      </dgm:t>
    </dgm:pt>
    <dgm:pt modelId="{7091C01A-2493-4AE4-897A-9A322821874B}" type="parTrans" cxnId="{72BD18E7-7662-4942-A25E-883F5809096A}">
      <dgm:prSet/>
      <dgm:spPr/>
      <dgm:t>
        <a:bodyPr/>
        <a:lstStyle/>
        <a:p>
          <a:endParaRPr lang="fr-FR"/>
        </a:p>
      </dgm:t>
    </dgm:pt>
    <dgm:pt modelId="{84ACF70A-060D-417F-9FF8-B2963C18B184}" type="sibTrans" cxnId="{72BD18E7-7662-4942-A25E-883F5809096A}">
      <dgm:prSet/>
      <dgm:spPr/>
      <dgm:t>
        <a:bodyPr/>
        <a:lstStyle/>
        <a:p>
          <a:endParaRPr lang="fr-FR"/>
        </a:p>
      </dgm:t>
    </dgm:pt>
    <dgm:pt modelId="{31091833-558D-4AAF-AA4F-5CB8B655C825}">
      <dgm:prSet phldrT="[Texte]" custT="1"/>
      <dgm:spPr/>
      <dgm:t>
        <a:bodyPr/>
        <a:lstStyle/>
        <a:p>
          <a:pPr algn="r"/>
          <a:r>
            <a:rPr lang="ar-MA" sz="2400" dirty="0" smtClean="0"/>
            <a:t>- الوضع التنظيمي </a:t>
          </a:r>
        </a:p>
        <a:p>
          <a:pPr algn="r"/>
          <a:r>
            <a:rPr lang="ar-MA" sz="2400" dirty="0" smtClean="0"/>
            <a:t>- الجاهزة الذاتية </a:t>
          </a:r>
        </a:p>
        <a:p>
          <a:pPr algn="r"/>
          <a:r>
            <a:rPr lang="ar-MA" sz="2400" dirty="0" smtClean="0"/>
            <a:t>- القدرة على المواجهة النضالية والاحتجاجية والتفاوضية </a:t>
          </a:r>
        </a:p>
        <a:p>
          <a:pPr algn="r"/>
          <a:r>
            <a:rPr lang="ar-MA" sz="2400" dirty="0" smtClean="0"/>
            <a:t>- </a:t>
          </a:r>
          <a:r>
            <a:rPr lang="ar-MA" sz="2400" b="1" dirty="0" smtClean="0">
              <a:solidFill>
                <a:srgbClr val="FF0000"/>
              </a:solidFill>
            </a:rPr>
            <a:t>تصميم برنامج كونفدرالي لقيادة المرحلة </a:t>
          </a:r>
          <a:endParaRPr lang="fr-FR" sz="2400" b="1" dirty="0">
            <a:solidFill>
              <a:srgbClr val="FF0000"/>
            </a:solidFill>
          </a:endParaRPr>
        </a:p>
      </dgm:t>
    </dgm:pt>
    <dgm:pt modelId="{05FC71D3-73DB-4604-AA46-22F47345FF8F}" type="parTrans" cxnId="{6CECBCDC-6317-467E-9DD0-091F9A05A09A}">
      <dgm:prSet/>
      <dgm:spPr/>
      <dgm:t>
        <a:bodyPr/>
        <a:lstStyle/>
        <a:p>
          <a:endParaRPr lang="fr-FR"/>
        </a:p>
      </dgm:t>
    </dgm:pt>
    <dgm:pt modelId="{79FEA590-157C-493A-84D8-0EA62D174183}" type="sibTrans" cxnId="{6CECBCDC-6317-467E-9DD0-091F9A05A09A}">
      <dgm:prSet/>
      <dgm:spPr/>
      <dgm:t>
        <a:bodyPr/>
        <a:lstStyle/>
        <a:p>
          <a:endParaRPr lang="fr-FR"/>
        </a:p>
      </dgm:t>
    </dgm:pt>
    <dgm:pt modelId="{5F77CBE9-B530-4B41-84A4-B44B16314A71}" type="pres">
      <dgm:prSet presAssocID="{B156D42D-F5AF-4390-907B-2AF70D72F309}" presName="Name0" presStyleCnt="0">
        <dgm:presLayoutVars>
          <dgm:chMax val="5"/>
          <dgm:chPref val="5"/>
          <dgm:dir/>
          <dgm:animLvl val="lvl"/>
        </dgm:presLayoutVars>
      </dgm:prSet>
      <dgm:spPr/>
      <dgm:t>
        <a:bodyPr/>
        <a:lstStyle/>
        <a:p>
          <a:endParaRPr lang="fr-FR"/>
        </a:p>
      </dgm:t>
    </dgm:pt>
    <dgm:pt modelId="{EEDFC05C-2E67-404A-888D-C93CBABD2FAC}" type="pres">
      <dgm:prSet presAssocID="{B1A2BD35-13B4-4137-89F8-6A0241470CA2}" presName="parentText1" presStyleLbl="node1" presStyleIdx="0" presStyleCnt="1" custScaleX="37309" custLinFactNeighborX="16901" custLinFactNeighborY="29355">
        <dgm:presLayoutVars>
          <dgm:chMax/>
          <dgm:chPref val="3"/>
          <dgm:bulletEnabled val="1"/>
        </dgm:presLayoutVars>
      </dgm:prSet>
      <dgm:spPr/>
      <dgm:t>
        <a:bodyPr/>
        <a:lstStyle/>
        <a:p>
          <a:endParaRPr lang="fr-FR"/>
        </a:p>
      </dgm:t>
    </dgm:pt>
    <dgm:pt modelId="{A3EAF0F8-74CC-48D7-A44A-BA5B32F622E3}" type="pres">
      <dgm:prSet presAssocID="{B1A2BD35-13B4-4137-89F8-6A0241470CA2}" presName="childText1" presStyleLbl="solidAlignAcc1" presStyleIdx="0" presStyleCnt="1" custScaleX="32108" custScaleY="148270">
        <dgm:presLayoutVars>
          <dgm:chMax val="0"/>
          <dgm:chPref val="0"/>
          <dgm:bulletEnabled val="1"/>
        </dgm:presLayoutVars>
      </dgm:prSet>
      <dgm:spPr/>
      <dgm:t>
        <a:bodyPr/>
        <a:lstStyle/>
        <a:p>
          <a:endParaRPr lang="fr-FR"/>
        </a:p>
      </dgm:t>
    </dgm:pt>
  </dgm:ptLst>
  <dgm:cxnLst>
    <dgm:cxn modelId="{72BD18E7-7662-4942-A25E-883F5809096A}" srcId="{B156D42D-F5AF-4390-907B-2AF70D72F309}" destId="{B1A2BD35-13B4-4137-89F8-6A0241470CA2}" srcOrd="0" destOrd="0" parTransId="{7091C01A-2493-4AE4-897A-9A322821874B}" sibTransId="{84ACF70A-060D-417F-9FF8-B2963C18B184}"/>
    <dgm:cxn modelId="{07631203-4A94-485A-88CE-A56DF20B6B35}" type="presOf" srcId="{B156D42D-F5AF-4390-907B-2AF70D72F309}" destId="{5F77CBE9-B530-4B41-84A4-B44B16314A71}" srcOrd="0" destOrd="0" presId="urn:microsoft.com/office/officeart/2009/3/layout/IncreasingArrowsProcess"/>
    <dgm:cxn modelId="{B5124608-CA43-4994-8DFD-B5840CCD3BAD}" type="presOf" srcId="{31091833-558D-4AAF-AA4F-5CB8B655C825}" destId="{A3EAF0F8-74CC-48D7-A44A-BA5B32F622E3}" srcOrd="0" destOrd="0" presId="urn:microsoft.com/office/officeart/2009/3/layout/IncreasingArrowsProcess"/>
    <dgm:cxn modelId="{61D48E7C-1377-4401-827E-52E430C840E0}" type="presOf" srcId="{B1A2BD35-13B4-4137-89F8-6A0241470CA2}" destId="{EEDFC05C-2E67-404A-888D-C93CBABD2FAC}" srcOrd="0" destOrd="0" presId="urn:microsoft.com/office/officeart/2009/3/layout/IncreasingArrowsProcess"/>
    <dgm:cxn modelId="{6CECBCDC-6317-467E-9DD0-091F9A05A09A}" srcId="{B1A2BD35-13B4-4137-89F8-6A0241470CA2}" destId="{31091833-558D-4AAF-AA4F-5CB8B655C825}" srcOrd="0" destOrd="0" parTransId="{05FC71D3-73DB-4604-AA46-22F47345FF8F}" sibTransId="{79FEA590-157C-493A-84D8-0EA62D174183}"/>
    <dgm:cxn modelId="{823061C0-A9B6-4A43-A3F0-CFCF326F5695}" type="presParOf" srcId="{5F77CBE9-B530-4B41-84A4-B44B16314A71}" destId="{EEDFC05C-2E67-404A-888D-C93CBABD2FAC}" srcOrd="0" destOrd="0" presId="urn:microsoft.com/office/officeart/2009/3/layout/IncreasingArrowsProcess"/>
    <dgm:cxn modelId="{17060A3D-6718-40A2-86CE-9665370C200F}" type="presParOf" srcId="{5F77CBE9-B530-4B41-84A4-B44B16314A71}" destId="{A3EAF0F8-74CC-48D7-A44A-BA5B32F622E3}" srcOrd="1" destOrd="0" presId="urn:microsoft.com/office/officeart/2009/3/layout/IncreasingArrows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87D49B74-5BC6-4423-9105-120B84E02205}" type="doc">
      <dgm:prSet loTypeId="urn:microsoft.com/office/officeart/2005/8/layout/gear1" loCatId="process" qsTypeId="urn:microsoft.com/office/officeart/2005/8/quickstyle/simple5" qsCatId="simple" csTypeId="urn:microsoft.com/office/officeart/2005/8/colors/colorful1" csCatId="colorful" phldr="1"/>
      <dgm:spPr/>
    </dgm:pt>
    <dgm:pt modelId="{AECE1CF5-BEC6-4B75-A975-B7D8560C1E8E}">
      <dgm:prSet phldrT="[Texte]" custT="1"/>
      <dgm:spPr/>
      <dgm:t>
        <a:bodyPr/>
        <a:lstStyle/>
        <a:p>
          <a:r>
            <a:rPr lang="ar-MA" sz="4800" dirty="0" smtClean="0"/>
            <a:t>الاستبداد</a:t>
          </a:r>
          <a:endParaRPr lang="fr-FR" sz="4800" dirty="0"/>
        </a:p>
      </dgm:t>
    </dgm:pt>
    <dgm:pt modelId="{9F5AC284-E8D9-488F-9A8B-B8720F44C673}" type="parTrans" cxnId="{EC2F6294-E0D1-4D9F-8E27-1662CFD5EE63}">
      <dgm:prSet/>
      <dgm:spPr/>
      <dgm:t>
        <a:bodyPr/>
        <a:lstStyle/>
        <a:p>
          <a:endParaRPr lang="fr-FR"/>
        </a:p>
      </dgm:t>
    </dgm:pt>
    <dgm:pt modelId="{982FC120-4443-4906-BD5A-621CC4A323C4}" type="sibTrans" cxnId="{EC2F6294-E0D1-4D9F-8E27-1662CFD5EE63}">
      <dgm:prSet/>
      <dgm:spPr/>
      <dgm:t>
        <a:bodyPr/>
        <a:lstStyle/>
        <a:p>
          <a:endParaRPr lang="fr-FR"/>
        </a:p>
      </dgm:t>
    </dgm:pt>
    <dgm:pt modelId="{DA6C1F03-1B65-4AB3-9A78-1E01BCE6F651}">
      <dgm:prSet phldrT="[Texte]"/>
      <dgm:spPr/>
      <dgm:t>
        <a:bodyPr/>
        <a:lstStyle/>
        <a:p>
          <a:r>
            <a:rPr lang="ar-MA" dirty="0" smtClean="0"/>
            <a:t>الاستفراد</a:t>
          </a:r>
          <a:endParaRPr lang="fr-FR" dirty="0"/>
        </a:p>
      </dgm:t>
    </dgm:pt>
    <dgm:pt modelId="{8AE5F0F2-DE7D-4E7E-9788-99A3B55377FD}" type="parTrans" cxnId="{9BE9EDB6-5A26-4FD9-9BF1-1470D8799B48}">
      <dgm:prSet/>
      <dgm:spPr/>
      <dgm:t>
        <a:bodyPr/>
        <a:lstStyle/>
        <a:p>
          <a:endParaRPr lang="fr-FR"/>
        </a:p>
      </dgm:t>
    </dgm:pt>
    <dgm:pt modelId="{53E4F53E-31A8-4F20-A3AC-66C01F3AA84D}" type="sibTrans" cxnId="{9BE9EDB6-5A26-4FD9-9BF1-1470D8799B48}">
      <dgm:prSet/>
      <dgm:spPr/>
      <dgm:t>
        <a:bodyPr/>
        <a:lstStyle/>
        <a:p>
          <a:endParaRPr lang="fr-FR"/>
        </a:p>
      </dgm:t>
    </dgm:pt>
    <dgm:pt modelId="{1FC5DD28-402B-47CF-9405-D8B0C55473FD}">
      <dgm:prSet phldrT="[Texte]"/>
      <dgm:spPr/>
      <dgm:t>
        <a:bodyPr/>
        <a:lstStyle/>
        <a:p>
          <a:r>
            <a:rPr lang="ar-MA" dirty="0" smtClean="0"/>
            <a:t>الفساد</a:t>
          </a:r>
          <a:endParaRPr lang="fr-FR" dirty="0"/>
        </a:p>
      </dgm:t>
    </dgm:pt>
    <dgm:pt modelId="{7D2558C2-98BD-4A9B-813C-09D71DB74E28}" type="parTrans" cxnId="{785CFFE4-099D-46FC-A9C8-EE566C430199}">
      <dgm:prSet/>
      <dgm:spPr/>
      <dgm:t>
        <a:bodyPr/>
        <a:lstStyle/>
        <a:p>
          <a:endParaRPr lang="fr-FR"/>
        </a:p>
      </dgm:t>
    </dgm:pt>
    <dgm:pt modelId="{1393A99E-A603-46D1-AE70-A7B99921F257}" type="sibTrans" cxnId="{785CFFE4-099D-46FC-A9C8-EE566C430199}">
      <dgm:prSet/>
      <dgm:spPr/>
      <dgm:t>
        <a:bodyPr/>
        <a:lstStyle/>
        <a:p>
          <a:endParaRPr lang="fr-FR"/>
        </a:p>
      </dgm:t>
    </dgm:pt>
    <dgm:pt modelId="{49D53FBA-67B6-4D3B-B4F9-EED15998F6FA}" type="pres">
      <dgm:prSet presAssocID="{87D49B74-5BC6-4423-9105-120B84E02205}" presName="composite" presStyleCnt="0">
        <dgm:presLayoutVars>
          <dgm:chMax val="3"/>
          <dgm:animLvl val="lvl"/>
          <dgm:resizeHandles val="exact"/>
        </dgm:presLayoutVars>
      </dgm:prSet>
      <dgm:spPr/>
    </dgm:pt>
    <dgm:pt modelId="{D91D3563-EABE-45BD-81F8-349D1E82642A}" type="pres">
      <dgm:prSet presAssocID="{AECE1CF5-BEC6-4B75-A975-B7D8560C1E8E}" presName="gear1" presStyleLbl="node1" presStyleIdx="0" presStyleCnt="3">
        <dgm:presLayoutVars>
          <dgm:chMax val="1"/>
          <dgm:bulletEnabled val="1"/>
        </dgm:presLayoutVars>
      </dgm:prSet>
      <dgm:spPr/>
      <dgm:t>
        <a:bodyPr/>
        <a:lstStyle/>
        <a:p>
          <a:endParaRPr lang="fr-FR"/>
        </a:p>
      </dgm:t>
    </dgm:pt>
    <dgm:pt modelId="{F01EAEE0-EAFA-4935-878F-F8F40866FEE0}" type="pres">
      <dgm:prSet presAssocID="{AECE1CF5-BEC6-4B75-A975-B7D8560C1E8E}" presName="gear1srcNode" presStyleLbl="node1" presStyleIdx="0" presStyleCnt="3"/>
      <dgm:spPr/>
      <dgm:t>
        <a:bodyPr/>
        <a:lstStyle/>
        <a:p>
          <a:endParaRPr lang="fr-FR"/>
        </a:p>
      </dgm:t>
    </dgm:pt>
    <dgm:pt modelId="{B51948E6-E781-43F1-B25A-EA3532C5CEDC}" type="pres">
      <dgm:prSet presAssocID="{AECE1CF5-BEC6-4B75-A975-B7D8560C1E8E}" presName="gear1dstNode" presStyleLbl="node1" presStyleIdx="0" presStyleCnt="3"/>
      <dgm:spPr/>
      <dgm:t>
        <a:bodyPr/>
        <a:lstStyle/>
        <a:p>
          <a:endParaRPr lang="fr-FR"/>
        </a:p>
      </dgm:t>
    </dgm:pt>
    <dgm:pt modelId="{3AE647F0-7070-47A2-8791-984E9CC942F4}" type="pres">
      <dgm:prSet presAssocID="{DA6C1F03-1B65-4AB3-9A78-1E01BCE6F651}" presName="gear2" presStyleLbl="node1" presStyleIdx="1" presStyleCnt="3">
        <dgm:presLayoutVars>
          <dgm:chMax val="1"/>
          <dgm:bulletEnabled val="1"/>
        </dgm:presLayoutVars>
      </dgm:prSet>
      <dgm:spPr/>
      <dgm:t>
        <a:bodyPr/>
        <a:lstStyle/>
        <a:p>
          <a:endParaRPr lang="fr-FR"/>
        </a:p>
      </dgm:t>
    </dgm:pt>
    <dgm:pt modelId="{4F94EFE4-FB6F-4978-A13B-BC09D3C7EFB0}" type="pres">
      <dgm:prSet presAssocID="{DA6C1F03-1B65-4AB3-9A78-1E01BCE6F651}" presName="gear2srcNode" presStyleLbl="node1" presStyleIdx="1" presStyleCnt="3"/>
      <dgm:spPr/>
      <dgm:t>
        <a:bodyPr/>
        <a:lstStyle/>
        <a:p>
          <a:endParaRPr lang="fr-FR"/>
        </a:p>
      </dgm:t>
    </dgm:pt>
    <dgm:pt modelId="{CBE7607E-89DA-4720-AB79-C0F856D04C12}" type="pres">
      <dgm:prSet presAssocID="{DA6C1F03-1B65-4AB3-9A78-1E01BCE6F651}" presName="gear2dstNode" presStyleLbl="node1" presStyleIdx="1" presStyleCnt="3"/>
      <dgm:spPr/>
      <dgm:t>
        <a:bodyPr/>
        <a:lstStyle/>
        <a:p>
          <a:endParaRPr lang="fr-FR"/>
        </a:p>
      </dgm:t>
    </dgm:pt>
    <dgm:pt modelId="{8DB29531-E53F-45DF-BED8-7044664EC485}" type="pres">
      <dgm:prSet presAssocID="{1FC5DD28-402B-47CF-9405-D8B0C55473FD}" presName="gear3" presStyleLbl="node1" presStyleIdx="2" presStyleCnt="3"/>
      <dgm:spPr/>
      <dgm:t>
        <a:bodyPr/>
        <a:lstStyle/>
        <a:p>
          <a:endParaRPr lang="fr-FR"/>
        </a:p>
      </dgm:t>
    </dgm:pt>
    <dgm:pt modelId="{436506C3-B862-4BFC-93BA-1CAE5CAEC0CD}" type="pres">
      <dgm:prSet presAssocID="{1FC5DD28-402B-47CF-9405-D8B0C55473FD}" presName="gear3tx" presStyleLbl="node1" presStyleIdx="2" presStyleCnt="3">
        <dgm:presLayoutVars>
          <dgm:chMax val="1"/>
          <dgm:bulletEnabled val="1"/>
        </dgm:presLayoutVars>
      </dgm:prSet>
      <dgm:spPr/>
      <dgm:t>
        <a:bodyPr/>
        <a:lstStyle/>
        <a:p>
          <a:endParaRPr lang="fr-FR"/>
        </a:p>
      </dgm:t>
    </dgm:pt>
    <dgm:pt modelId="{0881AE18-66BA-4F5F-B573-1A7406A4B335}" type="pres">
      <dgm:prSet presAssocID="{1FC5DD28-402B-47CF-9405-D8B0C55473FD}" presName="gear3srcNode" presStyleLbl="node1" presStyleIdx="2" presStyleCnt="3"/>
      <dgm:spPr/>
      <dgm:t>
        <a:bodyPr/>
        <a:lstStyle/>
        <a:p>
          <a:endParaRPr lang="fr-FR"/>
        </a:p>
      </dgm:t>
    </dgm:pt>
    <dgm:pt modelId="{4E4EB3B1-6830-45D5-843A-4FED320A0361}" type="pres">
      <dgm:prSet presAssocID="{1FC5DD28-402B-47CF-9405-D8B0C55473FD}" presName="gear3dstNode" presStyleLbl="node1" presStyleIdx="2" presStyleCnt="3"/>
      <dgm:spPr/>
      <dgm:t>
        <a:bodyPr/>
        <a:lstStyle/>
        <a:p>
          <a:endParaRPr lang="fr-FR"/>
        </a:p>
      </dgm:t>
    </dgm:pt>
    <dgm:pt modelId="{AC18C1F8-759F-4048-A2B4-573AA54F20FD}" type="pres">
      <dgm:prSet presAssocID="{982FC120-4443-4906-BD5A-621CC4A323C4}" presName="connector1" presStyleLbl="sibTrans2D1" presStyleIdx="0" presStyleCnt="3"/>
      <dgm:spPr/>
      <dgm:t>
        <a:bodyPr/>
        <a:lstStyle/>
        <a:p>
          <a:endParaRPr lang="fr-FR"/>
        </a:p>
      </dgm:t>
    </dgm:pt>
    <dgm:pt modelId="{20AEA2D1-5EEC-4D38-9C87-64C9F805D608}" type="pres">
      <dgm:prSet presAssocID="{53E4F53E-31A8-4F20-A3AC-66C01F3AA84D}" presName="connector2" presStyleLbl="sibTrans2D1" presStyleIdx="1" presStyleCnt="3"/>
      <dgm:spPr/>
      <dgm:t>
        <a:bodyPr/>
        <a:lstStyle/>
        <a:p>
          <a:endParaRPr lang="fr-FR"/>
        </a:p>
      </dgm:t>
    </dgm:pt>
    <dgm:pt modelId="{81BAC8F4-C46B-4224-9E04-C590358B02F3}" type="pres">
      <dgm:prSet presAssocID="{1393A99E-A603-46D1-AE70-A7B99921F257}" presName="connector3" presStyleLbl="sibTrans2D1" presStyleIdx="2" presStyleCnt="3"/>
      <dgm:spPr/>
      <dgm:t>
        <a:bodyPr/>
        <a:lstStyle/>
        <a:p>
          <a:endParaRPr lang="fr-FR"/>
        </a:p>
      </dgm:t>
    </dgm:pt>
  </dgm:ptLst>
  <dgm:cxnLst>
    <dgm:cxn modelId="{A4D3D828-E0C2-45A2-B2D8-94EFD9C08DC1}" type="presOf" srcId="{1393A99E-A603-46D1-AE70-A7B99921F257}" destId="{81BAC8F4-C46B-4224-9E04-C590358B02F3}" srcOrd="0" destOrd="0" presId="urn:microsoft.com/office/officeart/2005/8/layout/gear1"/>
    <dgm:cxn modelId="{DFE62AAE-67AB-47F9-9A34-BD588F29FD35}" type="presOf" srcId="{AECE1CF5-BEC6-4B75-A975-B7D8560C1E8E}" destId="{D91D3563-EABE-45BD-81F8-349D1E82642A}" srcOrd="0" destOrd="0" presId="urn:microsoft.com/office/officeart/2005/8/layout/gear1"/>
    <dgm:cxn modelId="{9BE9EDB6-5A26-4FD9-9BF1-1470D8799B48}" srcId="{87D49B74-5BC6-4423-9105-120B84E02205}" destId="{DA6C1F03-1B65-4AB3-9A78-1E01BCE6F651}" srcOrd="1" destOrd="0" parTransId="{8AE5F0F2-DE7D-4E7E-9788-99A3B55377FD}" sibTransId="{53E4F53E-31A8-4F20-A3AC-66C01F3AA84D}"/>
    <dgm:cxn modelId="{330CAA64-D589-4617-912D-E4B6A5D4A866}" type="presOf" srcId="{1FC5DD28-402B-47CF-9405-D8B0C55473FD}" destId="{8DB29531-E53F-45DF-BED8-7044664EC485}" srcOrd="0" destOrd="0" presId="urn:microsoft.com/office/officeart/2005/8/layout/gear1"/>
    <dgm:cxn modelId="{46193FCB-146B-4E76-AB8B-7FB011232C59}" type="presOf" srcId="{1FC5DD28-402B-47CF-9405-D8B0C55473FD}" destId="{4E4EB3B1-6830-45D5-843A-4FED320A0361}" srcOrd="3" destOrd="0" presId="urn:microsoft.com/office/officeart/2005/8/layout/gear1"/>
    <dgm:cxn modelId="{DA62F049-2812-4607-A69F-B58AAD097EFF}" type="presOf" srcId="{1FC5DD28-402B-47CF-9405-D8B0C55473FD}" destId="{0881AE18-66BA-4F5F-B573-1A7406A4B335}" srcOrd="2" destOrd="0" presId="urn:microsoft.com/office/officeart/2005/8/layout/gear1"/>
    <dgm:cxn modelId="{4202CE54-DDCE-46FC-83BF-A3728F4A9350}" type="presOf" srcId="{DA6C1F03-1B65-4AB3-9A78-1E01BCE6F651}" destId="{CBE7607E-89DA-4720-AB79-C0F856D04C12}" srcOrd="2" destOrd="0" presId="urn:microsoft.com/office/officeart/2005/8/layout/gear1"/>
    <dgm:cxn modelId="{53EDB963-28CB-4D56-9812-70A1CD92D3EE}" type="presOf" srcId="{1FC5DD28-402B-47CF-9405-D8B0C55473FD}" destId="{436506C3-B862-4BFC-93BA-1CAE5CAEC0CD}" srcOrd="1" destOrd="0" presId="urn:microsoft.com/office/officeart/2005/8/layout/gear1"/>
    <dgm:cxn modelId="{238038C2-B464-450B-98FA-CC8C5D21DF5F}" type="presOf" srcId="{DA6C1F03-1B65-4AB3-9A78-1E01BCE6F651}" destId="{3AE647F0-7070-47A2-8791-984E9CC942F4}" srcOrd="0" destOrd="0" presId="urn:microsoft.com/office/officeart/2005/8/layout/gear1"/>
    <dgm:cxn modelId="{EC2F6294-E0D1-4D9F-8E27-1662CFD5EE63}" srcId="{87D49B74-5BC6-4423-9105-120B84E02205}" destId="{AECE1CF5-BEC6-4B75-A975-B7D8560C1E8E}" srcOrd="0" destOrd="0" parTransId="{9F5AC284-E8D9-488F-9A8B-B8720F44C673}" sibTransId="{982FC120-4443-4906-BD5A-621CC4A323C4}"/>
    <dgm:cxn modelId="{A6054C38-7090-46D4-A1CC-2C7E54DF4A99}" type="presOf" srcId="{87D49B74-5BC6-4423-9105-120B84E02205}" destId="{49D53FBA-67B6-4D3B-B4F9-EED15998F6FA}" srcOrd="0" destOrd="0" presId="urn:microsoft.com/office/officeart/2005/8/layout/gear1"/>
    <dgm:cxn modelId="{626D55EB-F22B-43D0-927C-1137A4676ABC}" type="presOf" srcId="{53E4F53E-31A8-4F20-A3AC-66C01F3AA84D}" destId="{20AEA2D1-5EEC-4D38-9C87-64C9F805D608}" srcOrd="0" destOrd="0" presId="urn:microsoft.com/office/officeart/2005/8/layout/gear1"/>
    <dgm:cxn modelId="{1C500A1C-13D7-4EB4-9C0D-1D29D083F27C}" type="presOf" srcId="{982FC120-4443-4906-BD5A-621CC4A323C4}" destId="{AC18C1F8-759F-4048-A2B4-573AA54F20FD}" srcOrd="0" destOrd="0" presId="urn:microsoft.com/office/officeart/2005/8/layout/gear1"/>
    <dgm:cxn modelId="{A50AFC01-4A87-49B9-9A2D-DE4290635EAA}" type="presOf" srcId="{AECE1CF5-BEC6-4B75-A975-B7D8560C1E8E}" destId="{B51948E6-E781-43F1-B25A-EA3532C5CEDC}" srcOrd="2" destOrd="0" presId="urn:microsoft.com/office/officeart/2005/8/layout/gear1"/>
    <dgm:cxn modelId="{78C70647-BCDF-4B07-A46C-596D795B7419}" type="presOf" srcId="{AECE1CF5-BEC6-4B75-A975-B7D8560C1E8E}" destId="{F01EAEE0-EAFA-4935-878F-F8F40866FEE0}" srcOrd="1" destOrd="0" presId="urn:microsoft.com/office/officeart/2005/8/layout/gear1"/>
    <dgm:cxn modelId="{CC2C5490-7F95-4562-9E1E-70F0077F7809}" type="presOf" srcId="{DA6C1F03-1B65-4AB3-9A78-1E01BCE6F651}" destId="{4F94EFE4-FB6F-4978-A13B-BC09D3C7EFB0}" srcOrd="1" destOrd="0" presId="urn:microsoft.com/office/officeart/2005/8/layout/gear1"/>
    <dgm:cxn modelId="{785CFFE4-099D-46FC-A9C8-EE566C430199}" srcId="{87D49B74-5BC6-4423-9105-120B84E02205}" destId="{1FC5DD28-402B-47CF-9405-D8B0C55473FD}" srcOrd="2" destOrd="0" parTransId="{7D2558C2-98BD-4A9B-813C-09D71DB74E28}" sibTransId="{1393A99E-A603-46D1-AE70-A7B99921F257}"/>
    <dgm:cxn modelId="{29E2819F-02B7-49A2-A5F6-DB31DAB80FA9}" type="presParOf" srcId="{49D53FBA-67B6-4D3B-B4F9-EED15998F6FA}" destId="{D91D3563-EABE-45BD-81F8-349D1E82642A}" srcOrd="0" destOrd="0" presId="urn:microsoft.com/office/officeart/2005/8/layout/gear1"/>
    <dgm:cxn modelId="{575D5496-97B6-45A0-9E5E-14247B810969}" type="presParOf" srcId="{49D53FBA-67B6-4D3B-B4F9-EED15998F6FA}" destId="{F01EAEE0-EAFA-4935-878F-F8F40866FEE0}" srcOrd="1" destOrd="0" presId="urn:microsoft.com/office/officeart/2005/8/layout/gear1"/>
    <dgm:cxn modelId="{B42B15C4-C768-4EBE-9129-61A6784E0F1C}" type="presParOf" srcId="{49D53FBA-67B6-4D3B-B4F9-EED15998F6FA}" destId="{B51948E6-E781-43F1-B25A-EA3532C5CEDC}" srcOrd="2" destOrd="0" presId="urn:microsoft.com/office/officeart/2005/8/layout/gear1"/>
    <dgm:cxn modelId="{91E9F8C0-A157-4822-9A6C-D87EDCCA4363}" type="presParOf" srcId="{49D53FBA-67B6-4D3B-B4F9-EED15998F6FA}" destId="{3AE647F0-7070-47A2-8791-984E9CC942F4}" srcOrd="3" destOrd="0" presId="urn:microsoft.com/office/officeart/2005/8/layout/gear1"/>
    <dgm:cxn modelId="{5F9CDB3F-18CA-4905-82E4-AF710FEC52FF}" type="presParOf" srcId="{49D53FBA-67B6-4D3B-B4F9-EED15998F6FA}" destId="{4F94EFE4-FB6F-4978-A13B-BC09D3C7EFB0}" srcOrd="4" destOrd="0" presId="urn:microsoft.com/office/officeart/2005/8/layout/gear1"/>
    <dgm:cxn modelId="{3D5A8671-80F0-4727-B2C5-7BCC94F876B9}" type="presParOf" srcId="{49D53FBA-67B6-4D3B-B4F9-EED15998F6FA}" destId="{CBE7607E-89DA-4720-AB79-C0F856D04C12}" srcOrd="5" destOrd="0" presId="urn:microsoft.com/office/officeart/2005/8/layout/gear1"/>
    <dgm:cxn modelId="{26653C51-C1FC-4D99-AD9E-3B4B98C8B226}" type="presParOf" srcId="{49D53FBA-67B6-4D3B-B4F9-EED15998F6FA}" destId="{8DB29531-E53F-45DF-BED8-7044664EC485}" srcOrd="6" destOrd="0" presId="urn:microsoft.com/office/officeart/2005/8/layout/gear1"/>
    <dgm:cxn modelId="{B489E4EF-3BE1-49DE-83B6-161C235B638F}" type="presParOf" srcId="{49D53FBA-67B6-4D3B-B4F9-EED15998F6FA}" destId="{436506C3-B862-4BFC-93BA-1CAE5CAEC0CD}" srcOrd="7" destOrd="0" presId="urn:microsoft.com/office/officeart/2005/8/layout/gear1"/>
    <dgm:cxn modelId="{1452EAE1-28E0-49DB-B780-E8D68178B2EB}" type="presParOf" srcId="{49D53FBA-67B6-4D3B-B4F9-EED15998F6FA}" destId="{0881AE18-66BA-4F5F-B573-1A7406A4B335}" srcOrd="8" destOrd="0" presId="urn:microsoft.com/office/officeart/2005/8/layout/gear1"/>
    <dgm:cxn modelId="{0A3BC9DD-FC9A-4C3D-BC10-51DA63C954E5}" type="presParOf" srcId="{49D53FBA-67B6-4D3B-B4F9-EED15998F6FA}" destId="{4E4EB3B1-6830-45D5-843A-4FED320A0361}" srcOrd="9" destOrd="0" presId="urn:microsoft.com/office/officeart/2005/8/layout/gear1"/>
    <dgm:cxn modelId="{609AC68D-148F-4A26-A5A1-24E1A0B1C84F}" type="presParOf" srcId="{49D53FBA-67B6-4D3B-B4F9-EED15998F6FA}" destId="{AC18C1F8-759F-4048-A2B4-573AA54F20FD}" srcOrd="10" destOrd="0" presId="urn:microsoft.com/office/officeart/2005/8/layout/gear1"/>
    <dgm:cxn modelId="{A0714B64-48F1-49A8-B990-242C5004C69C}" type="presParOf" srcId="{49D53FBA-67B6-4D3B-B4F9-EED15998F6FA}" destId="{20AEA2D1-5EEC-4D38-9C87-64C9F805D608}" srcOrd="11" destOrd="0" presId="urn:microsoft.com/office/officeart/2005/8/layout/gear1"/>
    <dgm:cxn modelId="{3C17BE71-EBA4-4E4E-AA60-B83F3FA48FFC}" type="presParOf" srcId="{49D53FBA-67B6-4D3B-B4F9-EED15998F6FA}" destId="{81BAC8F4-C46B-4224-9E04-C590358B02F3}" srcOrd="12" destOrd="0" presId="urn:microsoft.com/office/officeart/2005/8/layout/gear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4E537D0F-015B-4D06-99F6-9C0E2AFBC2D8}" type="doc">
      <dgm:prSet loTypeId="urn:microsoft.com/office/officeart/2005/8/layout/vList5" loCatId="list" qsTypeId="urn:microsoft.com/office/officeart/2005/8/quickstyle/simple1" qsCatId="simple" csTypeId="urn:microsoft.com/office/officeart/2005/8/colors/colorful1" csCatId="colorful" phldr="1"/>
      <dgm:spPr/>
      <dgm:t>
        <a:bodyPr/>
        <a:lstStyle/>
        <a:p>
          <a:endParaRPr lang="fr-FR"/>
        </a:p>
      </dgm:t>
    </dgm:pt>
    <dgm:pt modelId="{37DAF484-B55E-448A-A946-3A9C295CAE65}">
      <dgm:prSet phldrT="[Texte]"/>
      <dgm:spPr/>
      <dgm:t>
        <a:bodyPr/>
        <a:lstStyle/>
        <a:p>
          <a:r>
            <a:rPr lang="ar-MA" dirty="0" smtClean="0"/>
            <a:t>1 . تفكيك مجال الدولة الاجتماعية </a:t>
          </a:r>
          <a:endParaRPr lang="fr-FR" dirty="0"/>
        </a:p>
      </dgm:t>
    </dgm:pt>
    <dgm:pt modelId="{86190422-5AB3-498B-8349-2E8617A3E881}" type="parTrans" cxnId="{A13EECAC-B983-45F5-89D9-13D2D77FB78F}">
      <dgm:prSet/>
      <dgm:spPr/>
      <dgm:t>
        <a:bodyPr/>
        <a:lstStyle/>
        <a:p>
          <a:endParaRPr lang="fr-FR"/>
        </a:p>
      </dgm:t>
    </dgm:pt>
    <dgm:pt modelId="{7BF32B21-0B51-405F-98B0-5FDCE6C84F48}" type="sibTrans" cxnId="{A13EECAC-B983-45F5-89D9-13D2D77FB78F}">
      <dgm:prSet/>
      <dgm:spPr/>
      <dgm:t>
        <a:bodyPr/>
        <a:lstStyle/>
        <a:p>
          <a:endParaRPr lang="fr-FR"/>
        </a:p>
      </dgm:t>
    </dgm:pt>
    <dgm:pt modelId="{9B2759B8-6F5C-4056-83D0-6242112F6710}">
      <dgm:prSet phldrT="[Texte]"/>
      <dgm:spPr/>
      <dgm:t>
        <a:bodyPr/>
        <a:lstStyle/>
        <a:p>
          <a:pPr rtl="1"/>
          <a:r>
            <a:rPr lang="ar-MA" dirty="0" smtClean="0"/>
            <a:t>تقليص في اتجاه تحرير الدولة من السياسات الاجتماعية والخدمات العمومية </a:t>
          </a:r>
          <a:endParaRPr lang="fr-FR" dirty="0"/>
        </a:p>
      </dgm:t>
    </dgm:pt>
    <dgm:pt modelId="{9EDBC7FF-3883-49D3-8360-B615EEAB6E4B}" type="parTrans" cxnId="{F74965C4-2D2B-4358-8C90-169C3423FEEE}">
      <dgm:prSet/>
      <dgm:spPr/>
      <dgm:t>
        <a:bodyPr/>
        <a:lstStyle/>
        <a:p>
          <a:endParaRPr lang="fr-FR"/>
        </a:p>
      </dgm:t>
    </dgm:pt>
    <dgm:pt modelId="{EFC7592B-4062-45D4-9F6A-BA2D489CFB6D}" type="sibTrans" cxnId="{F74965C4-2D2B-4358-8C90-169C3423FEEE}">
      <dgm:prSet/>
      <dgm:spPr/>
      <dgm:t>
        <a:bodyPr/>
        <a:lstStyle/>
        <a:p>
          <a:endParaRPr lang="fr-FR"/>
        </a:p>
      </dgm:t>
    </dgm:pt>
    <dgm:pt modelId="{F9AE4901-A639-41A2-A50A-CCD069ADACC8}">
      <dgm:prSet phldrT="[Texte]"/>
      <dgm:spPr/>
      <dgm:t>
        <a:bodyPr/>
        <a:lstStyle/>
        <a:p>
          <a:pPr rtl="1"/>
          <a:r>
            <a:rPr lang="ar-MA" dirty="0" smtClean="0"/>
            <a:t>تقليص مجال المطالب وبرامج </a:t>
          </a:r>
          <a:r>
            <a:rPr lang="ar-MA" dirty="0" err="1" smtClean="0"/>
            <a:t>اعادة</a:t>
          </a:r>
          <a:r>
            <a:rPr lang="ar-MA" dirty="0" smtClean="0"/>
            <a:t> التوزيع </a:t>
          </a:r>
          <a:endParaRPr lang="fr-FR" dirty="0"/>
        </a:p>
      </dgm:t>
    </dgm:pt>
    <dgm:pt modelId="{57F1903C-34B4-496C-B05C-0D0BC84573DE}" type="parTrans" cxnId="{F77B8A64-5AD8-4D66-B595-AD5D2F6D3A09}">
      <dgm:prSet/>
      <dgm:spPr/>
      <dgm:t>
        <a:bodyPr/>
        <a:lstStyle/>
        <a:p>
          <a:endParaRPr lang="fr-FR"/>
        </a:p>
      </dgm:t>
    </dgm:pt>
    <dgm:pt modelId="{FC114F68-FDE6-40A8-B680-3308871E38F7}" type="sibTrans" cxnId="{F77B8A64-5AD8-4D66-B595-AD5D2F6D3A09}">
      <dgm:prSet/>
      <dgm:spPr/>
      <dgm:t>
        <a:bodyPr/>
        <a:lstStyle/>
        <a:p>
          <a:endParaRPr lang="fr-FR"/>
        </a:p>
      </dgm:t>
    </dgm:pt>
    <dgm:pt modelId="{37B939FD-B891-46DD-8482-8C81FEFF1564}">
      <dgm:prSet phldrT="[Texte]"/>
      <dgm:spPr/>
      <dgm:t>
        <a:bodyPr/>
        <a:lstStyle/>
        <a:p>
          <a:pPr rtl="1"/>
          <a:r>
            <a:rPr lang="ar-MA" dirty="0" smtClean="0"/>
            <a:t>2 . تفكيك مجال التضامن الجماعي في المجال المجتمعي </a:t>
          </a:r>
          <a:endParaRPr lang="fr-FR" dirty="0"/>
        </a:p>
      </dgm:t>
    </dgm:pt>
    <dgm:pt modelId="{9E61066D-D092-4E12-B73F-5F3D95B1589B}" type="parTrans" cxnId="{61804E7C-55FC-4B00-8104-3A8B680F64E5}">
      <dgm:prSet/>
      <dgm:spPr/>
      <dgm:t>
        <a:bodyPr/>
        <a:lstStyle/>
        <a:p>
          <a:endParaRPr lang="fr-FR"/>
        </a:p>
      </dgm:t>
    </dgm:pt>
    <dgm:pt modelId="{52E96930-DED1-4AD2-8A95-F6790138C6DF}" type="sibTrans" cxnId="{61804E7C-55FC-4B00-8104-3A8B680F64E5}">
      <dgm:prSet/>
      <dgm:spPr/>
      <dgm:t>
        <a:bodyPr/>
        <a:lstStyle/>
        <a:p>
          <a:endParaRPr lang="fr-FR"/>
        </a:p>
      </dgm:t>
    </dgm:pt>
    <dgm:pt modelId="{D8C1A4B4-9E5F-4A92-BB55-587D40C69566}">
      <dgm:prSet phldrT="[Texte]"/>
      <dgm:spPr/>
      <dgm:t>
        <a:bodyPr/>
        <a:lstStyle/>
        <a:p>
          <a:pPr rtl="1"/>
          <a:r>
            <a:rPr lang="ar-MA" dirty="0" smtClean="0"/>
            <a:t>تعويض مفهوم المجموعة الاجتماعية بمفهوم الفردانية الاجتماعية </a:t>
          </a:r>
          <a:r>
            <a:rPr lang="fr-FR" dirty="0" smtClean="0"/>
            <a:t>le collectivisme vers l’individualisme </a:t>
          </a:r>
          <a:endParaRPr lang="fr-FR" dirty="0"/>
        </a:p>
      </dgm:t>
    </dgm:pt>
    <dgm:pt modelId="{E3DA67CD-7088-46D5-80E6-ECFFEEF897D7}" type="parTrans" cxnId="{B1984199-ECD6-453E-A87C-9F0A50358307}">
      <dgm:prSet/>
      <dgm:spPr/>
      <dgm:t>
        <a:bodyPr/>
        <a:lstStyle/>
        <a:p>
          <a:endParaRPr lang="fr-FR"/>
        </a:p>
      </dgm:t>
    </dgm:pt>
    <dgm:pt modelId="{F8AC3846-B0F3-4E3E-8015-E81CCF344FA8}" type="sibTrans" cxnId="{B1984199-ECD6-453E-A87C-9F0A50358307}">
      <dgm:prSet/>
      <dgm:spPr/>
      <dgm:t>
        <a:bodyPr/>
        <a:lstStyle/>
        <a:p>
          <a:endParaRPr lang="fr-FR"/>
        </a:p>
      </dgm:t>
    </dgm:pt>
    <dgm:pt modelId="{3EB7EE08-0D39-4059-8CD2-00F1222CBA6B}">
      <dgm:prSet phldrT="[Texte]"/>
      <dgm:spPr/>
      <dgm:t>
        <a:bodyPr/>
        <a:lstStyle/>
        <a:p>
          <a:pPr rtl="0"/>
          <a:r>
            <a:rPr lang="fr-FR" dirty="0" smtClean="0"/>
            <a:t>Remplacer la génération de NOUS par une génération de MOI ( intérêt peso – intérêt corpo – intérêt conso – intérêt disco  )</a:t>
          </a:r>
          <a:endParaRPr lang="fr-FR" dirty="0"/>
        </a:p>
      </dgm:t>
    </dgm:pt>
    <dgm:pt modelId="{4ADE524D-91FB-43D2-916A-0EB8D161A5C7}" type="parTrans" cxnId="{ACC80E21-DBD8-4D50-9011-08CCAC95FCDC}">
      <dgm:prSet/>
      <dgm:spPr/>
      <dgm:t>
        <a:bodyPr/>
        <a:lstStyle/>
        <a:p>
          <a:endParaRPr lang="fr-FR"/>
        </a:p>
      </dgm:t>
    </dgm:pt>
    <dgm:pt modelId="{923A28BF-1678-414D-BA0E-1272C25E9A75}" type="sibTrans" cxnId="{ACC80E21-DBD8-4D50-9011-08CCAC95FCDC}">
      <dgm:prSet/>
      <dgm:spPr/>
      <dgm:t>
        <a:bodyPr/>
        <a:lstStyle/>
        <a:p>
          <a:endParaRPr lang="fr-FR"/>
        </a:p>
      </dgm:t>
    </dgm:pt>
    <dgm:pt modelId="{E40E2596-3BB4-4165-9C20-ED1879378736}">
      <dgm:prSet phldrT="[Texte]"/>
      <dgm:spPr/>
      <dgm:t>
        <a:bodyPr/>
        <a:lstStyle/>
        <a:p>
          <a:r>
            <a:rPr lang="ar-MA" dirty="0" smtClean="0"/>
            <a:t>3 . تفكيك السلطة النقابية كعامل وكفاعل اجتماعي </a:t>
          </a:r>
          <a:endParaRPr lang="fr-FR" dirty="0"/>
        </a:p>
      </dgm:t>
    </dgm:pt>
    <dgm:pt modelId="{0C803830-6FDE-46CA-9800-58A9EA531DC4}" type="parTrans" cxnId="{2AD6258B-6D2A-4E84-9AF1-D87146D4C146}">
      <dgm:prSet/>
      <dgm:spPr/>
      <dgm:t>
        <a:bodyPr/>
        <a:lstStyle/>
        <a:p>
          <a:endParaRPr lang="fr-FR"/>
        </a:p>
      </dgm:t>
    </dgm:pt>
    <dgm:pt modelId="{A22417D2-8457-4486-BDFD-5A95958DC55D}" type="sibTrans" cxnId="{2AD6258B-6D2A-4E84-9AF1-D87146D4C146}">
      <dgm:prSet/>
      <dgm:spPr/>
      <dgm:t>
        <a:bodyPr/>
        <a:lstStyle/>
        <a:p>
          <a:endParaRPr lang="fr-FR"/>
        </a:p>
      </dgm:t>
    </dgm:pt>
    <dgm:pt modelId="{724792D4-638F-4D48-A9CC-EF3B3F848DFA}">
      <dgm:prSet phldrT="[Texte]"/>
      <dgm:spPr/>
      <dgm:t>
        <a:bodyPr/>
        <a:lstStyle/>
        <a:p>
          <a:pPr rtl="1"/>
          <a:r>
            <a:rPr lang="ar-MA" dirty="0" smtClean="0"/>
            <a:t>سلطة </a:t>
          </a:r>
          <a:r>
            <a:rPr lang="ar-MA" dirty="0" err="1" smtClean="0"/>
            <a:t>الانا</a:t>
          </a:r>
          <a:r>
            <a:rPr lang="ar-MA" dirty="0" smtClean="0"/>
            <a:t> الاجتماعية تفكك تدريجيا سلطة نحن الجماعية </a:t>
          </a:r>
          <a:endParaRPr lang="fr-FR" dirty="0"/>
        </a:p>
      </dgm:t>
    </dgm:pt>
    <dgm:pt modelId="{A3C4EFD1-CDA3-4A3A-A82A-14E6E9403586}" type="parTrans" cxnId="{B94D5F3A-6E6F-41B9-9C35-B0DEF2C3B69B}">
      <dgm:prSet/>
      <dgm:spPr/>
      <dgm:t>
        <a:bodyPr/>
        <a:lstStyle/>
        <a:p>
          <a:endParaRPr lang="fr-FR"/>
        </a:p>
      </dgm:t>
    </dgm:pt>
    <dgm:pt modelId="{D80D6A2F-44BE-4036-A21B-69EF4BE8E853}" type="sibTrans" cxnId="{B94D5F3A-6E6F-41B9-9C35-B0DEF2C3B69B}">
      <dgm:prSet/>
      <dgm:spPr/>
      <dgm:t>
        <a:bodyPr/>
        <a:lstStyle/>
        <a:p>
          <a:endParaRPr lang="fr-FR"/>
        </a:p>
      </dgm:t>
    </dgm:pt>
    <dgm:pt modelId="{EE4DC44D-E1E4-4F25-A9F0-F2627BD97750}">
      <dgm:prSet phldrT="[Texte]"/>
      <dgm:spPr/>
      <dgm:t>
        <a:bodyPr/>
        <a:lstStyle/>
        <a:p>
          <a:pPr rtl="1"/>
          <a:r>
            <a:rPr lang="ar-MA" dirty="0" smtClean="0"/>
            <a:t>تدمير السلطة النقابية ( تقوم على مفهوم الهوية والرؤية الجماعية + التضامن العضوي +  التنظيم الجماعي + المصلحة المشتركة + الفعل المتقاسم )</a:t>
          </a:r>
          <a:endParaRPr lang="fr-FR" dirty="0"/>
        </a:p>
      </dgm:t>
    </dgm:pt>
    <dgm:pt modelId="{BBC370E1-AED6-425B-A84A-1FECB01D55AD}" type="parTrans" cxnId="{E3DF5030-136C-4326-9B42-6C24C92895C1}">
      <dgm:prSet/>
      <dgm:spPr/>
      <dgm:t>
        <a:bodyPr/>
        <a:lstStyle/>
        <a:p>
          <a:endParaRPr lang="fr-FR"/>
        </a:p>
      </dgm:t>
    </dgm:pt>
    <dgm:pt modelId="{2481F53C-CECD-48DB-8B46-962DABD45FC8}" type="sibTrans" cxnId="{E3DF5030-136C-4326-9B42-6C24C92895C1}">
      <dgm:prSet/>
      <dgm:spPr/>
      <dgm:t>
        <a:bodyPr/>
        <a:lstStyle/>
        <a:p>
          <a:endParaRPr lang="fr-FR"/>
        </a:p>
      </dgm:t>
    </dgm:pt>
    <dgm:pt modelId="{13D48929-8179-4C33-80CD-B120B8DDC2E2}">
      <dgm:prSet phldrT="[Texte]"/>
      <dgm:spPr/>
      <dgm:t>
        <a:bodyPr/>
        <a:lstStyle/>
        <a:p>
          <a:pPr rtl="1"/>
          <a:r>
            <a:rPr lang="ar-MA" dirty="0" smtClean="0"/>
            <a:t>من التقنين </a:t>
          </a:r>
          <a:r>
            <a:rPr lang="ar-MA" dirty="0" err="1" smtClean="0"/>
            <a:t>الى</a:t>
          </a:r>
          <a:r>
            <a:rPr lang="ar-MA" dirty="0" smtClean="0"/>
            <a:t> التحرير </a:t>
          </a:r>
          <a:r>
            <a:rPr lang="fr-FR" dirty="0" smtClean="0"/>
            <a:t>dérèglementation = libéralisation </a:t>
          </a:r>
          <a:endParaRPr lang="fr-FR" dirty="0"/>
        </a:p>
      </dgm:t>
    </dgm:pt>
    <dgm:pt modelId="{3B4188B1-C97A-443D-AEF1-E2261640C63B}" type="parTrans" cxnId="{A3858149-F1FD-4197-BE7F-3C869460E789}">
      <dgm:prSet/>
      <dgm:spPr/>
      <dgm:t>
        <a:bodyPr/>
        <a:lstStyle/>
        <a:p>
          <a:endParaRPr lang="fr-FR"/>
        </a:p>
      </dgm:t>
    </dgm:pt>
    <dgm:pt modelId="{99C22F78-854B-42E8-9A10-871B600BDC91}" type="sibTrans" cxnId="{A3858149-F1FD-4197-BE7F-3C869460E789}">
      <dgm:prSet/>
      <dgm:spPr/>
      <dgm:t>
        <a:bodyPr/>
        <a:lstStyle/>
        <a:p>
          <a:endParaRPr lang="fr-FR"/>
        </a:p>
      </dgm:t>
    </dgm:pt>
    <dgm:pt modelId="{D9724630-AA3B-4CC4-A829-C6F8F24A7F26}" type="pres">
      <dgm:prSet presAssocID="{4E537D0F-015B-4D06-99F6-9C0E2AFBC2D8}" presName="Name0" presStyleCnt="0">
        <dgm:presLayoutVars>
          <dgm:dir/>
          <dgm:animLvl val="lvl"/>
          <dgm:resizeHandles val="exact"/>
        </dgm:presLayoutVars>
      </dgm:prSet>
      <dgm:spPr/>
      <dgm:t>
        <a:bodyPr/>
        <a:lstStyle/>
        <a:p>
          <a:endParaRPr lang="fr-FR"/>
        </a:p>
      </dgm:t>
    </dgm:pt>
    <dgm:pt modelId="{9EF12065-DF6C-4B90-A8C8-854EE52ED965}" type="pres">
      <dgm:prSet presAssocID="{37DAF484-B55E-448A-A946-3A9C295CAE65}" presName="linNode" presStyleCnt="0"/>
      <dgm:spPr/>
      <dgm:t>
        <a:bodyPr/>
        <a:lstStyle/>
        <a:p>
          <a:endParaRPr lang="fr-FR"/>
        </a:p>
      </dgm:t>
    </dgm:pt>
    <dgm:pt modelId="{8BFC855E-EF0E-4D25-BE9D-467759E679E8}" type="pres">
      <dgm:prSet presAssocID="{37DAF484-B55E-448A-A946-3A9C295CAE65}" presName="parentText" presStyleLbl="node1" presStyleIdx="0" presStyleCnt="3">
        <dgm:presLayoutVars>
          <dgm:chMax val="1"/>
          <dgm:bulletEnabled val="1"/>
        </dgm:presLayoutVars>
      </dgm:prSet>
      <dgm:spPr/>
      <dgm:t>
        <a:bodyPr/>
        <a:lstStyle/>
        <a:p>
          <a:endParaRPr lang="fr-FR"/>
        </a:p>
      </dgm:t>
    </dgm:pt>
    <dgm:pt modelId="{FB6DF9C4-0956-4145-8E31-F7DD933E5712}" type="pres">
      <dgm:prSet presAssocID="{37DAF484-B55E-448A-A946-3A9C295CAE65}" presName="descendantText" presStyleLbl="alignAccFollowNode1" presStyleIdx="0" presStyleCnt="3">
        <dgm:presLayoutVars>
          <dgm:bulletEnabled val="1"/>
        </dgm:presLayoutVars>
      </dgm:prSet>
      <dgm:spPr/>
      <dgm:t>
        <a:bodyPr/>
        <a:lstStyle/>
        <a:p>
          <a:endParaRPr lang="fr-FR"/>
        </a:p>
      </dgm:t>
    </dgm:pt>
    <dgm:pt modelId="{28124899-0575-4081-BA3E-3C5701D7ED9C}" type="pres">
      <dgm:prSet presAssocID="{7BF32B21-0B51-405F-98B0-5FDCE6C84F48}" presName="sp" presStyleCnt="0"/>
      <dgm:spPr/>
      <dgm:t>
        <a:bodyPr/>
        <a:lstStyle/>
        <a:p>
          <a:endParaRPr lang="fr-FR"/>
        </a:p>
      </dgm:t>
    </dgm:pt>
    <dgm:pt modelId="{FC1BF3EA-3606-46F0-88D5-BCABDCB0ED89}" type="pres">
      <dgm:prSet presAssocID="{37B939FD-B891-46DD-8482-8C81FEFF1564}" presName="linNode" presStyleCnt="0"/>
      <dgm:spPr/>
      <dgm:t>
        <a:bodyPr/>
        <a:lstStyle/>
        <a:p>
          <a:endParaRPr lang="fr-FR"/>
        </a:p>
      </dgm:t>
    </dgm:pt>
    <dgm:pt modelId="{9995834A-C888-4006-8E0F-3E6E60F5B493}" type="pres">
      <dgm:prSet presAssocID="{37B939FD-B891-46DD-8482-8C81FEFF1564}" presName="parentText" presStyleLbl="node1" presStyleIdx="1" presStyleCnt="3">
        <dgm:presLayoutVars>
          <dgm:chMax val="1"/>
          <dgm:bulletEnabled val="1"/>
        </dgm:presLayoutVars>
      </dgm:prSet>
      <dgm:spPr/>
      <dgm:t>
        <a:bodyPr/>
        <a:lstStyle/>
        <a:p>
          <a:endParaRPr lang="fr-FR"/>
        </a:p>
      </dgm:t>
    </dgm:pt>
    <dgm:pt modelId="{DFD1B0EF-E8B9-4B59-9AB5-4711013F2C49}" type="pres">
      <dgm:prSet presAssocID="{37B939FD-B891-46DD-8482-8C81FEFF1564}" presName="descendantText" presStyleLbl="alignAccFollowNode1" presStyleIdx="1" presStyleCnt="3">
        <dgm:presLayoutVars>
          <dgm:bulletEnabled val="1"/>
        </dgm:presLayoutVars>
      </dgm:prSet>
      <dgm:spPr/>
      <dgm:t>
        <a:bodyPr/>
        <a:lstStyle/>
        <a:p>
          <a:endParaRPr lang="fr-FR"/>
        </a:p>
      </dgm:t>
    </dgm:pt>
    <dgm:pt modelId="{AB0056FF-97BA-4996-B1DD-756CDC55D7B7}" type="pres">
      <dgm:prSet presAssocID="{52E96930-DED1-4AD2-8A95-F6790138C6DF}" presName="sp" presStyleCnt="0"/>
      <dgm:spPr/>
      <dgm:t>
        <a:bodyPr/>
        <a:lstStyle/>
        <a:p>
          <a:endParaRPr lang="fr-FR"/>
        </a:p>
      </dgm:t>
    </dgm:pt>
    <dgm:pt modelId="{ED1732B3-6EC5-470F-BF45-DFE0A7632B87}" type="pres">
      <dgm:prSet presAssocID="{E40E2596-3BB4-4165-9C20-ED1879378736}" presName="linNode" presStyleCnt="0"/>
      <dgm:spPr/>
      <dgm:t>
        <a:bodyPr/>
        <a:lstStyle/>
        <a:p>
          <a:endParaRPr lang="fr-FR"/>
        </a:p>
      </dgm:t>
    </dgm:pt>
    <dgm:pt modelId="{8A16D979-AE13-4DB4-B0EB-B27390844664}" type="pres">
      <dgm:prSet presAssocID="{E40E2596-3BB4-4165-9C20-ED1879378736}" presName="parentText" presStyleLbl="node1" presStyleIdx="2" presStyleCnt="3">
        <dgm:presLayoutVars>
          <dgm:chMax val="1"/>
          <dgm:bulletEnabled val="1"/>
        </dgm:presLayoutVars>
      </dgm:prSet>
      <dgm:spPr/>
      <dgm:t>
        <a:bodyPr/>
        <a:lstStyle/>
        <a:p>
          <a:endParaRPr lang="fr-FR"/>
        </a:p>
      </dgm:t>
    </dgm:pt>
    <dgm:pt modelId="{6F807592-88DC-4E17-BEDC-6A6302A76B27}" type="pres">
      <dgm:prSet presAssocID="{E40E2596-3BB4-4165-9C20-ED1879378736}" presName="descendantText" presStyleLbl="alignAccFollowNode1" presStyleIdx="2" presStyleCnt="3">
        <dgm:presLayoutVars>
          <dgm:bulletEnabled val="1"/>
        </dgm:presLayoutVars>
      </dgm:prSet>
      <dgm:spPr/>
      <dgm:t>
        <a:bodyPr/>
        <a:lstStyle/>
        <a:p>
          <a:endParaRPr lang="fr-FR"/>
        </a:p>
      </dgm:t>
    </dgm:pt>
  </dgm:ptLst>
  <dgm:cxnLst>
    <dgm:cxn modelId="{61804E7C-55FC-4B00-8104-3A8B680F64E5}" srcId="{4E537D0F-015B-4D06-99F6-9C0E2AFBC2D8}" destId="{37B939FD-B891-46DD-8482-8C81FEFF1564}" srcOrd="1" destOrd="0" parTransId="{9E61066D-D092-4E12-B73F-5F3D95B1589B}" sibTransId="{52E96930-DED1-4AD2-8A95-F6790138C6DF}"/>
    <dgm:cxn modelId="{066C07A0-1447-48B2-993B-E8E659646096}" type="presOf" srcId="{D8C1A4B4-9E5F-4A92-BB55-587D40C69566}" destId="{DFD1B0EF-E8B9-4B59-9AB5-4711013F2C49}" srcOrd="0" destOrd="0" presId="urn:microsoft.com/office/officeart/2005/8/layout/vList5"/>
    <dgm:cxn modelId="{4AF7E6D1-7BF9-4792-9127-BA22802DAC03}" type="presOf" srcId="{E40E2596-3BB4-4165-9C20-ED1879378736}" destId="{8A16D979-AE13-4DB4-B0EB-B27390844664}" srcOrd="0" destOrd="0" presId="urn:microsoft.com/office/officeart/2005/8/layout/vList5"/>
    <dgm:cxn modelId="{F77B8A64-5AD8-4D66-B595-AD5D2F6D3A09}" srcId="{37DAF484-B55E-448A-A946-3A9C295CAE65}" destId="{F9AE4901-A639-41A2-A50A-CCD069ADACC8}" srcOrd="1" destOrd="0" parTransId="{57F1903C-34B4-496C-B05C-0D0BC84573DE}" sibTransId="{FC114F68-FDE6-40A8-B680-3308871E38F7}"/>
    <dgm:cxn modelId="{36594740-32CF-41FE-9497-6EA615F37F23}" type="presOf" srcId="{37B939FD-B891-46DD-8482-8C81FEFF1564}" destId="{9995834A-C888-4006-8E0F-3E6E60F5B493}" srcOrd="0" destOrd="0" presId="urn:microsoft.com/office/officeart/2005/8/layout/vList5"/>
    <dgm:cxn modelId="{C8F66848-9213-4597-AE9B-7CBD74DE2A89}" type="presOf" srcId="{13D48929-8179-4C33-80CD-B120B8DDC2E2}" destId="{FB6DF9C4-0956-4145-8E31-F7DD933E5712}" srcOrd="0" destOrd="2" presId="urn:microsoft.com/office/officeart/2005/8/layout/vList5"/>
    <dgm:cxn modelId="{2AD6258B-6D2A-4E84-9AF1-D87146D4C146}" srcId="{4E537D0F-015B-4D06-99F6-9C0E2AFBC2D8}" destId="{E40E2596-3BB4-4165-9C20-ED1879378736}" srcOrd="2" destOrd="0" parTransId="{0C803830-6FDE-46CA-9800-58A9EA531DC4}" sibTransId="{A22417D2-8457-4486-BDFD-5A95958DC55D}"/>
    <dgm:cxn modelId="{92FEF2E8-7CE4-4EA5-836B-ECFBB702C91F}" type="presOf" srcId="{9B2759B8-6F5C-4056-83D0-6242112F6710}" destId="{FB6DF9C4-0956-4145-8E31-F7DD933E5712}" srcOrd="0" destOrd="0" presId="urn:microsoft.com/office/officeart/2005/8/layout/vList5"/>
    <dgm:cxn modelId="{B94D5F3A-6E6F-41B9-9C35-B0DEF2C3B69B}" srcId="{E40E2596-3BB4-4165-9C20-ED1879378736}" destId="{724792D4-638F-4D48-A9CC-EF3B3F848DFA}" srcOrd="0" destOrd="0" parTransId="{A3C4EFD1-CDA3-4A3A-A82A-14E6E9403586}" sibTransId="{D80D6A2F-44BE-4036-A21B-69EF4BE8E853}"/>
    <dgm:cxn modelId="{F74965C4-2D2B-4358-8C90-169C3423FEEE}" srcId="{37DAF484-B55E-448A-A946-3A9C295CAE65}" destId="{9B2759B8-6F5C-4056-83D0-6242112F6710}" srcOrd="0" destOrd="0" parTransId="{9EDBC7FF-3883-49D3-8360-B615EEAB6E4B}" sibTransId="{EFC7592B-4062-45D4-9F6A-BA2D489CFB6D}"/>
    <dgm:cxn modelId="{AE73EA62-5F39-4385-AA71-1481D8D8F8B8}" type="presOf" srcId="{37DAF484-B55E-448A-A946-3A9C295CAE65}" destId="{8BFC855E-EF0E-4D25-BE9D-467759E679E8}" srcOrd="0" destOrd="0" presId="urn:microsoft.com/office/officeart/2005/8/layout/vList5"/>
    <dgm:cxn modelId="{ACC80E21-DBD8-4D50-9011-08CCAC95FCDC}" srcId="{37B939FD-B891-46DD-8482-8C81FEFF1564}" destId="{3EB7EE08-0D39-4059-8CD2-00F1222CBA6B}" srcOrd="1" destOrd="0" parTransId="{4ADE524D-91FB-43D2-916A-0EB8D161A5C7}" sibTransId="{923A28BF-1678-414D-BA0E-1272C25E9A75}"/>
    <dgm:cxn modelId="{E40638B5-5725-4849-B2BB-B118F0D72A39}" type="presOf" srcId="{4E537D0F-015B-4D06-99F6-9C0E2AFBC2D8}" destId="{D9724630-AA3B-4CC4-A829-C6F8F24A7F26}" srcOrd="0" destOrd="0" presId="urn:microsoft.com/office/officeart/2005/8/layout/vList5"/>
    <dgm:cxn modelId="{CEF724A2-FEF9-4F8B-99A7-332706C21A8E}" type="presOf" srcId="{3EB7EE08-0D39-4059-8CD2-00F1222CBA6B}" destId="{DFD1B0EF-E8B9-4B59-9AB5-4711013F2C49}" srcOrd="0" destOrd="1" presId="urn:microsoft.com/office/officeart/2005/8/layout/vList5"/>
    <dgm:cxn modelId="{A3858149-F1FD-4197-BE7F-3C869460E789}" srcId="{37DAF484-B55E-448A-A946-3A9C295CAE65}" destId="{13D48929-8179-4C33-80CD-B120B8DDC2E2}" srcOrd="2" destOrd="0" parTransId="{3B4188B1-C97A-443D-AEF1-E2261640C63B}" sibTransId="{99C22F78-854B-42E8-9A10-871B600BDC91}"/>
    <dgm:cxn modelId="{B1984199-ECD6-453E-A87C-9F0A50358307}" srcId="{37B939FD-B891-46DD-8482-8C81FEFF1564}" destId="{D8C1A4B4-9E5F-4A92-BB55-587D40C69566}" srcOrd="0" destOrd="0" parTransId="{E3DA67CD-7088-46D5-80E6-ECFFEEF897D7}" sibTransId="{F8AC3846-B0F3-4E3E-8015-E81CCF344FA8}"/>
    <dgm:cxn modelId="{08168B49-2927-4E06-80AA-774105AEA9E8}" type="presOf" srcId="{F9AE4901-A639-41A2-A50A-CCD069ADACC8}" destId="{FB6DF9C4-0956-4145-8E31-F7DD933E5712}" srcOrd="0" destOrd="1" presId="urn:microsoft.com/office/officeart/2005/8/layout/vList5"/>
    <dgm:cxn modelId="{F3541181-0810-4D28-B372-D6F3C0E7A5E8}" type="presOf" srcId="{724792D4-638F-4D48-A9CC-EF3B3F848DFA}" destId="{6F807592-88DC-4E17-BEDC-6A6302A76B27}" srcOrd="0" destOrd="0" presId="urn:microsoft.com/office/officeart/2005/8/layout/vList5"/>
    <dgm:cxn modelId="{A13EECAC-B983-45F5-89D9-13D2D77FB78F}" srcId="{4E537D0F-015B-4D06-99F6-9C0E2AFBC2D8}" destId="{37DAF484-B55E-448A-A946-3A9C295CAE65}" srcOrd="0" destOrd="0" parTransId="{86190422-5AB3-498B-8349-2E8617A3E881}" sibTransId="{7BF32B21-0B51-405F-98B0-5FDCE6C84F48}"/>
    <dgm:cxn modelId="{E3DF5030-136C-4326-9B42-6C24C92895C1}" srcId="{E40E2596-3BB4-4165-9C20-ED1879378736}" destId="{EE4DC44D-E1E4-4F25-A9F0-F2627BD97750}" srcOrd="1" destOrd="0" parTransId="{BBC370E1-AED6-425B-A84A-1FECB01D55AD}" sibTransId="{2481F53C-CECD-48DB-8B46-962DABD45FC8}"/>
    <dgm:cxn modelId="{BB3DD3FE-CFC9-4AD4-869D-A5F308CA2274}" type="presOf" srcId="{EE4DC44D-E1E4-4F25-A9F0-F2627BD97750}" destId="{6F807592-88DC-4E17-BEDC-6A6302A76B27}" srcOrd="0" destOrd="1" presId="urn:microsoft.com/office/officeart/2005/8/layout/vList5"/>
    <dgm:cxn modelId="{8DD0F202-7F5B-42A8-AA66-C7AB049318C5}" type="presParOf" srcId="{D9724630-AA3B-4CC4-A829-C6F8F24A7F26}" destId="{9EF12065-DF6C-4B90-A8C8-854EE52ED965}" srcOrd="0" destOrd="0" presId="urn:microsoft.com/office/officeart/2005/8/layout/vList5"/>
    <dgm:cxn modelId="{75487F38-943B-4AAD-A3C0-5A0133D3E37C}" type="presParOf" srcId="{9EF12065-DF6C-4B90-A8C8-854EE52ED965}" destId="{8BFC855E-EF0E-4D25-BE9D-467759E679E8}" srcOrd="0" destOrd="0" presId="urn:microsoft.com/office/officeart/2005/8/layout/vList5"/>
    <dgm:cxn modelId="{3F490CED-9872-41F3-8E31-6DB7A93A51B2}" type="presParOf" srcId="{9EF12065-DF6C-4B90-A8C8-854EE52ED965}" destId="{FB6DF9C4-0956-4145-8E31-F7DD933E5712}" srcOrd="1" destOrd="0" presId="urn:microsoft.com/office/officeart/2005/8/layout/vList5"/>
    <dgm:cxn modelId="{76C2A5DD-864F-4E82-9BE9-3A77A143811B}" type="presParOf" srcId="{D9724630-AA3B-4CC4-A829-C6F8F24A7F26}" destId="{28124899-0575-4081-BA3E-3C5701D7ED9C}" srcOrd="1" destOrd="0" presId="urn:microsoft.com/office/officeart/2005/8/layout/vList5"/>
    <dgm:cxn modelId="{19C98880-9B7D-4FC6-A6BE-718C74CC75C3}" type="presParOf" srcId="{D9724630-AA3B-4CC4-A829-C6F8F24A7F26}" destId="{FC1BF3EA-3606-46F0-88D5-BCABDCB0ED89}" srcOrd="2" destOrd="0" presId="urn:microsoft.com/office/officeart/2005/8/layout/vList5"/>
    <dgm:cxn modelId="{BCD04177-9499-4003-B956-D51E688FF872}" type="presParOf" srcId="{FC1BF3EA-3606-46F0-88D5-BCABDCB0ED89}" destId="{9995834A-C888-4006-8E0F-3E6E60F5B493}" srcOrd="0" destOrd="0" presId="urn:microsoft.com/office/officeart/2005/8/layout/vList5"/>
    <dgm:cxn modelId="{F43D3357-1680-438D-99AF-A9590C83A1A0}" type="presParOf" srcId="{FC1BF3EA-3606-46F0-88D5-BCABDCB0ED89}" destId="{DFD1B0EF-E8B9-4B59-9AB5-4711013F2C49}" srcOrd="1" destOrd="0" presId="urn:microsoft.com/office/officeart/2005/8/layout/vList5"/>
    <dgm:cxn modelId="{70153E28-10AA-47F9-9E4C-DBB0CE81FFC5}" type="presParOf" srcId="{D9724630-AA3B-4CC4-A829-C6F8F24A7F26}" destId="{AB0056FF-97BA-4996-B1DD-756CDC55D7B7}" srcOrd="3" destOrd="0" presId="urn:microsoft.com/office/officeart/2005/8/layout/vList5"/>
    <dgm:cxn modelId="{DEAED9A9-F090-43D0-90B1-A94692E8CC15}" type="presParOf" srcId="{D9724630-AA3B-4CC4-A829-C6F8F24A7F26}" destId="{ED1732B3-6EC5-470F-BF45-DFE0A7632B87}" srcOrd="4" destOrd="0" presId="urn:microsoft.com/office/officeart/2005/8/layout/vList5"/>
    <dgm:cxn modelId="{83BA2810-2B25-4F80-A923-02E7FF099E8C}" type="presParOf" srcId="{ED1732B3-6EC5-470F-BF45-DFE0A7632B87}" destId="{8A16D979-AE13-4DB4-B0EB-B27390844664}" srcOrd="0" destOrd="0" presId="urn:microsoft.com/office/officeart/2005/8/layout/vList5"/>
    <dgm:cxn modelId="{A9EC75D5-E6A0-46B6-8D9B-C5FD0AE2C4C3}" type="presParOf" srcId="{ED1732B3-6EC5-470F-BF45-DFE0A7632B87}" destId="{6F807592-88DC-4E17-BEDC-6A6302A76B27}"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F6E3CF62-36B4-449D-B1F4-72309BD7F947}" type="doc">
      <dgm:prSet loTypeId="urn:microsoft.com/office/officeart/2005/8/layout/vList5" loCatId="list" qsTypeId="urn:microsoft.com/office/officeart/2005/8/quickstyle/simple5" qsCatId="simple" csTypeId="urn:microsoft.com/office/officeart/2005/8/colors/colorful2" csCatId="colorful" phldr="1"/>
      <dgm:spPr/>
      <dgm:t>
        <a:bodyPr/>
        <a:lstStyle/>
        <a:p>
          <a:endParaRPr lang="fr-FR"/>
        </a:p>
      </dgm:t>
    </dgm:pt>
    <dgm:pt modelId="{C42911E2-D79F-4318-8857-23C2699D5440}">
      <dgm:prSet phldrT="[Texte]"/>
      <dgm:spPr/>
      <dgm:t>
        <a:bodyPr/>
        <a:lstStyle/>
        <a:p>
          <a:r>
            <a:rPr lang="ar-MA" dirty="0" smtClean="0"/>
            <a:t>1 . تراجع العمل النقابي كفاعل سياسي في المجال الاجتماعي </a:t>
          </a:r>
          <a:endParaRPr lang="fr-FR" dirty="0"/>
        </a:p>
      </dgm:t>
    </dgm:pt>
    <dgm:pt modelId="{B955D3FA-7DA9-4FE7-BC8C-0F3378CE5345}" type="parTrans" cxnId="{47A90A91-49EB-4128-9A5C-C383F300E05F}">
      <dgm:prSet/>
      <dgm:spPr/>
      <dgm:t>
        <a:bodyPr/>
        <a:lstStyle/>
        <a:p>
          <a:endParaRPr lang="fr-FR"/>
        </a:p>
      </dgm:t>
    </dgm:pt>
    <dgm:pt modelId="{A4DADD9D-1399-4644-BF1E-671910FF4EC9}" type="sibTrans" cxnId="{47A90A91-49EB-4128-9A5C-C383F300E05F}">
      <dgm:prSet/>
      <dgm:spPr/>
      <dgm:t>
        <a:bodyPr/>
        <a:lstStyle/>
        <a:p>
          <a:endParaRPr lang="fr-FR"/>
        </a:p>
      </dgm:t>
    </dgm:pt>
    <dgm:pt modelId="{67791C3B-C802-4D64-8EF9-E71ABE9F8A66}">
      <dgm:prSet phldrT="[Texte]" custT="1"/>
      <dgm:spPr/>
      <dgm:t>
        <a:bodyPr/>
        <a:lstStyle/>
        <a:p>
          <a:pPr rtl="1"/>
          <a:r>
            <a:rPr lang="ar-MA" sz="2400" dirty="0" smtClean="0"/>
            <a:t>نعرف المخطط الهجومي للحكومة والرأسمال -النقابة وضعت نفسها  في موقع الدفاع عن موقعها ووجودها  - فقدان التأثير السياسي </a:t>
          </a:r>
          <a:endParaRPr lang="fr-FR" sz="2400" dirty="0"/>
        </a:p>
      </dgm:t>
    </dgm:pt>
    <dgm:pt modelId="{0C851161-7670-4FF9-B7EA-5903B666D98D}" type="parTrans" cxnId="{58CBA9DF-2951-4D66-8951-4F5B1F2C5736}">
      <dgm:prSet/>
      <dgm:spPr/>
      <dgm:t>
        <a:bodyPr/>
        <a:lstStyle/>
        <a:p>
          <a:endParaRPr lang="fr-FR"/>
        </a:p>
      </dgm:t>
    </dgm:pt>
    <dgm:pt modelId="{4787F979-DAA2-4E26-9403-09D0136E56F5}" type="sibTrans" cxnId="{58CBA9DF-2951-4D66-8951-4F5B1F2C5736}">
      <dgm:prSet/>
      <dgm:spPr/>
      <dgm:t>
        <a:bodyPr/>
        <a:lstStyle/>
        <a:p>
          <a:endParaRPr lang="fr-FR"/>
        </a:p>
      </dgm:t>
    </dgm:pt>
    <dgm:pt modelId="{7A17AEAB-E5EE-48A2-930C-4CF02A04B881}">
      <dgm:prSet phldrT="[Texte]" custT="1"/>
      <dgm:spPr/>
      <dgm:t>
        <a:bodyPr/>
        <a:lstStyle/>
        <a:p>
          <a:pPr rtl="1"/>
          <a:r>
            <a:rPr lang="ar-MA" sz="2400" dirty="0" smtClean="0"/>
            <a:t>العمل النقابي الاجتماعي فقد بالتراكم بعده السياسي والاقتصادي </a:t>
          </a:r>
          <a:endParaRPr lang="fr-FR" sz="2400" dirty="0"/>
        </a:p>
      </dgm:t>
    </dgm:pt>
    <dgm:pt modelId="{D6C04C15-0777-4E96-9B4A-66EC61459797}" type="parTrans" cxnId="{A7638900-410D-4D30-AD37-489DCFEEAEAF}">
      <dgm:prSet/>
      <dgm:spPr/>
      <dgm:t>
        <a:bodyPr/>
        <a:lstStyle/>
        <a:p>
          <a:endParaRPr lang="fr-FR"/>
        </a:p>
      </dgm:t>
    </dgm:pt>
    <dgm:pt modelId="{E901AE1C-248D-4B3D-9C73-93224CAF011E}" type="sibTrans" cxnId="{A7638900-410D-4D30-AD37-489DCFEEAEAF}">
      <dgm:prSet/>
      <dgm:spPr/>
      <dgm:t>
        <a:bodyPr/>
        <a:lstStyle/>
        <a:p>
          <a:endParaRPr lang="fr-FR"/>
        </a:p>
      </dgm:t>
    </dgm:pt>
    <dgm:pt modelId="{6C1FC00A-F726-49A8-AB71-2D1C519DEF98}">
      <dgm:prSet phldrT="[Texte]"/>
      <dgm:spPr/>
      <dgm:t>
        <a:bodyPr/>
        <a:lstStyle/>
        <a:p>
          <a:r>
            <a:rPr lang="ar-MA" dirty="0" smtClean="0"/>
            <a:t>2 . ارتخاء التضامن النقابي والإشراك الديمقراطي الداخلي مع هياكل تنظيمية بلا برامج وبدون فعالية تقييمية </a:t>
          </a:r>
          <a:endParaRPr lang="fr-FR" dirty="0"/>
        </a:p>
      </dgm:t>
    </dgm:pt>
    <dgm:pt modelId="{D8CEA770-A1DC-4FF0-B3DF-913CA4535636}" type="parTrans" cxnId="{397E66C7-323A-4ADB-BA5E-65303D63A0C2}">
      <dgm:prSet/>
      <dgm:spPr/>
      <dgm:t>
        <a:bodyPr/>
        <a:lstStyle/>
        <a:p>
          <a:endParaRPr lang="fr-FR"/>
        </a:p>
      </dgm:t>
    </dgm:pt>
    <dgm:pt modelId="{3E5A2CFB-DFBB-4928-A0F7-9A14911379B2}" type="sibTrans" cxnId="{397E66C7-323A-4ADB-BA5E-65303D63A0C2}">
      <dgm:prSet/>
      <dgm:spPr/>
      <dgm:t>
        <a:bodyPr/>
        <a:lstStyle/>
        <a:p>
          <a:endParaRPr lang="fr-FR"/>
        </a:p>
      </dgm:t>
    </dgm:pt>
    <dgm:pt modelId="{79EB1267-CCB7-46B5-9841-B7FB4EE2622A}">
      <dgm:prSet phldrT="[Texte]" custT="1"/>
      <dgm:spPr/>
      <dgm:t>
        <a:bodyPr/>
        <a:lstStyle/>
        <a:p>
          <a:pPr rtl="1"/>
          <a:r>
            <a:rPr lang="ar-MA" sz="1800" dirty="0" smtClean="0"/>
            <a:t>تفكك التنظيم </a:t>
          </a:r>
          <a:r>
            <a:rPr lang="ar-MA" sz="1800" dirty="0" err="1" smtClean="0"/>
            <a:t>القطاعوي</a:t>
          </a:r>
          <a:r>
            <a:rPr lang="ar-MA" sz="1800" dirty="0" smtClean="0"/>
            <a:t> </a:t>
          </a:r>
          <a:r>
            <a:rPr lang="ar-MA" sz="1800" dirty="0" smtClean="0">
              <a:solidFill>
                <a:srgbClr val="FF0000"/>
              </a:solidFill>
            </a:rPr>
            <a:t>وخضوعه للمنطق الفئوي والانعزال المهني القطاعي وغياب </a:t>
          </a:r>
          <a:r>
            <a:rPr lang="ar-MA" sz="1800" dirty="0" err="1" smtClean="0">
              <a:solidFill>
                <a:srgbClr val="FF0000"/>
              </a:solidFill>
            </a:rPr>
            <a:t>اليات</a:t>
          </a:r>
          <a:r>
            <a:rPr lang="ar-MA" sz="1800" dirty="0" smtClean="0">
              <a:solidFill>
                <a:srgbClr val="FF0000"/>
              </a:solidFill>
            </a:rPr>
            <a:t> التضامن العضوي بين القطاعات المتجانسة </a:t>
          </a:r>
          <a:endParaRPr lang="fr-FR" sz="1800" dirty="0">
            <a:solidFill>
              <a:srgbClr val="FF0000"/>
            </a:solidFill>
          </a:endParaRPr>
        </a:p>
      </dgm:t>
    </dgm:pt>
    <dgm:pt modelId="{74508946-F6AB-4262-88E2-2FA5C115DFBA}" type="parTrans" cxnId="{EFB042E8-1998-4CDA-BDCD-D3F4B132A4F5}">
      <dgm:prSet/>
      <dgm:spPr/>
      <dgm:t>
        <a:bodyPr/>
        <a:lstStyle/>
        <a:p>
          <a:endParaRPr lang="fr-FR"/>
        </a:p>
      </dgm:t>
    </dgm:pt>
    <dgm:pt modelId="{506E3367-6228-4BF7-9620-590FCB896932}" type="sibTrans" cxnId="{EFB042E8-1998-4CDA-BDCD-D3F4B132A4F5}">
      <dgm:prSet/>
      <dgm:spPr/>
      <dgm:t>
        <a:bodyPr/>
        <a:lstStyle/>
        <a:p>
          <a:endParaRPr lang="fr-FR"/>
        </a:p>
      </dgm:t>
    </dgm:pt>
    <dgm:pt modelId="{D8F4DBD5-EAD2-4C37-8D01-ACC00E13C5EB}">
      <dgm:prSet phldrT="[Texte]"/>
      <dgm:spPr/>
      <dgm:t>
        <a:bodyPr/>
        <a:lstStyle/>
        <a:p>
          <a:r>
            <a:rPr lang="ar-MA" dirty="0" smtClean="0"/>
            <a:t>3 . تفكك علاقة التفاعل العضوي مع المجتمع وضعف </a:t>
          </a:r>
          <a:r>
            <a:rPr lang="ar-MA" dirty="0" err="1" smtClean="0"/>
            <a:t>اليات</a:t>
          </a:r>
          <a:r>
            <a:rPr lang="ar-MA" dirty="0" smtClean="0"/>
            <a:t>  التشبيك وديمقراطية مشاركة المواطنين </a:t>
          </a:r>
          <a:endParaRPr lang="fr-FR" dirty="0"/>
        </a:p>
      </dgm:t>
    </dgm:pt>
    <dgm:pt modelId="{C3B50B2C-3DF5-42AD-8CBB-E7B792AF3459}" type="parTrans" cxnId="{55720010-2B1F-4254-B1DA-D8CE51B745CF}">
      <dgm:prSet/>
      <dgm:spPr/>
      <dgm:t>
        <a:bodyPr/>
        <a:lstStyle/>
        <a:p>
          <a:endParaRPr lang="fr-FR"/>
        </a:p>
      </dgm:t>
    </dgm:pt>
    <dgm:pt modelId="{7AB1C3EE-14E4-4A67-8192-7C45BB52C490}" type="sibTrans" cxnId="{55720010-2B1F-4254-B1DA-D8CE51B745CF}">
      <dgm:prSet/>
      <dgm:spPr/>
      <dgm:t>
        <a:bodyPr/>
        <a:lstStyle/>
        <a:p>
          <a:endParaRPr lang="fr-FR"/>
        </a:p>
      </dgm:t>
    </dgm:pt>
    <dgm:pt modelId="{7B7D9A6C-EBC3-4EAA-B775-AB0563FB1F51}">
      <dgm:prSet phldrT="[Texte]" custT="1"/>
      <dgm:spPr/>
      <dgm:t>
        <a:bodyPr/>
        <a:lstStyle/>
        <a:p>
          <a:pPr rtl="1"/>
          <a:r>
            <a:rPr lang="ar-MA" sz="2000" dirty="0" smtClean="0"/>
            <a:t>عزل العمل النقابي عن </a:t>
          </a:r>
          <a:r>
            <a:rPr lang="ar-MA" sz="2000" dirty="0" smtClean="0">
              <a:solidFill>
                <a:srgbClr val="FF0000"/>
              </a:solidFill>
            </a:rPr>
            <a:t>محيطه الحيوي وعمقه الشعبي والمدني والفكري </a:t>
          </a:r>
          <a:endParaRPr lang="fr-FR" sz="2000" dirty="0">
            <a:solidFill>
              <a:srgbClr val="FF0000"/>
            </a:solidFill>
          </a:endParaRPr>
        </a:p>
      </dgm:t>
    </dgm:pt>
    <dgm:pt modelId="{221BD4E0-6F03-4EDA-90D7-405D5B6A2388}" type="parTrans" cxnId="{66317514-5E1F-4EF1-A4F0-BA925BE9F2E0}">
      <dgm:prSet/>
      <dgm:spPr/>
      <dgm:t>
        <a:bodyPr/>
        <a:lstStyle/>
        <a:p>
          <a:endParaRPr lang="fr-FR"/>
        </a:p>
      </dgm:t>
    </dgm:pt>
    <dgm:pt modelId="{5EDB5437-1FCB-4579-A483-431D9750ADD2}" type="sibTrans" cxnId="{66317514-5E1F-4EF1-A4F0-BA925BE9F2E0}">
      <dgm:prSet/>
      <dgm:spPr/>
      <dgm:t>
        <a:bodyPr/>
        <a:lstStyle/>
        <a:p>
          <a:endParaRPr lang="fr-FR"/>
        </a:p>
      </dgm:t>
    </dgm:pt>
    <dgm:pt modelId="{6504E89B-C9C0-4E87-9535-7FB974FF7534}">
      <dgm:prSet phldrT="[Texte]" custT="1"/>
      <dgm:spPr/>
      <dgm:t>
        <a:bodyPr/>
        <a:lstStyle/>
        <a:p>
          <a:pPr rtl="1"/>
          <a:r>
            <a:rPr lang="ar-MA" sz="2400" dirty="0" smtClean="0"/>
            <a:t>ضعف القدرة على التخطيط الاستراتيجي وتصميم برامج عملية  لقيادة الهجوم والدينامية  النقابية </a:t>
          </a:r>
          <a:endParaRPr lang="fr-FR" sz="2400" dirty="0"/>
        </a:p>
      </dgm:t>
    </dgm:pt>
    <dgm:pt modelId="{9913F40F-D27D-4837-8322-F893D34A886A}" type="parTrans" cxnId="{58465B2B-3B72-40C8-8153-3B067831C613}">
      <dgm:prSet/>
      <dgm:spPr/>
      <dgm:t>
        <a:bodyPr/>
        <a:lstStyle/>
        <a:p>
          <a:endParaRPr lang="fr-FR"/>
        </a:p>
      </dgm:t>
    </dgm:pt>
    <dgm:pt modelId="{B0702C4B-31EB-4A52-812D-FBA0246E4890}" type="sibTrans" cxnId="{58465B2B-3B72-40C8-8153-3B067831C613}">
      <dgm:prSet/>
      <dgm:spPr/>
      <dgm:t>
        <a:bodyPr/>
        <a:lstStyle/>
        <a:p>
          <a:endParaRPr lang="fr-FR"/>
        </a:p>
      </dgm:t>
    </dgm:pt>
    <dgm:pt modelId="{09D58F25-58E0-4527-A845-D6A53005E0AA}">
      <dgm:prSet phldrT="[Texte]" custT="1"/>
      <dgm:spPr/>
      <dgm:t>
        <a:bodyPr/>
        <a:lstStyle/>
        <a:p>
          <a:pPr rtl="1"/>
          <a:r>
            <a:rPr lang="ar-MA" sz="2000" dirty="0" smtClean="0">
              <a:solidFill>
                <a:srgbClr val="FF0000"/>
              </a:solidFill>
            </a:rPr>
            <a:t>وضع مصالح العمال والعاملات في تعارض كامل مع مصالح المواطنين والمواطنات </a:t>
          </a:r>
          <a:endParaRPr lang="fr-FR" sz="2000" dirty="0">
            <a:solidFill>
              <a:srgbClr val="FF0000"/>
            </a:solidFill>
          </a:endParaRPr>
        </a:p>
      </dgm:t>
    </dgm:pt>
    <dgm:pt modelId="{8A253DB5-4669-4B8E-9DA2-DE48D0816402}" type="parTrans" cxnId="{56374131-9F30-49D5-846C-E2FC61EF3636}">
      <dgm:prSet/>
      <dgm:spPr/>
      <dgm:t>
        <a:bodyPr/>
        <a:lstStyle/>
        <a:p>
          <a:endParaRPr lang="fr-FR"/>
        </a:p>
      </dgm:t>
    </dgm:pt>
    <dgm:pt modelId="{F3689A52-DE4B-442F-AB3E-5DDF31E2F2DD}" type="sibTrans" cxnId="{56374131-9F30-49D5-846C-E2FC61EF3636}">
      <dgm:prSet/>
      <dgm:spPr/>
      <dgm:t>
        <a:bodyPr/>
        <a:lstStyle/>
        <a:p>
          <a:endParaRPr lang="fr-FR"/>
        </a:p>
      </dgm:t>
    </dgm:pt>
    <dgm:pt modelId="{FB1C43A8-B7CD-40EC-8A73-8E4357DC8D79}">
      <dgm:prSet phldrT="[Texte]" custT="1"/>
      <dgm:spPr/>
      <dgm:t>
        <a:bodyPr/>
        <a:lstStyle/>
        <a:p>
          <a:pPr rtl="1"/>
          <a:r>
            <a:rPr lang="ar-MA" sz="2000" dirty="0" smtClean="0"/>
            <a:t>غياب </a:t>
          </a:r>
          <a:r>
            <a:rPr lang="ar-MA" sz="2000" dirty="0" err="1" smtClean="0"/>
            <a:t>اليات</a:t>
          </a:r>
          <a:r>
            <a:rPr lang="ar-MA" sz="2000" dirty="0" smtClean="0"/>
            <a:t> وقرارات وبرامج لقيادة حملات </a:t>
          </a:r>
          <a:r>
            <a:rPr lang="ar-MA" sz="2000" dirty="0" err="1" smtClean="0"/>
            <a:t>التعبئية</a:t>
          </a:r>
          <a:r>
            <a:rPr lang="ar-MA" sz="2000" dirty="0" smtClean="0"/>
            <a:t> والحشد في العمق الجماهيري (ديمقراطية المشاركة )</a:t>
          </a:r>
          <a:endParaRPr lang="fr-FR" sz="2000" dirty="0"/>
        </a:p>
      </dgm:t>
    </dgm:pt>
    <dgm:pt modelId="{170727D8-06A6-4B4A-9A2D-AA7313EA4C50}" type="parTrans" cxnId="{C1D3DEBE-3080-4DE4-9338-499953AD4210}">
      <dgm:prSet/>
      <dgm:spPr/>
      <dgm:t>
        <a:bodyPr/>
        <a:lstStyle/>
        <a:p>
          <a:endParaRPr lang="fr-FR"/>
        </a:p>
      </dgm:t>
    </dgm:pt>
    <dgm:pt modelId="{C2BF6AFA-346E-499A-B54F-517063034EFA}" type="sibTrans" cxnId="{C1D3DEBE-3080-4DE4-9338-499953AD4210}">
      <dgm:prSet/>
      <dgm:spPr/>
      <dgm:t>
        <a:bodyPr/>
        <a:lstStyle/>
        <a:p>
          <a:endParaRPr lang="fr-FR"/>
        </a:p>
      </dgm:t>
    </dgm:pt>
    <dgm:pt modelId="{F40231C7-ED6F-4C37-9D6F-03D363D309CB}">
      <dgm:prSet phldrT="[Texte]" custT="1"/>
      <dgm:spPr/>
      <dgm:t>
        <a:bodyPr/>
        <a:lstStyle/>
        <a:p>
          <a:pPr rtl="1"/>
          <a:r>
            <a:rPr lang="ar-MA" sz="2000" dirty="0" smtClean="0"/>
            <a:t>تفكك المشروعية الاجتماعية والمجتمعية للعمل النقابي ( صورة  النقابة في المجتمع والثقة في تحسين </a:t>
          </a:r>
          <a:r>
            <a:rPr lang="ar-MA" sz="2000" dirty="0" err="1" smtClean="0"/>
            <a:t>اوضاع</a:t>
          </a:r>
          <a:r>
            <a:rPr lang="ar-MA" sz="2000" dirty="0" smtClean="0"/>
            <a:t> الطبقة العاملة والمجتمع  </a:t>
          </a:r>
          <a:endParaRPr lang="fr-FR" sz="2000" dirty="0"/>
        </a:p>
      </dgm:t>
    </dgm:pt>
    <dgm:pt modelId="{AB0F3103-0C62-428E-AC24-5C56618E1181}" type="parTrans" cxnId="{738D4605-59DF-4635-9D0F-13DB5FAFB39D}">
      <dgm:prSet/>
      <dgm:spPr/>
      <dgm:t>
        <a:bodyPr/>
        <a:lstStyle/>
        <a:p>
          <a:endParaRPr lang="fr-FR"/>
        </a:p>
      </dgm:t>
    </dgm:pt>
    <dgm:pt modelId="{A906B293-3700-4857-83D6-7E338C4AC31F}" type="sibTrans" cxnId="{738D4605-59DF-4635-9D0F-13DB5FAFB39D}">
      <dgm:prSet/>
      <dgm:spPr/>
      <dgm:t>
        <a:bodyPr/>
        <a:lstStyle/>
        <a:p>
          <a:endParaRPr lang="fr-FR"/>
        </a:p>
      </dgm:t>
    </dgm:pt>
    <dgm:pt modelId="{DA6B3588-2BE5-4BF1-91BD-5D76B2C59E55}">
      <dgm:prSet phldrT="[Texte]" custT="1"/>
      <dgm:spPr/>
      <dgm:t>
        <a:bodyPr/>
        <a:lstStyle/>
        <a:p>
          <a:pPr rtl="1"/>
          <a:r>
            <a:rPr lang="ar-MA" sz="1800" dirty="0" smtClean="0"/>
            <a:t>ضعف القدرة على </a:t>
          </a:r>
          <a:r>
            <a:rPr lang="ar-MA" sz="1800" dirty="0" smtClean="0">
              <a:solidFill>
                <a:srgbClr val="FF0000"/>
              </a:solidFill>
            </a:rPr>
            <a:t>توسيع  وتطوير التنظيم النقابي </a:t>
          </a:r>
          <a:r>
            <a:rPr lang="ar-MA" sz="1800" dirty="0" smtClean="0"/>
            <a:t>في المجتمع وضمان حق </a:t>
          </a:r>
          <a:r>
            <a:rPr lang="ar-MA" sz="1800" dirty="0" err="1" smtClean="0"/>
            <a:t>الانتسساب</a:t>
          </a:r>
          <a:r>
            <a:rPr lang="ar-MA" sz="1800" dirty="0" smtClean="0"/>
            <a:t> النقابي </a:t>
          </a:r>
          <a:endParaRPr lang="fr-FR" sz="1800" dirty="0"/>
        </a:p>
      </dgm:t>
    </dgm:pt>
    <dgm:pt modelId="{94007D7F-867A-49DB-A32F-5BFC236EBB33}" type="parTrans" cxnId="{A43520CF-81E6-4431-A7B2-CBE64FAB4263}">
      <dgm:prSet/>
      <dgm:spPr/>
      <dgm:t>
        <a:bodyPr/>
        <a:lstStyle/>
        <a:p>
          <a:endParaRPr lang="fr-FR"/>
        </a:p>
      </dgm:t>
    </dgm:pt>
    <dgm:pt modelId="{6DDA2268-A36B-44E6-B9F0-9A13900BC41B}" type="sibTrans" cxnId="{A43520CF-81E6-4431-A7B2-CBE64FAB4263}">
      <dgm:prSet/>
      <dgm:spPr/>
      <dgm:t>
        <a:bodyPr/>
        <a:lstStyle/>
        <a:p>
          <a:endParaRPr lang="fr-FR"/>
        </a:p>
      </dgm:t>
    </dgm:pt>
    <dgm:pt modelId="{070E6002-56D7-40EE-B1CF-7DB69F41766A}">
      <dgm:prSet phldrT="[Texte]" custT="1"/>
      <dgm:spPr/>
      <dgm:t>
        <a:bodyPr/>
        <a:lstStyle/>
        <a:p>
          <a:pPr rtl="1"/>
          <a:r>
            <a:rPr lang="ar-MA" sz="1800" dirty="0" smtClean="0"/>
            <a:t>تراجع قوي كمي ونوعي في الانتماء النقابي </a:t>
          </a:r>
          <a:r>
            <a:rPr lang="ar-MA" sz="1800" dirty="0" err="1" smtClean="0"/>
            <a:t>وا</a:t>
          </a:r>
          <a:r>
            <a:rPr lang="ar-MA" sz="1800" dirty="0" smtClean="0"/>
            <a:t> انهيار شبه كامل لبرامج عمل سنوية  قطاعية وترابية </a:t>
          </a:r>
          <a:endParaRPr lang="fr-FR" sz="1800" dirty="0"/>
        </a:p>
      </dgm:t>
    </dgm:pt>
    <dgm:pt modelId="{BFC8F0C1-A7F2-4D36-BFF1-5C8AFE4AADA5}" type="parTrans" cxnId="{9D796652-7AB6-41D9-AD05-0F71F3BAB2A1}">
      <dgm:prSet/>
      <dgm:spPr/>
      <dgm:t>
        <a:bodyPr/>
        <a:lstStyle/>
        <a:p>
          <a:endParaRPr lang="fr-FR"/>
        </a:p>
      </dgm:t>
    </dgm:pt>
    <dgm:pt modelId="{10A8E4F8-DAD5-4141-A2C8-F32FDAEA4871}" type="sibTrans" cxnId="{9D796652-7AB6-41D9-AD05-0F71F3BAB2A1}">
      <dgm:prSet/>
      <dgm:spPr/>
      <dgm:t>
        <a:bodyPr/>
        <a:lstStyle/>
        <a:p>
          <a:endParaRPr lang="fr-FR"/>
        </a:p>
      </dgm:t>
    </dgm:pt>
    <dgm:pt modelId="{89CA4570-DFE1-439B-978C-AC25FC6707F4}">
      <dgm:prSet phldrT="[Texte]" custT="1"/>
      <dgm:spPr/>
      <dgm:t>
        <a:bodyPr/>
        <a:lstStyle/>
        <a:p>
          <a:pPr rtl="1"/>
          <a:r>
            <a:rPr lang="ar-MA" sz="1800" dirty="0" smtClean="0"/>
            <a:t> </a:t>
          </a:r>
          <a:r>
            <a:rPr lang="ar-MA" sz="1800" dirty="0" err="1" smtClean="0"/>
            <a:t>الانتضارية</a:t>
          </a:r>
          <a:r>
            <a:rPr lang="ar-MA" sz="1800" dirty="0" smtClean="0"/>
            <a:t> القاتلة لمخرجات الديمقراطية الداخلية  + </a:t>
          </a:r>
          <a:r>
            <a:rPr lang="ar-MA" sz="1800" dirty="0" smtClean="0">
              <a:solidFill>
                <a:srgbClr val="FF0000"/>
              </a:solidFill>
            </a:rPr>
            <a:t>ترحيل العمل النقابي </a:t>
          </a:r>
          <a:r>
            <a:rPr lang="ar-MA" sz="1800" dirty="0" err="1" smtClean="0">
              <a:solidFill>
                <a:srgbClr val="FF0000"/>
              </a:solidFill>
            </a:rPr>
            <a:t>الى</a:t>
          </a:r>
          <a:r>
            <a:rPr lang="ar-MA" sz="1800" dirty="0" smtClean="0">
              <a:solidFill>
                <a:srgbClr val="FF0000"/>
              </a:solidFill>
            </a:rPr>
            <a:t> خارج النقابة</a:t>
          </a:r>
          <a:endParaRPr lang="fr-FR" sz="1800" dirty="0">
            <a:solidFill>
              <a:srgbClr val="FF0000"/>
            </a:solidFill>
          </a:endParaRPr>
        </a:p>
      </dgm:t>
    </dgm:pt>
    <dgm:pt modelId="{DED2F12C-5128-4466-AB48-F7C0C4A0BB21}" type="parTrans" cxnId="{6FF2CF99-4D7D-4A33-AB6D-AC3F6EE60CA4}">
      <dgm:prSet/>
      <dgm:spPr/>
      <dgm:t>
        <a:bodyPr/>
        <a:lstStyle/>
        <a:p>
          <a:endParaRPr lang="fr-FR"/>
        </a:p>
      </dgm:t>
    </dgm:pt>
    <dgm:pt modelId="{2BDE91B2-915F-43B5-8A40-272ABEF4C61B}" type="sibTrans" cxnId="{6FF2CF99-4D7D-4A33-AB6D-AC3F6EE60CA4}">
      <dgm:prSet/>
      <dgm:spPr/>
      <dgm:t>
        <a:bodyPr/>
        <a:lstStyle/>
        <a:p>
          <a:endParaRPr lang="fr-FR"/>
        </a:p>
      </dgm:t>
    </dgm:pt>
    <dgm:pt modelId="{02DF33AD-C62D-4C95-AF6A-DC36DD53601E}" type="pres">
      <dgm:prSet presAssocID="{F6E3CF62-36B4-449D-B1F4-72309BD7F947}" presName="Name0" presStyleCnt="0">
        <dgm:presLayoutVars>
          <dgm:dir/>
          <dgm:animLvl val="lvl"/>
          <dgm:resizeHandles val="exact"/>
        </dgm:presLayoutVars>
      </dgm:prSet>
      <dgm:spPr/>
      <dgm:t>
        <a:bodyPr/>
        <a:lstStyle/>
        <a:p>
          <a:endParaRPr lang="fr-FR"/>
        </a:p>
      </dgm:t>
    </dgm:pt>
    <dgm:pt modelId="{F1B06979-FD40-4AA6-BA3F-DB9922F13D4F}" type="pres">
      <dgm:prSet presAssocID="{C42911E2-D79F-4318-8857-23C2699D5440}" presName="linNode" presStyleCnt="0"/>
      <dgm:spPr/>
    </dgm:pt>
    <dgm:pt modelId="{66BAD549-CAEB-46D3-A00B-B6625C47F495}" type="pres">
      <dgm:prSet presAssocID="{C42911E2-D79F-4318-8857-23C2699D5440}" presName="parentText" presStyleLbl="node1" presStyleIdx="0" presStyleCnt="3">
        <dgm:presLayoutVars>
          <dgm:chMax val="1"/>
          <dgm:bulletEnabled val="1"/>
        </dgm:presLayoutVars>
      </dgm:prSet>
      <dgm:spPr/>
      <dgm:t>
        <a:bodyPr/>
        <a:lstStyle/>
        <a:p>
          <a:endParaRPr lang="fr-FR"/>
        </a:p>
      </dgm:t>
    </dgm:pt>
    <dgm:pt modelId="{45ABEB95-A2B7-44E9-804C-E4C56565DAB4}" type="pres">
      <dgm:prSet presAssocID="{C42911E2-D79F-4318-8857-23C2699D5440}" presName="descendantText" presStyleLbl="alignAccFollowNode1" presStyleIdx="0" presStyleCnt="3" custScaleY="128164">
        <dgm:presLayoutVars>
          <dgm:bulletEnabled val="1"/>
        </dgm:presLayoutVars>
      </dgm:prSet>
      <dgm:spPr/>
      <dgm:t>
        <a:bodyPr/>
        <a:lstStyle/>
        <a:p>
          <a:endParaRPr lang="fr-FR"/>
        </a:p>
      </dgm:t>
    </dgm:pt>
    <dgm:pt modelId="{3521CFD4-525F-4D16-BC91-0902543A0906}" type="pres">
      <dgm:prSet presAssocID="{A4DADD9D-1399-4644-BF1E-671910FF4EC9}" presName="sp" presStyleCnt="0"/>
      <dgm:spPr/>
    </dgm:pt>
    <dgm:pt modelId="{3A936143-0A1A-452D-8C5E-4B84C9E3E3F8}" type="pres">
      <dgm:prSet presAssocID="{6C1FC00A-F726-49A8-AB71-2D1C519DEF98}" presName="linNode" presStyleCnt="0"/>
      <dgm:spPr/>
    </dgm:pt>
    <dgm:pt modelId="{5BAADEF5-201B-4F3F-A93E-4DAB69269E39}" type="pres">
      <dgm:prSet presAssocID="{6C1FC00A-F726-49A8-AB71-2D1C519DEF98}" presName="parentText" presStyleLbl="node1" presStyleIdx="1" presStyleCnt="3">
        <dgm:presLayoutVars>
          <dgm:chMax val="1"/>
          <dgm:bulletEnabled val="1"/>
        </dgm:presLayoutVars>
      </dgm:prSet>
      <dgm:spPr/>
      <dgm:t>
        <a:bodyPr/>
        <a:lstStyle/>
        <a:p>
          <a:endParaRPr lang="fr-FR"/>
        </a:p>
      </dgm:t>
    </dgm:pt>
    <dgm:pt modelId="{BFC3B016-AD83-4243-AF4F-12CD20B9CD74}" type="pres">
      <dgm:prSet presAssocID="{6C1FC00A-F726-49A8-AB71-2D1C519DEF98}" presName="descendantText" presStyleLbl="alignAccFollowNode1" presStyleIdx="1" presStyleCnt="3" custScaleY="122101" custLinFactNeighborX="16366" custLinFactNeighborY="388">
        <dgm:presLayoutVars>
          <dgm:bulletEnabled val="1"/>
        </dgm:presLayoutVars>
      </dgm:prSet>
      <dgm:spPr/>
      <dgm:t>
        <a:bodyPr/>
        <a:lstStyle/>
        <a:p>
          <a:endParaRPr lang="fr-FR"/>
        </a:p>
      </dgm:t>
    </dgm:pt>
    <dgm:pt modelId="{EE2A0A2A-C95D-46C2-99BF-5CFBB10B79DD}" type="pres">
      <dgm:prSet presAssocID="{3E5A2CFB-DFBB-4928-A0F7-9A14911379B2}" presName="sp" presStyleCnt="0"/>
      <dgm:spPr/>
    </dgm:pt>
    <dgm:pt modelId="{39F566D4-8A35-4654-A6FC-50E9D1E8449A}" type="pres">
      <dgm:prSet presAssocID="{D8F4DBD5-EAD2-4C37-8D01-ACC00E13C5EB}" presName="linNode" presStyleCnt="0"/>
      <dgm:spPr/>
    </dgm:pt>
    <dgm:pt modelId="{08752BDD-3222-46DC-9C95-480D412702D0}" type="pres">
      <dgm:prSet presAssocID="{D8F4DBD5-EAD2-4C37-8D01-ACC00E13C5EB}" presName="parentText" presStyleLbl="node1" presStyleIdx="2" presStyleCnt="3">
        <dgm:presLayoutVars>
          <dgm:chMax val="1"/>
          <dgm:bulletEnabled val="1"/>
        </dgm:presLayoutVars>
      </dgm:prSet>
      <dgm:spPr/>
      <dgm:t>
        <a:bodyPr/>
        <a:lstStyle/>
        <a:p>
          <a:endParaRPr lang="fr-FR"/>
        </a:p>
      </dgm:t>
    </dgm:pt>
    <dgm:pt modelId="{FC2BE5EA-33E8-4CFE-8A25-D49A22E62EB9}" type="pres">
      <dgm:prSet presAssocID="{D8F4DBD5-EAD2-4C37-8D01-ACC00E13C5EB}" presName="descendantText" presStyleLbl="alignAccFollowNode1" presStyleIdx="2" presStyleCnt="3" custScaleY="120235">
        <dgm:presLayoutVars>
          <dgm:bulletEnabled val="1"/>
        </dgm:presLayoutVars>
      </dgm:prSet>
      <dgm:spPr/>
      <dgm:t>
        <a:bodyPr/>
        <a:lstStyle/>
        <a:p>
          <a:endParaRPr lang="fr-FR"/>
        </a:p>
      </dgm:t>
    </dgm:pt>
  </dgm:ptLst>
  <dgm:cxnLst>
    <dgm:cxn modelId="{397E66C7-323A-4ADB-BA5E-65303D63A0C2}" srcId="{F6E3CF62-36B4-449D-B1F4-72309BD7F947}" destId="{6C1FC00A-F726-49A8-AB71-2D1C519DEF98}" srcOrd="1" destOrd="0" parTransId="{D8CEA770-A1DC-4FF0-B3DF-913CA4535636}" sibTransId="{3E5A2CFB-DFBB-4928-A0F7-9A14911379B2}"/>
    <dgm:cxn modelId="{A36008F8-E2D0-487B-BD62-53526E0693AC}" type="presOf" srcId="{7A17AEAB-E5EE-48A2-930C-4CF02A04B881}" destId="{45ABEB95-A2B7-44E9-804C-E4C56565DAB4}" srcOrd="0" destOrd="1" presId="urn:microsoft.com/office/officeart/2005/8/layout/vList5"/>
    <dgm:cxn modelId="{60E92223-2EEC-447D-9A30-0B9F4CDECD31}" type="presOf" srcId="{D8F4DBD5-EAD2-4C37-8D01-ACC00E13C5EB}" destId="{08752BDD-3222-46DC-9C95-480D412702D0}" srcOrd="0" destOrd="0" presId="urn:microsoft.com/office/officeart/2005/8/layout/vList5"/>
    <dgm:cxn modelId="{A8E90075-B025-464F-A0C7-22D4904D4126}" type="presOf" srcId="{89CA4570-DFE1-439B-978C-AC25FC6707F4}" destId="{BFC3B016-AD83-4243-AF4F-12CD20B9CD74}" srcOrd="0" destOrd="3" presId="urn:microsoft.com/office/officeart/2005/8/layout/vList5"/>
    <dgm:cxn modelId="{1D8B7456-1526-4D57-99D7-DE4333BE02F8}" type="presOf" srcId="{FB1C43A8-B7CD-40EC-8A73-8E4357DC8D79}" destId="{FC2BE5EA-33E8-4CFE-8A25-D49A22E62EB9}" srcOrd="0" destOrd="2" presId="urn:microsoft.com/office/officeart/2005/8/layout/vList5"/>
    <dgm:cxn modelId="{55720010-2B1F-4254-B1DA-D8CE51B745CF}" srcId="{F6E3CF62-36B4-449D-B1F4-72309BD7F947}" destId="{D8F4DBD5-EAD2-4C37-8D01-ACC00E13C5EB}" srcOrd="2" destOrd="0" parTransId="{C3B50B2C-3DF5-42AD-8CBB-E7B792AF3459}" sibTransId="{7AB1C3EE-14E4-4A67-8192-7C45BB52C490}"/>
    <dgm:cxn modelId="{9D796652-7AB6-41D9-AD05-0F71F3BAB2A1}" srcId="{6C1FC00A-F726-49A8-AB71-2D1C519DEF98}" destId="{070E6002-56D7-40EE-B1CF-7DB69F41766A}" srcOrd="2" destOrd="0" parTransId="{BFC8F0C1-A7F2-4D36-BFF1-5C8AFE4AADA5}" sibTransId="{10A8E4F8-DAD5-4141-A2C8-F32FDAEA4871}"/>
    <dgm:cxn modelId="{EFB042E8-1998-4CDA-BDCD-D3F4B132A4F5}" srcId="{6C1FC00A-F726-49A8-AB71-2D1C519DEF98}" destId="{79EB1267-CCB7-46B5-9841-B7FB4EE2622A}" srcOrd="0" destOrd="0" parTransId="{74508946-F6AB-4262-88E2-2FA5C115DFBA}" sibTransId="{506E3367-6228-4BF7-9620-590FCB896932}"/>
    <dgm:cxn modelId="{56374131-9F30-49D5-846C-E2FC61EF3636}" srcId="{D8F4DBD5-EAD2-4C37-8D01-ACC00E13C5EB}" destId="{09D58F25-58E0-4527-A845-D6A53005E0AA}" srcOrd="1" destOrd="0" parTransId="{8A253DB5-4669-4B8E-9DA2-DE48D0816402}" sibTransId="{F3689A52-DE4B-442F-AB3E-5DDF31E2F2DD}"/>
    <dgm:cxn modelId="{A51E1C17-59BF-44B0-8885-0D6ACA76F2AD}" type="presOf" srcId="{C42911E2-D79F-4318-8857-23C2699D5440}" destId="{66BAD549-CAEB-46D3-A00B-B6625C47F495}" srcOrd="0" destOrd="0" presId="urn:microsoft.com/office/officeart/2005/8/layout/vList5"/>
    <dgm:cxn modelId="{8B0C5AB9-4EC2-4359-AC27-63889EE470A7}" type="presOf" srcId="{DA6B3588-2BE5-4BF1-91BD-5D76B2C59E55}" destId="{BFC3B016-AD83-4243-AF4F-12CD20B9CD74}" srcOrd="0" destOrd="1" presId="urn:microsoft.com/office/officeart/2005/8/layout/vList5"/>
    <dgm:cxn modelId="{47A90A91-49EB-4128-9A5C-C383F300E05F}" srcId="{F6E3CF62-36B4-449D-B1F4-72309BD7F947}" destId="{C42911E2-D79F-4318-8857-23C2699D5440}" srcOrd="0" destOrd="0" parTransId="{B955D3FA-7DA9-4FE7-BC8C-0F3378CE5345}" sibTransId="{A4DADD9D-1399-4644-BF1E-671910FF4EC9}"/>
    <dgm:cxn modelId="{FCFFC6A4-CABA-4C1F-8BB1-FF24808C4CA9}" type="presOf" srcId="{F6E3CF62-36B4-449D-B1F4-72309BD7F947}" destId="{02DF33AD-C62D-4C95-AF6A-DC36DD53601E}" srcOrd="0" destOrd="0" presId="urn:microsoft.com/office/officeart/2005/8/layout/vList5"/>
    <dgm:cxn modelId="{9348BF55-CC6A-4CAA-B7F2-9B84B9B53736}" type="presOf" srcId="{070E6002-56D7-40EE-B1CF-7DB69F41766A}" destId="{BFC3B016-AD83-4243-AF4F-12CD20B9CD74}" srcOrd="0" destOrd="2" presId="urn:microsoft.com/office/officeart/2005/8/layout/vList5"/>
    <dgm:cxn modelId="{F615AE67-5899-4AC0-B344-DD3919B0F87F}" type="presOf" srcId="{67791C3B-C802-4D64-8EF9-E71ABE9F8A66}" destId="{45ABEB95-A2B7-44E9-804C-E4C56565DAB4}" srcOrd="0" destOrd="0" presId="urn:microsoft.com/office/officeart/2005/8/layout/vList5"/>
    <dgm:cxn modelId="{738D4605-59DF-4635-9D0F-13DB5FAFB39D}" srcId="{D8F4DBD5-EAD2-4C37-8D01-ACC00E13C5EB}" destId="{F40231C7-ED6F-4C37-9D6F-03D363D309CB}" srcOrd="3" destOrd="0" parTransId="{AB0F3103-0C62-428E-AC24-5C56618E1181}" sibTransId="{A906B293-3700-4857-83D6-7E338C4AC31F}"/>
    <dgm:cxn modelId="{66317514-5E1F-4EF1-A4F0-BA925BE9F2E0}" srcId="{D8F4DBD5-EAD2-4C37-8D01-ACC00E13C5EB}" destId="{7B7D9A6C-EBC3-4EAA-B775-AB0563FB1F51}" srcOrd="0" destOrd="0" parTransId="{221BD4E0-6F03-4EDA-90D7-405D5B6A2388}" sibTransId="{5EDB5437-1FCB-4579-A483-431D9750ADD2}"/>
    <dgm:cxn modelId="{C087F0D6-135A-42F1-95F8-42EDE93BD1AD}" type="presOf" srcId="{6C1FC00A-F726-49A8-AB71-2D1C519DEF98}" destId="{5BAADEF5-201B-4F3F-A93E-4DAB69269E39}" srcOrd="0" destOrd="0" presId="urn:microsoft.com/office/officeart/2005/8/layout/vList5"/>
    <dgm:cxn modelId="{39B6F49F-93E0-4F52-963E-CD14BD369486}" type="presOf" srcId="{7B7D9A6C-EBC3-4EAA-B775-AB0563FB1F51}" destId="{FC2BE5EA-33E8-4CFE-8A25-D49A22E62EB9}" srcOrd="0" destOrd="0" presId="urn:microsoft.com/office/officeart/2005/8/layout/vList5"/>
    <dgm:cxn modelId="{0E358B24-E920-4FCE-901B-ABFDBD7E3378}" type="presOf" srcId="{F40231C7-ED6F-4C37-9D6F-03D363D309CB}" destId="{FC2BE5EA-33E8-4CFE-8A25-D49A22E62EB9}" srcOrd="0" destOrd="3" presId="urn:microsoft.com/office/officeart/2005/8/layout/vList5"/>
    <dgm:cxn modelId="{A43520CF-81E6-4431-A7B2-CBE64FAB4263}" srcId="{6C1FC00A-F726-49A8-AB71-2D1C519DEF98}" destId="{DA6B3588-2BE5-4BF1-91BD-5D76B2C59E55}" srcOrd="1" destOrd="0" parTransId="{94007D7F-867A-49DB-A32F-5BFC236EBB33}" sibTransId="{6DDA2268-A36B-44E6-B9F0-9A13900BC41B}"/>
    <dgm:cxn modelId="{A7638900-410D-4D30-AD37-489DCFEEAEAF}" srcId="{C42911E2-D79F-4318-8857-23C2699D5440}" destId="{7A17AEAB-E5EE-48A2-930C-4CF02A04B881}" srcOrd="1" destOrd="0" parTransId="{D6C04C15-0777-4E96-9B4A-66EC61459797}" sibTransId="{E901AE1C-248D-4B3D-9C73-93224CAF011E}"/>
    <dgm:cxn modelId="{6FF2CF99-4D7D-4A33-AB6D-AC3F6EE60CA4}" srcId="{6C1FC00A-F726-49A8-AB71-2D1C519DEF98}" destId="{89CA4570-DFE1-439B-978C-AC25FC6707F4}" srcOrd="3" destOrd="0" parTransId="{DED2F12C-5128-4466-AB48-F7C0C4A0BB21}" sibTransId="{2BDE91B2-915F-43B5-8A40-272ABEF4C61B}"/>
    <dgm:cxn modelId="{C1D3DEBE-3080-4DE4-9338-499953AD4210}" srcId="{D8F4DBD5-EAD2-4C37-8D01-ACC00E13C5EB}" destId="{FB1C43A8-B7CD-40EC-8A73-8E4357DC8D79}" srcOrd="2" destOrd="0" parTransId="{170727D8-06A6-4B4A-9A2D-AA7313EA4C50}" sibTransId="{C2BF6AFA-346E-499A-B54F-517063034EFA}"/>
    <dgm:cxn modelId="{58CBA9DF-2951-4D66-8951-4F5B1F2C5736}" srcId="{C42911E2-D79F-4318-8857-23C2699D5440}" destId="{67791C3B-C802-4D64-8EF9-E71ABE9F8A66}" srcOrd="0" destOrd="0" parTransId="{0C851161-7670-4FF9-B7EA-5903B666D98D}" sibTransId="{4787F979-DAA2-4E26-9403-09D0136E56F5}"/>
    <dgm:cxn modelId="{23774642-66E2-428A-8C89-C6FB94F0EFD8}" type="presOf" srcId="{79EB1267-CCB7-46B5-9841-B7FB4EE2622A}" destId="{BFC3B016-AD83-4243-AF4F-12CD20B9CD74}" srcOrd="0" destOrd="0" presId="urn:microsoft.com/office/officeart/2005/8/layout/vList5"/>
    <dgm:cxn modelId="{58465B2B-3B72-40C8-8153-3B067831C613}" srcId="{C42911E2-D79F-4318-8857-23C2699D5440}" destId="{6504E89B-C9C0-4E87-9535-7FB974FF7534}" srcOrd="2" destOrd="0" parTransId="{9913F40F-D27D-4837-8322-F893D34A886A}" sibTransId="{B0702C4B-31EB-4A52-812D-FBA0246E4890}"/>
    <dgm:cxn modelId="{50142676-A083-4A61-B426-1E7970C6D8EE}" type="presOf" srcId="{6504E89B-C9C0-4E87-9535-7FB974FF7534}" destId="{45ABEB95-A2B7-44E9-804C-E4C56565DAB4}" srcOrd="0" destOrd="2" presId="urn:microsoft.com/office/officeart/2005/8/layout/vList5"/>
    <dgm:cxn modelId="{D79EE09F-D128-46C4-A5D5-3BDC89943EE6}" type="presOf" srcId="{09D58F25-58E0-4527-A845-D6A53005E0AA}" destId="{FC2BE5EA-33E8-4CFE-8A25-D49A22E62EB9}" srcOrd="0" destOrd="1" presId="urn:microsoft.com/office/officeart/2005/8/layout/vList5"/>
    <dgm:cxn modelId="{E76D537A-6A4C-444D-AC61-AD66A302EB9B}" type="presParOf" srcId="{02DF33AD-C62D-4C95-AF6A-DC36DD53601E}" destId="{F1B06979-FD40-4AA6-BA3F-DB9922F13D4F}" srcOrd="0" destOrd="0" presId="urn:microsoft.com/office/officeart/2005/8/layout/vList5"/>
    <dgm:cxn modelId="{FFCB9FAE-4DCE-45A8-9554-A8BB6A1BC9DB}" type="presParOf" srcId="{F1B06979-FD40-4AA6-BA3F-DB9922F13D4F}" destId="{66BAD549-CAEB-46D3-A00B-B6625C47F495}" srcOrd="0" destOrd="0" presId="urn:microsoft.com/office/officeart/2005/8/layout/vList5"/>
    <dgm:cxn modelId="{9A90D4E4-0441-4096-81E8-398462DF9A0B}" type="presParOf" srcId="{F1B06979-FD40-4AA6-BA3F-DB9922F13D4F}" destId="{45ABEB95-A2B7-44E9-804C-E4C56565DAB4}" srcOrd="1" destOrd="0" presId="urn:microsoft.com/office/officeart/2005/8/layout/vList5"/>
    <dgm:cxn modelId="{42AFA1AA-E7C4-4C5B-A3A1-C75D9E8E3813}" type="presParOf" srcId="{02DF33AD-C62D-4C95-AF6A-DC36DD53601E}" destId="{3521CFD4-525F-4D16-BC91-0902543A0906}" srcOrd="1" destOrd="0" presId="urn:microsoft.com/office/officeart/2005/8/layout/vList5"/>
    <dgm:cxn modelId="{0DAA6C6A-AF85-484C-8B1B-E86E59F831B3}" type="presParOf" srcId="{02DF33AD-C62D-4C95-AF6A-DC36DD53601E}" destId="{3A936143-0A1A-452D-8C5E-4B84C9E3E3F8}" srcOrd="2" destOrd="0" presId="urn:microsoft.com/office/officeart/2005/8/layout/vList5"/>
    <dgm:cxn modelId="{3208BC1E-8C72-4E53-89C1-5857F52ED012}" type="presParOf" srcId="{3A936143-0A1A-452D-8C5E-4B84C9E3E3F8}" destId="{5BAADEF5-201B-4F3F-A93E-4DAB69269E39}" srcOrd="0" destOrd="0" presId="urn:microsoft.com/office/officeart/2005/8/layout/vList5"/>
    <dgm:cxn modelId="{B5717425-0E60-47E6-ACAD-CA53A2B5AB58}" type="presParOf" srcId="{3A936143-0A1A-452D-8C5E-4B84C9E3E3F8}" destId="{BFC3B016-AD83-4243-AF4F-12CD20B9CD74}" srcOrd="1" destOrd="0" presId="urn:microsoft.com/office/officeart/2005/8/layout/vList5"/>
    <dgm:cxn modelId="{33036FD9-CBF3-40FA-92FC-9B5A87B50920}" type="presParOf" srcId="{02DF33AD-C62D-4C95-AF6A-DC36DD53601E}" destId="{EE2A0A2A-C95D-46C2-99BF-5CFBB10B79DD}" srcOrd="3" destOrd="0" presId="urn:microsoft.com/office/officeart/2005/8/layout/vList5"/>
    <dgm:cxn modelId="{C462D8C9-ECA7-48E2-964A-0095D29A23A2}" type="presParOf" srcId="{02DF33AD-C62D-4C95-AF6A-DC36DD53601E}" destId="{39F566D4-8A35-4654-A6FC-50E9D1E8449A}" srcOrd="4" destOrd="0" presId="urn:microsoft.com/office/officeart/2005/8/layout/vList5"/>
    <dgm:cxn modelId="{9E60196C-AF1D-4761-B603-E0D003FC761A}" type="presParOf" srcId="{39F566D4-8A35-4654-A6FC-50E9D1E8449A}" destId="{08752BDD-3222-46DC-9C95-480D412702D0}" srcOrd="0" destOrd="0" presId="urn:microsoft.com/office/officeart/2005/8/layout/vList5"/>
    <dgm:cxn modelId="{0B2B4DC3-C6BA-4020-A9D7-6224F90D5868}" type="presParOf" srcId="{39F566D4-8A35-4654-A6FC-50E9D1E8449A}" destId="{FC2BE5EA-33E8-4CFE-8A25-D49A22E62EB9}"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E1CE104-D743-40D3-B656-3F527FBD5C37}">
      <dsp:nvSpPr>
        <dsp:cNvPr id="0" name=""/>
        <dsp:cNvSpPr/>
      </dsp:nvSpPr>
      <dsp:spPr>
        <a:xfrm>
          <a:off x="363514" y="11609"/>
          <a:ext cx="10321971" cy="1503272"/>
        </a:xfrm>
        <a:prstGeom prst="rightArrow">
          <a:avLst>
            <a:gd name="adj1" fmla="val 50000"/>
            <a:gd name="adj2" fmla="val 50000"/>
          </a:avLst>
        </a:prstGeom>
        <a:gradFill rotWithShape="0">
          <a:gsLst>
            <a:gs pos="0">
              <a:schemeClr val="accent5">
                <a:hueOff val="0"/>
                <a:satOff val="0"/>
                <a:lumOff val="0"/>
                <a:alphaOff val="0"/>
                <a:tint val="94000"/>
                <a:satMod val="100000"/>
                <a:lumMod val="108000"/>
              </a:schemeClr>
            </a:gs>
            <a:gs pos="50000">
              <a:schemeClr val="accent5">
                <a:hueOff val="0"/>
                <a:satOff val="0"/>
                <a:lumOff val="0"/>
                <a:alphaOff val="0"/>
                <a:tint val="98000"/>
                <a:shade val="100000"/>
                <a:satMod val="100000"/>
                <a:lumMod val="100000"/>
              </a:schemeClr>
            </a:gs>
            <a:gs pos="100000">
              <a:schemeClr val="accent5">
                <a:hueOff val="0"/>
                <a:satOff val="0"/>
                <a:lumOff val="0"/>
                <a:alphaOff val="0"/>
                <a:shade val="72000"/>
                <a:satMod val="120000"/>
                <a:lumMod val="100000"/>
              </a:schemeClr>
            </a:gs>
          </a:gsLst>
          <a:lin ang="5400000" scaled="0"/>
        </a:gradFill>
        <a:ln>
          <a:noFill/>
        </a:ln>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dsp:spPr>
      <dsp:style>
        <a:lnRef idx="0">
          <a:scrgbClr r="0" g="0" b="0"/>
        </a:lnRef>
        <a:fillRef idx="3">
          <a:scrgbClr r="0" g="0" b="0"/>
        </a:fillRef>
        <a:effectRef idx="3">
          <a:scrgbClr r="0" g="0" b="0"/>
        </a:effectRef>
        <a:fontRef idx="minor">
          <a:schemeClr val="lt1"/>
        </a:fontRef>
      </dsp:style>
      <dsp:txBody>
        <a:bodyPr spcFirstLastPara="0" vert="horz" wrap="square" lIns="110490" tIns="110490" rIns="254000" bIns="238644" numCol="1" spcCol="1270" anchor="ctr" anchorCtr="0">
          <a:noAutofit/>
        </a:bodyPr>
        <a:lstStyle/>
        <a:p>
          <a:pPr lvl="0" algn="l" defTabSz="1289050">
            <a:lnSpc>
              <a:spcPct val="90000"/>
            </a:lnSpc>
            <a:spcBef>
              <a:spcPct val="0"/>
            </a:spcBef>
            <a:spcAft>
              <a:spcPct val="35000"/>
            </a:spcAft>
          </a:pPr>
          <a:r>
            <a:rPr lang="ar-MA" sz="2900" kern="1200" dirty="0" smtClean="0"/>
            <a:t>السياق الدولي </a:t>
          </a:r>
          <a:endParaRPr lang="fr-FR" sz="2900" kern="1200" dirty="0"/>
        </a:p>
      </dsp:txBody>
      <dsp:txXfrm>
        <a:off x="363514" y="387427"/>
        <a:ext cx="9946153" cy="751636"/>
      </dsp:txXfrm>
    </dsp:sp>
    <dsp:sp modelId="{3BE666F5-3CB2-472D-B0F1-C22DB2DA8B0B}">
      <dsp:nvSpPr>
        <dsp:cNvPr id="0" name=""/>
        <dsp:cNvSpPr/>
      </dsp:nvSpPr>
      <dsp:spPr>
        <a:xfrm>
          <a:off x="363514" y="1170849"/>
          <a:ext cx="3179167" cy="2895855"/>
        </a:xfrm>
        <a:prstGeom prst="rect">
          <a:avLst/>
        </a:prstGeom>
        <a:solidFill>
          <a:schemeClr val="lt1">
            <a:hueOff val="0"/>
            <a:satOff val="0"/>
            <a:lumOff val="0"/>
            <a:alphaOff val="0"/>
          </a:schemeClr>
        </a:solidFill>
        <a:ln w="9525" cap="flat" cmpd="sng" algn="ctr">
          <a:solidFill>
            <a:schemeClr val="accent5">
              <a:hueOff val="0"/>
              <a:satOff val="0"/>
              <a:lumOff val="0"/>
              <a:alphaOff val="0"/>
            </a:schemeClr>
          </a:solidFill>
          <a:prstDash val="solid"/>
        </a:ln>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dsp:spPr>
      <dsp:style>
        <a:lnRef idx="1">
          <a:scrgbClr r="0" g="0" b="0"/>
        </a:lnRef>
        <a:fillRef idx="1">
          <a:scrgbClr r="0" g="0" b="0"/>
        </a:fillRef>
        <a:effectRef idx="3">
          <a:scrgbClr r="0" g="0" b="0"/>
        </a:effectRef>
        <a:fontRef idx="minor"/>
      </dsp:style>
      <dsp:txBody>
        <a:bodyPr spcFirstLastPara="0" vert="horz" wrap="square" lIns="91440" tIns="91440" rIns="91440" bIns="91440" numCol="1" spcCol="1270" anchor="t" anchorCtr="0">
          <a:noAutofit/>
        </a:bodyPr>
        <a:lstStyle/>
        <a:p>
          <a:pPr lvl="0" algn="r" defTabSz="1066800">
            <a:lnSpc>
              <a:spcPct val="90000"/>
            </a:lnSpc>
            <a:spcBef>
              <a:spcPct val="0"/>
            </a:spcBef>
            <a:spcAft>
              <a:spcPct val="35000"/>
            </a:spcAft>
          </a:pPr>
          <a:r>
            <a:rPr lang="ar-MA" sz="2400" kern="1200" dirty="0" smtClean="0"/>
            <a:t>- </a:t>
          </a:r>
          <a:r>
            <a:rPr lang="ar-MA" sz="2400" b="1" kern="1200" dirty="0" smtClean="0">
              <a:solidFill>
                <a:srgbClr val="FF0000"/>
              </a:solidFill>
            </a:rPr>
            <a:t>سيطرة المال </a:t>
          </a:r>
          <a:r>
            <a:rPr lang="ar-MA" sz="2400" b="1" kern="1200" dirty="0" err="1" smtClean="0">
              <a:solidFill>
                <a:srgbClr val="FF0000"/>
              </a:solidFill>
            </a:rPr>
            <a:t>والراسمال</a:t>
          </a:r>
          <a:r>
            <a:rPr lang="ar-MA" sz="2400" b="1" kern="1200" dirty="0" smtClean="0">
              <a:solidFill>
                <a:srgbClr val="FF0000"/>
              </a:solidFill>
            </a:rPr>
            <a:t> والاعمال على مصادر صناعة القرار السياسي</a:t>
          </a:r>
        </a:p>
        <a:p>
          <a:pPr lvl="0" algn="r" defTabSz="1066800">
            <a:lnSpc>
              <a:spcPct val="90000"/>
            </a:lnSpc>
            <a:spcBef>
              <a:spcPct val="0"/>
            </a:spcBef>
            <a:spcAft>
              <a:spcPct val="35000"/>
            </a:spcAft>
          </a:pPr>
          <a:r>
            <a:rPr lang="ar-MA" sz="2400" kern="1200" dirty="0" smtClean="0"/>
            <a:t>-الانتفاضات في المنطقة العربية </a:t>
          </a:r>
        </a:p>
        <a:p>
          <a:pPr lvl="0" algn="r" defTabSz="1066800">
            <a:lnSpc>
              <a:spcPct val="90000"/>
            </a:lnSpc>
            <a:spcBef>
              <a:spcPct val="0"/>
            </a:spcBef>
            <a:spcAft>
              <a:spcPct val="35000"/>
            </a:spcAft>
          </a:pPr>
          <a:r>
            <a:rPr lang="ar-MA" sz="2400" kern="1200" dirty="0" smtClean="0"/>
            <a:t>- واعادة تشكيل الخريطة السياسية  </a:t>
          </a:r>
          <a:endParaRPr lang="fr-FR" sz="2400" kern="1200" dirty="0"/>
        </a:p>
      </dsp:txBody>
      <dsp:txXfrm>
        <a:off x="363514" y="1170849"/>
        <a:ext cx="3179167" cy="2895855"/>
      </dsp:txXfrm>
    </dsp:sp>
    <dsp:sp modelId="{BEF4E2A9-923E-453E-A60A-EF0E7C3B2D70}">
      <dsp:nvSpPr>
        <dsp:cNvPr id="0" name=""/>
        <dsp:cNvSpPr/>
      </dsp:nvSpPr>
      <dsp:spPr>
        <a:xfrm>
          <a:off x="3542681" y="512699"/>
          <a:ext cx="7142804" cy="1503272"/>
        </a:xfrm>
        <a:prstGeom prst="rightArrow">
          <a:avLst>
            <a:gd name="adj1" fmla="val 50000"/>
            <a:gd name="adj2" fmla="val 50000"/>
          </a:avLst>
        </a:prstGeom>
        <a:gradFill rotWithShape="0">
          <a:gsLst>
            <a:gs pos="0">
              <a:schemeClr val="accent5">
                <a:hueOff val="7693906"/>
                <a:satOff val="-2748"/>
                <a:lumOff val="4412"/>
                <a:alphaOff val="0"/>
                <a:tint val="94000"/>
                <a:satMod val="100000"/>
                <a:lumMod val="108000"/>
              </a:schemeClr>
            </a:gs>
            <a:gs pos="50000">
              <a:schemeClr val="accent5">
                <a:hueOff val="7693906"/>
                <a:satOff val="-2748"/>
                <a:lumOff val="4412"/>
                <a:alphaOff val="0"/>
                <a:tint val="98000"/>
                <a:shade val="100000"/>
                <a:satMod val="100000"/>
                <a:lumMod val="100000"/>
              </a:schemeClr>
            </a:gs>
            <a:gs pos="100000">
              <a:schemeClr val="accent5">
                <a:hueOff val="7693906"/>
                <a:satOff val="-2748"/>
                <a:lumOff val="4412"/>
                <a:alphaOff val="0"/>
                <a:shade val="72000"/>
                <a:satMod val="120000"/>
                <a:lumMod val="100000"/>
              </a:schemeClr>
            </a:gs>
          </a:gsLst>
          <a:lin ang="5400000" scaled="0"/>
        </a:gradFill>
        <a:ln>
          <a:noFill/>
        </a:ln>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dsp:spPr>
      <dsp:style>
        <a:lnRef idx="0">
          <a:scrgbClr r="0" g="0" b="0"/>
        </a:lnRef>
        <a:fillRef idx="3">
          <a:scrgbClr r="0" g="0" b="0"/>
        </a:fillRef>
        <a:effectRef idx="3">
          <a:scrgbClr r="0" g="0" b="0"/>
        </a:effectRef>
        <a:fontRef idx="minor">
          <a:schemeClr val="lt1"/>
        </a:fontRef>
      </dsp:style>
      <dsp:txBody>
        <a:bodyPr spcFirstLastPara="0" vert="horz" wrap="square" lIns="110490" tIns="110490" rIns="254000" bIns="238644" numCol="1" spcCol="1270" anchor="ctr" anchorCtr="0">
          <a:noAutofit/>
        </a:bodyPr>
        <a:lstStyle/>
        <a:p>
          <a:pPr lvl="0" algn="l" defTabSz="1289050">
            <a:lnSpc>
              <a:spcPct val="90000"/>
            </a:lnSpc>
            <a:spcBef>
              <a:spcPct val="0"/>
            </a:spcBef>
            <a:spcAft>
              <a:spcPct val="35000"/>
            </a:spcAft>
          </a:pPr>
          <a:r>
            <a:rPr lang="ar-MA" sz="2900" kern="1200" dirty="0" smtClean="0"/>
            <a:t>السياق الوطني </a:t>
          </a:r>
          <a:endParaRPr lang="fr-FR" sz="2900" kern="1200" dirty="0"/>
        </a:p>
      </dsp:txBody>
      <dsp:txXfrm>
        <a:off x="3542681" y="888517"/>
        <a:ext cx="6766986" cy="751636"/>
      </dsp:txXfrm>
    </dsp:sp>
    <dsp:sp modelId="{DCE025CF-2DFF-4405-9209-581B0F2C657F}">
      <dsp:nvSpPr>
        <dsp:cNvPr id="0" name=""/>
        <dsp:cNvSpPr/>
      </dsp:nvSpPr>
      <dsp:spPr>
        <a:xfrm>
          <a:off x="3542681" y="1671939"/>
          <a:ext cx="3179167" cy="2895855"/>
        </a:xfrm>
        <a:prstGeom prst="rect">
          <a:avLst/>
        </a:prstGeom>
        <a:solidFill>
          <a:schemeClr val="lt1">
            <a:hueOff val="0"/>
            <a:satOff val="0"/>
            <a:lumOff val="0"/>
            <a:alphaOff val="0"/>
          </a:schemeClr>
        </a:solidFill>
        <a:ln w="9525" cap="flat" cmpd="sng" algn="ctr">
          <a:solidFill>
            <a:schemeClr val="accent5">
              <a:hueOff val="7693906"/>
              <a:satOff val="-2748"/>
              <a:lumOff val="4412"/>
              <a:alphaOff val="0"/>
            </a:schemeClr>
          </a:solidFill>
          <a:prstDash val="solid"/>
        </a:ln>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dsp:spPr>
      <dsp:style>
        <a:lnRef idx="1">
          <a:scrgbClr r="0" g="0" b="0"/>
        </a:lnRef>
        <a:fillRef idx="1">
          <a:scrgbClr r="0" g="0" b="0"/>
        </a:fillRef>
        <a:effectRef idx="3">
          <a:scrgbClr r="0" g="0" b="0"/>
        </a:effectRef>
        <a:fontRef idx="minor"/>
      </dsp:style>
      <dsp:txBody>
        <a:bodyPr spcFirstLastPara="0" vert="horz" wrap="square" lIns="91440" tIns="91440" rIns="91440" bIns="91440" numCol="1" spcCol="1270" anchor="t" anchorCtr="0">
          <a:noAutofit/>
        </a:bodyPr>
        <a:lstStyle/>
        <a:p>
          <a:pPr lvl="0" algn="r" defTabSz="1066800">
            <a:lnSpc>
              <a:spcPct val="90000"/>
            </a:lnSpc>
            <a:spcBef>
              <a:spcPct val="0"/>
            </a:spcBef>
            <a:spcAft>
              <a:spcPct val="35000"/>
            </a:spcAft>
          </a:pPr>
          <a:r>
            <a:rPr lang="ar-MA" sz="2400" kern="1200" dirty="0" smtClean="0"/>
            <a:t>- حركة 20 فبراير </a:t>
          </a:r>
        </a:p>
        <a:p>
          <a:pPr lvl="0" algn="r" defTabSz="1066800">
            <a:lnSpc>
              <a:spcPct val="90000"/>
            </a:lnSpc>
            <a:spcBef>
              <a:spcPct val="0"/>
            </a:spcBef>
            <a:spcAft>
              <a:spcPct val="35000"/>
            </a:spcAft>
          </a:pPr>
          <a:r>
            <a:rPr lang="ar-MA" sz="2400" kern="1200" dirty="0" smtClean="0"/>
            <a:t>- مراجعة الدستور </a:t>
          </a:r>
        </a:p>
        <a:p>
          <a:pPr lvl="0" algn="r" defTabSz="1066800">
            <a:lnSpc>
              <a:spcPct val="90000"/>
            </a:lnSpc>
            <a:spcBef>
              <a:spcPct val="0"/>
            </a:spcBef>
            <a:spcAft>
              <a:spcPct val="35000"/>
            </a:spcAft>
          </a:pPr>
          <a:r>
            <a:rPr lang="ar-MA" sz="2400" kern="1200" dirty="0" smtClean="0"/>
            <a:t>- انتخابات سابقة </a:t>
          </a:r>
          <a:r>
            <a:rPr lang="ar-MA" sz="2400" kern="1200" dirty="0" err="1" smtClean="0"/>
            <a:t>لاوانها</a:t>
          </a:r>
          <a:r>
            <a:rPr lang="ar-MA" sz="2400" kern="1200" dirty="0" smtClean="0"/>
            <a:t> </a:t>
          </a:r>
        </a:p>
        <a:p>
          <a:pPr lvl="0" algn="r" defTabSz="1066800">
            <a:lnSpc>
              <a:spcPct val="90000"/>
            </a:lnSpc>
            <a:spcBef>
              <a:spcPct val="0"/>
            </a:spcBef>
            <a:spcAft>
              <a:spcPct val="35000"/>
            </a:spcAft>
          </a:pPr>
          <a:r>
            <a:rPr lang="ar-MA" sz="2400" kern="1200" dirty="0" smtClean="0"/>
            <a:t>- تشكيل حكومة جديدة </a:t>
          </a:r>
        </a:p>
        <a:p>
          <a:pPr lvl="0" algn="r" defTabSz="1066800">
            <a:lnSpc>
              <a:spcPct val="90000"/>
            </a:lnSpc>
            <a:spcBef>
              <a:spcPct val="0"/>
            </a:spcBef>
            <a:spcAft>
              <a:spcPct val="35000"/>
            </a:spcAft>
          </a:pPr>
          <a:r>
            <a:rPr lang="ar-MA" sz="2400" kern="1200" dirty="0" smtClean="0"/>
            <a:t>- </a:t>
          </a:r>
          <a:r>
            <a:rPr lang="ar-MA" sz="2400" b="1" kern="1200" dirty="0" smtClean="0">
              <a:solidFill>
                <a:srgbClr val="FF0000"/>
              </a:solidFill>
            </a:rPr>
            <a:t>برنامج اجندة الدولة والحكومة </a:t>
          </a:r>
          <a:endParaRPr lang="fr-FR" sz="2400" b="1" kern="1200" dirty="0">
            <a:solidFill>
              <a:srgbClr val="FF0000"/>
            </a:solidFill>
          </a:endParaRPr>
        </a:p>
      </dsp:txBody>
      <dsp:txXfrm>
        <a:off x="3542681" y="1671939"/>
        <a:ext cx="3179167" cy="2895855"/>
      </dsp:txXfrm>
    </dsp:sp>
    <dsp:sp modelId="{110842FA-A337-417E-9E01-6A57B9D393EA}">
      <dsp:nvSpPr>
        <dsp:cNvPr id="0" name=""/>
        <dsp:cNvSpPr/>
      </dsp:nvSpPr>
      <dsp:spPr>
        <a:xfrm>
          <a:off x="6721848" y="1013790"/>
          <a:ext cx="3963637" cy="1503272"/>
        </a:xfrm>
        <a:prstGeom prst="rightArrow">
          <a:avLst>
            <a:gd name="adj1" fmla="val 50000"/>
            <a:gd name="adj2" fmla="val 50000"/>
          </a:avLst>
        </a:prstGeom>
        <a:gradFill rotWithShape="0">
          <a:gsLst>
            <a:gs pos="0">
              <a:schemeClr val="accent5">
                <a:hueOff val="15387812"/>
                <a:satOff val="-5496"/>
                <a:lumOff val="8825"/>
                <a:alphaOff val="0"/>
                <a:tint val="94000"/>
                <a:satMod val="100000"/>
                <a:lumMod val="108000"/>
              </a:schemeClr>
            </a:gs>
            <a:gs pos="50000">
              <a:schemeClr val="accent5">
                <a:hueOff val="15387812"/>
                <a:satOff val="-5496"/>
                <a:lumOff val="8825"/>
                <a:alphaOff val="0"/>
                <a:tint val="98000"/>
                <a:shade val="100000"/>
                <a:satMod val="100000"/>
                <a:lumMod val="100000"/>
              </a:schemeClr>
            </a:gs>
            <a:gs pos="100000">
              <a:schemeClr val="accent5">
                <a:hueOff val="15387812"/>
                <a:satOff val="-5496"/>
                <a:lumOff val="8825"/>
                <a:alphaOff val="0"/>
                <a:shade val="72000"/>
                <a:satMod val="120000"/>
                <a:lumMod val="100000"/>
              </a:schemeClr>
            </a:gs>
          </a:gsLst>
          <a:lin ang="5400000" scaled="0"/>
        </a:gradFill>
        <a:ln>
          <a:noFill/>
        </a:ln>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dsp:spPr>
      <dsp:style>
        <a:lnRef idx="0">
          <a:scrgbClr r="0" g="0" b="0"/>
        </a:lnRef>
        <a:fillRef idx="3">
          <a:scrgbClr r="0" g="0" b="0"/>
        </a:fillRef>
        <a:effectRef idx="3">
          <a:scrgbClr r="0" g="0" b="0"/>
        </a:effectRef>
        <a:fontRef idx="minor">
          <a:schemeClr val="lt1"/>
        </a:fontRef>
      </dsp:style>
      <dsp:txBody>
        <a:bodyPr spcFirstLastPara="0" vert="horz" wrap="square" lIns="110490" tIns="110490" rIns="254000" bIns="238644" numCol="1" spcCol="1270" anchor="ctr" anchorCtr="0">
          <a:noAutofit/>
        </a:bodyPr>
        <a:lstStyle/>
        <a:p>
          <a:pPr lvl="0" algn="l" defTabSz="1289050">
            <a:lnSpc>
              <a:spcPct val="90000"/>
            </a:lnSpc>
            <a:spcBef>
              <a:spcPct val="0"/>
            </a:spcBef>
            <a:spcAft>
              <a:spcPct val="35000"/>
            </a:spcAft>
          </a:pPr>
          <a:r>
            <a:rPr lang="ar-MA" sz="2900" kern="1200" dirty="0" smtClean="0"/>
            <a:t>السياق الذاتي</a:t>
          </a:r>
          <a:endParaRPr lang="fr-FR" sz="2900" kern="1200" dirty="0"/>
        </a:p>
      </dsp:txBody>
      <dsp:txXfrm>
        <a:off x="6721848" y="1389608"/>
        <a:ext cx="3587819" cy="751636"/>
      </dsp:txXfrm>
    </dsp:sp>
    <dsp:sp modelId="{488CE7A3-D2FD-41EB-8DD2-7F4D080606CF}">
      <dsp:nvSpPr>
        <dsp:cNvPr id="0" name=""/>
        <dsp:cNvSpPr/>
      </dsp:nvSpPr>
      <dsp:spPr>
        <a:xfrm>
          <a:off x="6721848" y="2173030"/>
          <a:ext cx="3179167" cy="2853475"/>
        </a:xfrm>
        <a:prstGeom prst="rect">
          <a:avLst/>
        </a:prstGeom>
        <a:solidFill>
          <a:schemeClr val="lt1">
            <a:hueOff val="0"/>
            <a:satOff val="0"/>
            <a:lumOff val="0"/>
            <a:alphaOff val="0"/>
          </a:schemeClr>
        </a:solidFill>
        <a:ln w="9525" cap="flat" cmpd="sng" algn="ctr">
          <a:solidFill>
            <a:schemeClr val="accent5">
              <a:hueOff val="15387812"/>
              <a:satOff val="-5496"/>
              <a:lumOff val="8825"/>
              <a:alphaOff val="0"/>
            </a:schemeClr>
          </a:solidFill>
          <a:prstDash val="solid"/>
        </a:ln>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dsp:spPr>
      <dsp:style>
        <a:lnRef idx="1">
          <a:scrgbClr r="0" g="0" b="0"/>
        </a:lnRef>
        <a:fillRef idx="1">
          <a:scrgbClr r="0" g="0" b="0"/>
        </a:fillRef>
        <a:effectRef idx="3">
          <a:scrgbClr r="0" g="0" b="0"/>
        </a:effectRef>
        <a:fontRef idx="minor"/>
      </dsp:style>
      <dsp:txBody>
        <a:bodyPr spcFirstLastPara="0" vert="horz" wrap="square" lIns="91440" tIns="91440" rIns="91440" bIns="91440" numCol="1" spcCol="1270" anchor="t" anchorCtr="0">
          <a:noAutofit/>
        </a:bodyPr>
        <a:lstStyle/>
        <a:p>
          <a:pPr lvl="0" algn="r" defTabSz="1066800">
            <a:lnSpc>
              <a:spcPct val="90000"/>
            </a:lnSpc>
            <a:spcBef>
              <a:spcPct val="0"/>
            </a:spcBef>
            <a:spcAft>
              <a:spcPct val="35000"/>
            </a:spcAft>
          </a:pPr>
          <a:r>
            <a:rPr lang="ar-MA" sz="2400" kern="1200" dirty="0" smtClean="0"/>
            <a:t>- الوضع التنظيمي </a:t>
          </a:r>
        </a:p>
        <a:p>
          <a:pPr lvl="0" algn="r" defTabSz="1066800">
            <a:lnSpc>
              <a:spcPct val="90000"/>
            </a:lnSpc>
            <a:spcBef>
              <a:spcPct val="0"/>
            </a:spcBef>
            <a:spcAft>
              <a:spcPct val="35000"/>
            </a:spcAft>
          </a:pPr>
          <a:r>
            <a:rPr lang="ar-MA" sz="2400" kern="1200" dirty="0" smtClean="0"/>
            <a:t>- الجاهزة الذاتية </a:t>
          </a:r>
        </a:p>
        <a:p>
          <a:pPr lvl="0" algn="r" defTabSz="1066800">
            <a:lnSpc>
              <a:spcPct val="90000"/>
            </a:lnSpc>
            <a:spcBef>
              <a:spcPct val="0"/>
            </a:spcBef>
            <a:spcAft>
              <a:spcPct val="35000"/>
            </a:spcAft>
          </a:pPr>
          <a:r>
            <a:rPr lang="ar-MA" sz="2400" kern="1200" dirty="0" smtClean="0"/>
            <a:t>- القدرة على المواجهة النضالية والاحتجاجية والتفاوضية </a:t>
          </a:r>
        </a:p>
        <a:p>
          <a:pPr lvl="0" algn="r" defTabSz="1066800">
            <a:lnSpc>
              <a:spcPct val="90000"/>
            </a:lnSpc>
            <a:spcBef>
              <a:spcPct val="0"/>
            </a:spcBef>
            <a:spcAft>
              <a:spcPct val="35000"/>
            </a:spcAft>
          </a:pPr>
          <a:r>
            <a:rPr lang="ar-MA" sz="2400" kern="1200" dirty="0" smtClean="0"/>
            <a:t>- </a:t>
          </a:r>
          <a:r>
            <a:rPr lang="ar-MA" sz="2400" b="1" kern="1200" dirty="0" smtClean="0">
              <a:solidFill>
                <a:srgbClr val="FF0000"/>
              </a:solidFill>
            </a:rPr>
            <a:t>تصميم برنامج كونفدرالي لقيادة المرحلة </a:t>
          </a:r>
          <a:endParaRPr lang="fr-FR" sz="2400" b="1" kern="1200" dirty="0">
            <a:solidFill>
              <a:srgbClr val="FF0000"/>
            </a:solidFill>
          </a:endParaRPr>
        </a:p>
      </dsp:txBody>
      <dsp:txXfrm>
        <a:off x="6721848" y="2173030"/>
        <a:ext cx="3179167" cy="2853475"/>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BFC855E-EF0E-4D25-BE9D-467759E679E8}">
      <dsp:nvSpPr>
        <dsp:cNvPr id="0" name=""/>
        <dsp:cNvSpPr/>
      </dsp:nvSpPr>
      <dsp:spPr>
        <a:xfrm>
          <a:off x="2023872" y="2645"/>
          <a:ext cx="2276856" cy="1746250"/>
        </a:xfrm>
        <a:prstGeom prst="roundRect">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51435" rIns="102870" bIns="51435" numCol="1" spcCol="1270" anchor="ctr" anchorCtr="0">
          <a:noAutofit/>
        </a:bodyPr>
        <a:lstStyle/>
        <a:p>
          <a:pPr lvl="0" algn="ctr" defTabSz="1200150">
            <a:lnSpc>
              <a:spcPct val="90000"/>
            </a:lnSpc>
            <a:spcBef>
              <a:spcPct val="0"/>
            </a:spcBef>
            <a:spcAft>
              <a:spcPct val="35000"/>
            </a:spcAft>
          </a:pPr>
          <a:r>
            <a:rPr lang="ar-MA" sz="2700" kern="1200" dirty="0" smtClean="0"/>
            <a:t>1 . تفكيك مجال الدولة الاجتماعية </a:t>
          </a:r>
          <a:endParaRPr lang="fr-FR" sz="2700" kern="1200" dirty="0"/>
        </a:p>
      </dsp:txBody>
      <dsp:txXfrm>
        <a:off x="2109117" y="87890"/>
        <a:ext cx="2106366" cy="1575760"/>
      </dsp:txXfrm>
    </dsp:sp>
    <dsp:sp modelId="{9995834A-C888-4006-8E0F-3E6E60F5B493}">
      <dsp:nvSpPr>
        <dsp:cNvPr id="0" name=""/>
        <dsp:cNvSpPr/>
      </dsp:nvSpPr>
      <dsp:spPr>
        <a:xfrm>
          <a:off x="2023872" y="1836208"/>
          <a:ext cx="2276856" cy="1746250"/>
        </a:xfrm>
        <a:prstGeom prst="roundRect">
          <a:avLst/>
        </a:prstGeom>
        <a:solidFill>
          <a:schemeClr val="accent3">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51435" rIns="102870" bIns="51435" numCol="1" spcCol="1270" anchor="ctr" anchorCtr="0">
          <a:noAutofit/>
        </a:bodyPr>
        <a:lstStyle/>
        <a:p>
          <a:pPr lvl="0" algn="ctr" defTabSz="1200150" rtl="1">
            <a:lnSpc>
              <a:spcPct val="90000"/>
            </a:lnSpc>
            <a:spcBef>
              <a:spcPct val="0"/>
            </a:spcBef>
            <a:spcAft>
              <a:spcPct val="35000"/>
            </a:spcAft>
          </a:pPr>
          <a:r>
            <a:rPr lang="ar-MA" sz="2700" kern="1200" dirty="0" smtClean="0"/>
            <a:t>2 . تفكيك مجال التضامن الجماعي </a:t>
          </a:r>
          <a:endParaRPr lang="fr-FR" sz="2700" kern="1200" dirty="0"/>
        </a:p>
      </dsp:txBody>
      <dsp:txXfrm>
        <a:off x="2109117" y="1921453"/>
        <a:ext cx="2106366" cy="1575760"/>
      </dsp:txXfrm>
    </dsp:sp>
    <dsp:sp modelId="{8A16D979-AE13-4DB4-B0EB-B27390844664}">
      <dsp:nvSpPr>
        <dsp:cNvPr id="0" name=""/>
        <dsp:cNvSpPr/>
      </dsp:nvSpPr>
      <dsp:spPr>
        <a:xfrm>
          <a:off x="2023872" y="3669771"/>
          <a:ext cx="2276856" cy="1746250"/>
        </a:xfrm>
        <a:prstGeom prst="roundRect">
          <a:avLst/>
        </a:prstGeom>
        <a:solidFill>
          <a:schemeClr val="accent4">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51435" rIns="102870" bIns="51435" numCol="1" spcCol="1270" anchor="ctr" anchorCtr="0">
          <a:noAutofit/>
        </a:bodyPr>
        <a:lstStyle/>
        <a:p>
          <a:pPr lvl="0" algn="ctr" defTabSz="1200150">
            <a:lnSpc>
              <a:spcPct val="90000"/>
            </a:lnSpc>
            <a:spcBef>
              <a:spcPct val="0"/>
            </a:spcBef>
            <a:spcAft>
              <a:spcPct val="35000"/>
            </a:spcAft>
          </a:pPr>
          <a:r>
            <a:rPr lang="ar-MA" sz="2700" kern="1200" dirty="0" smtClean="0"/>
            <a:t>3 . تفكيك السلطة النقابية كعامل وكفاعل اجتماعي </a:t>
          </a:r>
          <a:endParaRPr lang="fr-FR" sz="2700" kern="1200" dirty="0"/>
        </a:p>
      </dsp:txBody>
      <dsp:txXfrm>
        <a:off x="2109117" y="3755016"/>
        <a:ext cx="2106366" cy="1575760"/>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BFC855E-EF0E-4D25-BE9D-467759E679E8}">
      <dsp:nvSpPr>
        <dsp:cNvPr id="0" name=""/>
        <dsp:cNvSpPr/>
      </dsp:nvSpPr>
      <dsp:spPr>
        <a:xfrm>
          <a:off x="1560576" y="2645"/>
          <a:ext cx="1755648" cy="1746250"/>
        </a:xfrm>
        <a:prstGeom prst="roundRect">
          <a:avLst/>
        </a:prstGeom>
        <a:solidFill>
          <a:srgbClr val="FF0000"/>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30480" rIns="60960" bIns="30480" numCol="1" spcCol="1270" anchor="ctr" anchorCtr="0">
          <a:noAutofit/>
        </a:bodyPr>
        <a:lstStyle/>
        <a:p>
          <a:pPr lvl="0" algn="ctr" defTabSz="711200">
            <a:lnSpc>
              <a:spcPct val="90000"/>
            </a:lnSpc>
            <a:spcBef>
              <a:spcPct val="0"/>
            </a:spcBef>
            <a:spcAft>
              <a:spcPct val="35000"/>
            </a:spcAft>
          </a:pPr>
          <a:r>
            <a:rPr lang="ar-MA" sz="1600" kern="1200" dirty="0" smtClean="0"/>
            <a:t>القدرة على التفكر والتخطيط الاستراتيجي وصياغة برامج كقوة اقتراحية  </a:t>
          </a:r>
          <a:r>
            <a:rPr lang="ar-MA" sz="1600" kern="1200" dirty="0" err="1" smtClean="0"/>
            <a:t>وبدائلية</a:t>
          </a:r>
          <a:r>
            <a:rPr lang="ar-MA" sz="1600" kern="1200" dirty="0" smtClean="0"/>
            <a:t> </a:t>
          </a:r>
          <a:endParaRPr lang="fr-FR" sz="1600" kern="1200" dirty="0"/>
        </a:p>
      </dsp:txBody>
      <dsp:txXfrm>
        <a:off x="1645821" y="87890"/>
        <a:ext cx="1585158" cy="1575760"/>
      </dsp:txXfrm>
    </dsp:sp>
    <dsp:sp modelId="{9995834A-C888-4006-8E0F-3E6E60F5B493}">
      <dsp:nvSpPr>
        <dsp:cNvPr id="0" name=""/>
        <dsp:cNvSpPr/>
      </dsp:nvSpPr>
      <dsp:spPr>
        <a:xfrm>
          <a:off x="1560576" y="1836208"/>
          <a:ext cx="1755648" cy="1746250"/>
        </a:xfrm>
        <a:prstGeom prst="roundRect">
          <a:avLst/>
        </a:prstGeom>
        <a:solidFill>
          <a:srgbClr val="FF0000"/>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30480" rIns="60960" bIns="30480" numCol="1" spcCol="1270" anchor="ctr" anchorCtr="0">
          <a:noAutofit/>
        </a:bodyPr>
        <a:lstStyle/>
        <a:p>
          <a:pPr lvl="0" algn="ctr" defTabSz="711200">
            <a:lnSpc>
              <a:spcPct val="90000"/>
            </a:lnSpc>
            <a:spcBef>
              <a:spcPct val="0"/>
            </a:spcBef>
            <a:spcAft>
              <a:spcPct val="35000"/>
            </a:spcAft>
          </a:pPr>
          <a:r>
            <a:rPr lang="ar-MA" sz="1600" kern="1200" dirty="0" smtClean="0"/>
            <a:t>تطوير جاهزية التضامن  العضوي للتنظيم والديمقراطية الداخلية وبناء </a:t>
          </a:r>
          <a:r>
            <a:rPr lang="ar-MA" sz="1600" kern="1200" dirty="0" err="1" smtClean="0"/>
            <a:t>القراراتالتفاوضية</a:t>
          </a:r>
          <a:r>
            <a:rPr lang="ar-MA" sz="1600" kern="1200" dirty="0" smtClean="0"/>
            <a:t> النضالية</a:t>
          </a:r>
          <a:endParaRPr lang="fr-FR" sz="1600" kern="1200" dirty="0"/>
        </a:p>
      </dsp:txBody>
      <dsp:txXfrm>
        <a:off x="1645821" y="1921453"/>
        <a:ext cx="1585158" cy="1575760"/>
      </dsp:txXfrm>
    </dsp:sp>
    <dsp:sp modelId="{8A16D979-AE13-4DB4-B0EB-B27390844664}">
      <dsp:nvSpPr>
        <dsp:cNvPr id="0" name=""/>
        <dsp:cNvSpPr/>
      </dsp:nvSpPr>
      <dsp:spPr>
        <a:xfrm>
          <a:off x="1560576" y="3669771"/>
          <a:ext cx="1755648" cy="1746250"/>
        </a:xfrm>
        <a:prstGeom prst="roundRect">
          <a:avLst/>
        </a:prstGeom>
        <a:solidFill>
          <a:srgbClr val="FF0000"/>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30480" rIns="60960" bIns="30480" numCol="1" spcCol="1270" anchor="ctr" anchorCtr="0">
          <a:noAutofit/>
        </a:bodyPr>
        <a:lstStyle/>
        <a:p>
          <a:pPr lvl="0" algn="ctr" defTabSz="711200">
            <a:lnSpc>
              <a:spcPct val="90000"/>
            </a:lnSpc>
            <a:spcBef>
              <a:spcPct val="0"/>
            </a:spcBef>
            <a:spcAft>
              <a:spcPct val="35000"/>
            </a:spcAft>
          </a:pPr>
          <a:r>
            <a:rPr lang="ar-MA" sz="1600" kern="1200" dirty="0" smtClean="0"/>
            <a:t>تطوير جاهزية التضامن العضوي مع المجتمع والديمقراطية الجماهيرية وبناء تحالفات وقيادة حملات التغيير </a:t>
          </a:r>
          <a:endParaRPr lang="fr-FR" sz="1600" kern="1200" dirty="0"/>
        </a:p>
      </dsp:txBody>
      <dsp:txXfrm>
        <a:off x="1645821" y="3755016"/>
        <a:ext cx="1585158" cy="1575760"/>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BFC855E-EF0E-4D25-BE9D-467759E679E8}">
      <dsp:nvSpPr>
        <dsp:cNvPr id="0" name=""/>
        <dsp:cNvSpPr/>
      </dsp:nvSpPr>
      <dsp:spPr>
        <a:xfrm>
          <a:off x="1853184" y="2645"/>
          <a:ext cx="2084832" cy="1746250"/>
        </a:xfrm>
        <a:prstGeom prst="roundRect">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40005" rIns="80010" bIns="40005" numCol="1" spcCol="1270" anchor="ctr" anchorCtr="0">
          <a:noAutofit/>
        </a:bodyPr>
        <a:lstStyle/>
        <a:p>
          <a:pPr lvl="0" algn="ctr" defTabSz="933450">
            <a:lnSpc>
              <a:spcPct val="90000"/>
            </a:lnSpc>
            <a:spcBef>
              <a:spcPct val="0"/>
            </a:spcBef>
            <a:spcAft>
              <a:spcPct val="35000"/>
            </a:spcAft>
          </a:pPr>
          <a:r>
            <a:rPr lang="ar-MA" sz="2100" kern="1200" dirty="0" smtClean="0"/>
            <a:t>تراجع العمل النقابي كفاعل سياسي في المجال الاجتماعي </a:t>
          </a:r>
          <a:endParaRPr lang="fr-FR" sz="2100" kern="1200" dirty="0"/>
        </a:p>
      </dsp:txBody>
      <dsp:txXfrm>
        <a:off x="1938429" y="87890"/>
        <a:ext cx="1914342" cy="1575760"/>
      </dsp:txXfrm>
    </dsp:sp>
    <dsp:sp modelId="{9995834A-C888-4006-8E0F-3E6E60F5B493}">
      <dsp:nvSpPr>
        <dsp:cNvPr id="0" name=""/>
        <dsp:cNvSpPr/>
      </dsp:nvSpPr>
      <dsp:spPr>
        <a:xfrm>
          <a:off x="1853184" y="1836208"/>
          <a:ext cx="2084832" cy="1746250"/>
        </a:xfrm>
        <a:prstGeom prst="roundRect">
          <a:avLst/>
        </a:prstGeom>
        <a:solidFill>
          <a:schemeClr val="accent3">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40005" rIns="80010" bIns="40005" numCol="1" spcCol="1270" anchor="ctr" anchorCtr="0">
          <a:noAutofit/>
        </a:bodyPr>
        <a:lstStyle/>
        <a:p>
          <a:pPr lvl="0" algn="ctr" defTabSz="933450">
            <a:lnSpc>
              <a:spcPct val="90000"/>
            </a:lnSpc>
            <a:spcBef>
              <a:spcPct val="0"/>
            </a:spcBef>
            <a:spcAft>
              <a:spcPct val="35000"/>
            </a:spcAft>
          </a:pPr>
          <a:r>
            <a:rPr lang="ar-MA" sz="2100" kern="1200" dirty="0" smtClean="0"/>
            <a:t>ارتخاء التضامن النقابي </a:t>
          </a:r>
          <a:r>
            <a:rPr lang="ar-MA" sz="2100" kern="1200" dirty="0" err="1" smtClean="0"/>
            <a:t>والاشراك</a:t>
          </a:r>
          <a:r>
            <a:rPr lang="ar-MA" sz="2100" kern="1200" dirty="0" smtClean="0"/>
            <a:t> الديمقراطي الداخلي مع هياكل تنظيمية بلا فعالية </a:t>
          </a:r>
          <a:r>
            <a:rPr lang="ar-MA" sz="2100" kern="1200" dirty="0" err="1" smtClean="0"/>
            <a:t>تقيمية</a:t>
          </a:r>
          <a:r>
            <a:rPr lang="ar-MA" sz="2100" kern="1200" dirty="0" smtClean="0"/>
            <a:t> </a:t>
          </a:r>
          <a:endParaRPr lang="fr-FR" sz="2100" kern="1200" dirty="0"/>
        </a:p>
      </dsp:txBody>
      <dsp:txXfrm>
        <a:off x="1938429" y="1921453"/>
        <a:ext cx="1914342" cy="1575760"/>
      </dsp:txXfrm>
    </dsp:sp>
    <dsp:sp modelId="{8A16D979-AE13-4DB4-B0EB-B27390844664}">
      <dsp:nvSpPr>
        <dsp:cNvPr id="0" name=""/>
        <dsp:cNvSpPr/>
      </dsp:nvSpPr>
      <dsp:spPr>
        <a:xfrm>
          <a:off x="1853184" y="3669771"/>
          <a:ext cx="2084832" cy="1746250"/>
        </a:xfrm>
        <a:prstGeom prst="roundRect">
          <a:avLst/>
        </a:prstGeom>
        <a:solidFill>
          <a:schemeClr val="accent4">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40005" rIns="80010" bIns="40005" numCol="1" spcCol="1270" anchor="ctr" anchorCtr="0">
          <a:noAutofit/>
        </a:bodyPr>
        <a:lstStyle/>
        <a:p>
          <a:pPr lvl="0" algn="ctr" defTabSz="933450">
            <a:lnSpc>
              <a:spcPct val="90000"/>
            </a:lnSpc>
            <a:spcBef>
              <a:spcPct val="0"/>
            </a:spcBef>
            <a:spcAft>
              <a:spcPct val="35000"/>
            </a:spcAft>
          </a:pPr>
          <a:r>
            <a:rPr lang="ar-MA" sz="2100" kern="1200" dirty="0" smtClean="0"/>
            <a:t>تفكك علاقة التفاعل العضوي مع المجتمع وضعف </a:t>
          </a:r>
          <a:r>
            <a:rPr lang="ar-MA" sz="2100" kern="1200" dirty="0" err="1" smtClean="0"/>
            <a:t>اليات</a:t>
          </a:r>
          <a:r>
            <a:rPr lang="ar-MA" sz="2100" kern="1200" dirty="0" smtClean="0"/>
            <a:t>  التشبيك وديمقراطية مشاركة المواطنين </a:t>
          </a:r>
          <a:endParaRPr lang="fr-FR" sz="2100" kern="1200" dirty="0"/>
        </a:p>
      </dsp:txBody>
      <dsp:txXfrm>
        <a:off x="1938429" y="3755016"/>
        <a:ext cx="1914342" cy="1575760"/>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BFC855E-EF0E-4D25-BE9D-467759E679E8}">
      <dsp:nvSpPr>
        <dsp:cNvPr id="0" name=""/>
        <dsp:cNvSpPr/>
      </dsp:nvSpPr>
      <dsp:spPr>
        <a:xfrm>
          <a:off x="1560576" y="3092"/>
          <a:ext cx="1755648" cy="2040929"/>
        </a:xfrm>
        <a:prstGeom prst="roundRect">
          <a:avLst/>
        </a:prstGeom>
        <a:solidFill>
          <a:schemeClr val="tx1"/>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34290" rIns="68580" bIns="34290" numCol="1" spcCol="1270" anchor="ctr" anchorCtr="0">
          <a:noAutofit/>
        </a:bodyPr>
        <a:lstStyle/>
        <a:p>
          <a:pPr lvl="0" algn="ctr" defTabSz="800100">
            <a:lnSpc>
              <a:spcPct val="90000"/>
            </a:lnSpc>
            <a:spcBef>
              <a:spcPct val="0"/>
            </a:spcBef>
            <a:spcAft>
              <a:spcPct val="35000"/>
            </a:spcAft>
          </a:pPr>
          <a:r>
            <a:rPr lang="ar-MA" sz="1800" kern="1200" dirty="0" smtClean="0"/>
            <a:t>القدرة على التفكر والتخطيط الاستراتيجي وصياغة القوة  الاقتراحية </a:t>
          </a:r>
          <a:r>
            <a:rPr lang="ar-MA" sz="1800" kern="1200" dirty="0" err="1" smtClean="0"/>
            <a:t>والبدائلية</a:t>
          </a:r>
          <a:r>
            <a:rPr lang="ar-MA" sz="1800" kern="1200" dirty="0" smtClean="0"/>
            <a:t> </a:t>
          </a:r>
          <a:endParaRPr lang="fr-FR" sz="1800" kern="1200" dirty="0"/>
        </a:p>
      </dsp:txBody>
      <dsp:txXfrm>
        <a:off x="1646280" y="88796"/>
        <a:ext cx="1584240" cy="1869521"/>
      </dsp:txXfrm>
    </dsp:sp>
    <dsp:sp modelId="{9995834A-C888-4006-8E0F-3E6E60F5B493}">
      <dsp:nvSpPr>
        <dsp:cNvPr id="0" name=""/>
        <dsp:cNvSpPr/>
      </dsp:nvSpPr>
      <dsp:spPr>
        <a:xfrm>
          <a:off x="1560576" y="2146068"/>
          <a:ext cx="1755648" cy="2040929"/>
        </a:xfrm>
        <a:prstGeom prst="roundRect">
          <a:avLst/>
        </a:prstGeom>
        <a:solidFill>
          <a:schemeClr val="tx1">
            <a:lumMod val="95000"/>
            <a:lumOff val="5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34290" rIns="68580" bIns="34290" numCol="1" spcCol="1270" anchor="ctr" anchorCtr="0">
          <a:noAutofit/>
        </a:bodyPr>
        <a:lstStyle/>
        <a:p>
          <a:pPr lvl="0" algn="ctr" defTabSz="800100" rtl="1">
            <a:lnSpc>
              <a:spcPct val="90000"/>
            </a:lnSpc>
            <a:spcBef>
              <a:spcPct val="0"/>
            </a:spcBef>
            <a:spcAft>
              <a:spcPct val="35000"/>
            </a:spcAft>
          </a:pPr>
          <a:r>
            <a:rPr lang="ar-MA" sz="1800" kern="1200" dirty="0" smtClean="0"/>
            <a:t>تطوير جاهزية التضامن  العضوي للتنظيم والديمقراطية الداخلية وصياغة القرارات التفاوضية  والنضالية</a:t>
          </a:r>
          <a:endParaRPr lang="fr-FR" sz="1800" kern="1200" dirty="0"/>
        </a:p>
      </dsp:txBody>
      <dsp:txXfrm>
        <a:off x="1646280" y="2231772"/>
        <a:ext cx="1584240" cy="1869521"/>
      </dsp:txXfrm>
    </dsp:sp>
    <dsp:sp modelId="{8A16D979-AE13-4DB4-B0EB-B27390844664}">
      <dsp:nvSpPr>
        <dsp:cNvPr id="0" name=""/>
        <dsp:cNvSpPr/>
      </dsp:nvSpPr>
      <dsp:spPr>
        <a:xfrm>
          <a:off x="1560576" y="4289044"/>
          <a:ext cx="1755648" cy="2040929"/>
        </a:xfrm>
        <a:prstGeom prst="roundRect">
          <a:avLst/>
        </a:prstGeom>
        <a:solidFill>
          <a:schemeClr val="tx1">
            <a:lumMod val="95000"/>
            <a:lumOff val="5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34290" rIns="68580" bIns="34290" numCol="1" spcCol="1270" anchor="ctr" anchorCtr="0">
          <a:noAutofit/>
        </a:bodyPr>
        <a:lstStyle/>
        <a:p>
          <a:pPr lvl="0" algn="ctr" defTabSz="800100">
            <a:lnSpc>
              <a:spcPct val="90000"/>
            </a:lnSpc>
            <a:spcBef>
              <a:spcPct val="0"/>
            </a:spcBef>
            <a:spcAft>
              <a:spcPct val="35000"/>
            </a:spcAft>
          </a:pPr>
          <a:r>
            <a:rPr lang="ar-MA" sz="1800" kern="1200" dirty="0" smtClean="0"/>
            <a:t>تطوير جاهزية التضامن العضوي مع المجتمع والديمقراطية الجماهيرية وبناء تحالفات وقيادة حملات التغيير </a:t>
          </a:r>
          <a:endParaRPr lang="fr-FR" sz="1800" kern="1200" dirty="0"/>
        </a:p>
      </dsp:txBody>
      <dsp:txXfrm>
        <a:off x="1646280" y="4374748"/>
        <a:ext cx="1584240" cy="1869521"/>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24D92AD-75E1-42BE-AAF3-96CC705CFD70}">
      <dsp:nvSpPr>
        <dsp:cNvPr id="0" name=""/>
        <dsp:cNvSpPr/>
      </dsp:nvSpPr>
      <dsp:spPr>
        <a:xfrm rot="5400000">
          <a:off x="3219470" y="126499"/>
          <a:ext cx="1919535" cy="1669996"/>
        </a:xfrm>
        <a:prstGeom prst="hexagon">
          <a:avLst>
            <a:gd name="adj" fmla="val 25000"/>
            <a:gd name="vf" fmla="val 115470"/>
          </a:avLst>
        </a:prstGeom>
        <a:solidFill>
          <a:schemeClr val="bg2">
            <a:lumMod val="75000"/>
          </a:schemeClr>
        </a:solidFill>
        <a:ln>
          <a:noFill/>
        </a:ln>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dsp:spPr>
      <dsp:style>
        <a:lnRef idx="0">
          <a:scrgbClr r="0" g="0" b="0"/>
        </a:lnRef>
        <a:fillRef idx="3">
          <a:scrgbClr r="0" g="0" b="0"/>
        </a:fillRef>
        <a:effectRef idx="3">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ar-MA" sz="1600" kern="1200" dirty="0" smtClean="0"/>
            <a:t>الديمقراطية </a:t>
          </a:r>
          <a:endParaRPr lang="fr-FR" sz="1600" kern="1200" dirty="0"/>
        </a:p>
      </dsp:txBody>
      <dsp:txXfrm rot="-5400000">
        <a:off x="3604480" y="300858"/>
        <a:ext cx="1149514" cy="1321279"/>
      </dsp:txXfrm>
    </dsp:sp>
    <dsp:sp modelId="{3B2772EF-A07E-4168-BA3C-0278F6C3753B}">
      <dsp:nvSpPr>
        <dsp:cNvPr id="0" name=""/>
        <dsp:cNvSpPr/>
      </dsp:nvSpPr>
      <dsp:spPr>
        <a:xfrm>
          <a:off x="5064911" y="385637"/>
          <a:ext cx="2142201" cy="11517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ctr" anchorCtr="0">
          <a:noAutofit/>
        </a:bodyPr>
        <a:lstStyle/>
        <a:p>
          <a:pPr lvl="0" algn="r" defTabSz="622300">
            <a:lnSpc>
              <a:spcPct val="100000"/>
            </a:lnSpc>
            <a:spcBef>
              <a:spcPct val="0"/>
            </a:spcBef>
            <a:spcAft>
              <a:spcPct val="35000"/>
            </a:spcAft>
          </a:pPr>
          <a:r>
            <a:rPr lang="ar-MA" sz="1400" b="1" kern="1200" dirty="0" smtClean="0"/>
            <a:t>الديمقراطية السياسية (التنظيم الديمقراطي للمجتمع )</a:t>
          </a:r>
        </a:p>
        <a:p>
          <a:pPr lvl="0" algn="r" defTabSz="622300">
            <a:lnSpc>
              <a:spcPct val="100000"/>
            </a:lnSpc>
            <a:spcBef>
              <a:spcPct val="0"/>
            </a:spcBef>
            <a:spcAft>
              <a:spcPct val="35000"/>
            </a:spcAft>
          </a:pPr>
          <a:r>
            <a:rPr lang="ar-MA" sz="1400" b="1" kern="1200" dirty="0" smtClean="0"/>
            <a:t>الكونفدرالي في قلب القرار</a:t>
          </a:r>
        </a:p>
        <a:p>
          <a:pPr lvl="0" algn="r" defTabSz="622300">
            <a:lnSpc>
              <a:spcPct val="100000"/>
            </a:lnSpc>
            <a:spcBef>
              <a:spcPct val="0"/>
            </a:spcBef>
            <a:spcAft>
              <a:spcPct val="35000"/>
            </a:spcAft>
          </a:pPr>
          <a:r>
            <a:rPr lang="ar-MA" sz="1400" b="1" kern="1200" dirty="0" smtClean="0"/>
            <a:t>( التنظيم الديمقراطي الكونفدرالي) </a:t>
          </a:r>
          <a:endParaRPr lang="fr-FR" sz="1400" b="1" kern="1200" dirty="0"/>
        </a:p>
      </dsp:txBody>
      <dsp:txXfrm>
        <a:off x="5064911" y="385637"/>
        <a:ext cx="2142201" cy="1151721"/>
      </dsp:txXfrm>
    </dsp:sp>
    <dsp:sp modelId="{004205BE-120B-4538-B021-5C72C864A18C}">
      <dsp:nvSpPr>
        <dsp:cNvPr id="0" name=""/>
        <dsp:cNvSpPr/>
      </dsp:nvSpPr>
      <dsp:spPr>
        <a:xfrm rot="5400000">
          <a:off x="1415874" y="126499"/>
          <a:ext cx="1919535" cy="1669996"/>
        </a:xfrm>
        <a:prstGeom prst="hexagon">
          <a:avLst>
            <a:gd name="adj" fmla="val 25000"/>
            <a:gd name="vf" fmla="val 115470"/>
          </a:avLst>
        </a:prstGeom>
        <a:gradFill rotWithShape="0">
          <a:gsLst>
            <a:gs pos="0">
              <a:schemeClr val="accent3">
                <a:hueOff val="-685956"/>
                <a:satOff val="4174"/>
                <a:lumOff val="0"/>
                <a:alphaOff val="0"/>
                <a:tint val="94000"/>
                <a:satMod val="100000"/>
                <a:lumMod val="108000"/>
              </a:schemeClr>
            </a:gs>
            <a:gs pos="50000">
              <a:schemeClr val="accent3">
                <a:hueOff val="-685956"/>
                <a:satOff val="4174"/>
                <a:lumOff val="0"/>
                <a:alphaOff val="0"/>
                <a:tint val="98000"/>
                <a:shade val="100000"/>
                <a:satMod val="100000"/>
                <a:lumMod val="100000"/>
              </a:schemeClr>
            </a:gs>
            <a:gs pos="100000">
              <a:schemeClr val="accent3">
                <a:hueOff val="-685956"/>
                <a:satOff val="4174"/>
                <a:lumOff val="0"/>
                <a:alphaOff val="0"/>
                <a:shade val="72000"/>
                <a:satMod val="120000"/>
                <a:lumMod val="100000"/>
              </a:schemeClr>
            </a:gs>
          </a:gsLst>
          <a:lin ang="5400000" scaled="0"/>
        </a:gradFill>
        <a:ln>
          <a:noFill/>
        </a:ln>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lvl="0" algn="ctr" defTabSz="1066800">
            <a:lnSpc>
              <a:spcPct val="90000"/>
            </a:lnSpc>
            <a:spcBef>
              <a:spcPct val="0"/>
            </a:spcBef>
            <a:spcAft>
              <a:spcPct val="35000"/>
            </a:spcAft>
          </a:pPr>
          <a:r>
            <a:rPr lang="ar-MA" sz="2400" kern="1200" dirty="0" smtClean="0"/>
            <a:t>الوحدة </a:t>
          </a:r>
          <a:endParaRPr lang="fr-FR" sz="2400" kern="1200" dirty="0"/>
        </a:p>
      </dsp:txBody>
      <dsp:txXfrm rot="-5400000">
        <a:off x="1800884" y="300858"/>
        <a:ext cx="1149514" cy="1321279"/>
      </dsp:txXfrm>
    </dsp:sp>
    <dsp:sp modelId="{31C6321A-3AC9-45D8-AFA8-0A6853910951}">
      <dsp:nvSpPr>
        <dsp:cNvPr id="0" name=""/>
        <dsp:cNvSpPr/>
      </dsp:nvSpPr>
      <dsp:spPr>
        <a:xfrm rot="5400000">
          <a:off x="2314217" y="1755801"/>
          <a:ext cx="1919535" cy="1669996"/>
        </a:xfrm>
        <a:prstGeom prst="hexagon">
          <a:avLst>
            <a:gd name="adj" fmla="val 25000"/>
            <a:gd name="vf" fmla="val 115470"/>
          </a:avLst>
        </a:prstGeom>
        <a:solidFill>
          <a:srgbClr val="FFFF00"/>
        </a:solidFill>
        <a:ln>
          <a:noFill/>
        </a:ln>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dsp:spPr>
      <dsp:style>
        <a:lnRef idx="0">
          <a:scrgbClr r="0" g="0" b="0"/>
        </a:lnRef>
        <a:fillRef idx="3">
          <a:scrgbClr r="0" g="0" b="0"/>
        </a:fillRef>
        <a:effectRef idx="3">
          <a:scrgbClr r="0" g="0" b="0"/>
        </a:effectRef>
        <a:fontRef idx="minor">
          <a:schemeClr val="lt1"/>
        </a:fontRef>
      </dsp:style>
      <dsp:txBody>
        <a:bodyPr spcFirstLastPara="0" vert="horz" wrap="square" lIns="80010" tIns="80010" rIns="80010" bIns="80010" numCol="1" spcCol="1270" anchor="ctr" anchorCtr="0">
          <a:noAutofit/>
        </a:bodyPr>
        <a:lstStyle/>
        <a:p>
          <a:pPr lvl="0" algn="ctr" defTabSz="933450">
            <a:lnSpc>
              <a:spcPct val="90000"/>
            </a:lnSpc>
            <a:spcBef>
              <a:spcPct val="0"/>
            </a:spcBef>
            <a:spcAft>
              <a:spcPct val="35000"/>
            </a:spcAft>
          </a:pPr>
          <a:r>
            <a:rPr lang="ar-MA" sz="2100" kern="1200" dirty="0" smtClean="0">
              <a:solidFill>
                <a:srgbClr val="FF0000"/>
              </a:solidFill>
            </a:rPr>
            <a:t>الكونفدرالية الديمقراطية للشغل </a:t>
          </a:r>
          <a:endParaRPr lang="fr-FR" sz="2100" kern="1200" dirty="0">
            <a:solidFill>
              <a:srgbClr val="FF0000"/>
            </a:solidFill>
          </a:endParaRPr>
        </a:p>
      </dsp:txBody>
      <dsp:txXfrm rot="-5400000">
        <a:off x="2699227" y="1930160"/>
        <a:ext cx="1149514" cy="1321279"/>
      </dsp:txXfrm>
    </dsp:sp>
    <dsp:sp modelId="{1365D597-7DD3-47DB-B444-D7C720FC7D7A}">
      <dsp:nvSpPr>
        <dsp:cNvPr id="0" name=""/>
        <dsp:cNvSpPr/>
      </dsp:nvSpPr>
      <dsp:spPr>
        <a:xfrm>
          <a:off x="296785" y="2014939"/>
          <a:ext cx="2073098" cy="11517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ctr" anchorCtr="0">
          <a:noAutofit/>
        </a:bodyPr>
        <a:lstStyle/>
        <a:p>
          <a:pPr lvl="0" algn="r" defTabSz="800100">
            <a:lnSpc>
              <a:spcPct val="90000"/>
            </a:lnSpc>
            <a:spcBef>
              <a:spcPct val="0"/>
            </a:spcBef>
            <a:spcAft>
              <a:spcPct val="35000"/>
            </a:spcAft>
          </a:pPr>
          <a:r>
            <a:rPr lang="ar-MA" sz="1800" b="1" kern="1200" dirty="0" smtClean="0"/>
            <a:t>النقابة كعامل مؤثر في المجتمع السياسي وكفاعل  مؤطر للحركة الاجتماعية </a:t>
          </a:r>
          <a:endParaRPr lang="fr-FR" sz="1800" b="1" kern="1200" dirty="0"/>
        </a:p>
      </dsp:txBody>
      <dsp:txXfrm>
        <a:off x="296785" y="2014939"/>
        <a:ext cx="2073098" cy="1151721"/>
      </dsp:txXfrm>
    </dsp:sp>
    <dsp:sp modelId="{DD82B22D-FB63-4F95-99A0-CE02982DEB74}">
      <dsp:nvSpPr>
        <dsp:cNvPr id="0" name=""/>
        <dsp:cNvSpPr/>
      </dsp:nvSpPr>
      <dsp:spPr>
        <a:xfrm rot="5400000">
          <a:off x="4117813" y="1755801"/>
          <a:ext cx="1919535" cy="1669996"/>
        </a:xfrm>
        <a:prstGeom prst="hexagon">
          <a:avLst>
            <a:gd name="adj" fmla="val 25000"/>
            <a:gd name="vf" fmla="val 115470"/>
          </a:avLst>
        </a:prstGeom>
        <a:solidFill>
          <a:schemeClr val="tx2">
            <a:lumMod val="50000"/>
          </a:schemeClr>
        </a:solidFill>
        <a:ln>
          <a:noFill/>
        </a:ln>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lvl="0" algn="ctr" defTabSz="889000">
            <a:lnSpc>
              <a:spcPct val="90000"/>
            </a:lnSpc>
            <a:spcBef>
              <a:spcPct val="0"/>
            </a:spcBef>
            <a:spcAft>
              <a:spcPct val="35000"/>
            </a:spcAft>
          </a:pPr>
          <a:r>
            <a:rPr lang="ar-MA" sz="2000" kern="1200" dirty="0" smtClean="0"/>
            <a:t>التقدمية </a:t>
          </a:r>
          <a:endParaRPr lang="fr-FR" sz="2000" kern="1200" dirty="0"/>
        </a:p>
      </dsp:txBody>
      <dsp:txXfrm rot="-5400000">
        <a:off x="4502823" y="1930160"/>
        <a:ext cx="1149514" cy="1321279"/>
      </dsp:txXfrm>
    </dsp:sp>
    <dsp:sp modelId="{674D1B71-D069-45A3-92F1-9AC9928EC2B4}">
      <dsp:nvSpPr>
        <dsp:cNvPr id="0" name=""/>
        <dsp:cNvSpPr/>
      </dsp:nvSpPr>
      <dsp:spPr>
        <a:xfrm rot="5400000">
          <a:off x="3219470" y="3385103"/>
          <a:ext cx="1919535" cy="1669996"/>
        </a:xfrm>
        <a:prstGeom prst="hexagon">
          <a:avLst>
            <a:gd name="adj" fmla="val 25000"/>
            <a:gd name="vf" fmla="val 115470"/>
          </a:avLst>
        </a:prstGeom>
        <a:gradFill rotWithShape="0">
          <a:gsLst>
            <a:gs pos="0">
              <a:schemeClr val="accent3">
                <a:hueOff val="-2743825"/>
                <a:satOff val="16695"/>
                <a:lumOff val="0"/>
                <a:alphaOff val="0"/>
                <a:tint val="94000"/>
                <a:satMod val="100000"/>
                <a:lumMod val="108000"/>
              </a:schemeClr>
            </a:gs>
            <a:gs pos="50000">
              <a:schemeClr val="accent3">
                <a:hueOff val="-2743825"/>
                <a:satOff val="16695"/>
                <a:lumOff val="0"/>
                <a:alphaOff val="0"/>
                <a:tint val="98000"/>
                <a:shade val="100000"/>
                <a:satMod val="100000"/>
                <a:lumMod val="100000"/>
              </a:schemeClr>
            </a:gs>
            <a:gs pos="100000">
              <a:schemeClr val="accent3">
                <a:hueOff val="-2743825"/>
                <a:satOff val="16695"/>
                <a:lumOff val="0"/>
                <a:alphaOff val="0"/>
                <a:shade val="72000"/>
                <a:satMod val="120000"/>
                <a:lumMod val="100000"/>
              </a:schemeClr>
            </a:gs>
          </a:gsLst>
          <a:lin ang="5400000" scaled="0"/>
        </a:gradFill>
        <a:ln>
          <a:noFill/>
        </a:ln>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dsp:spPr>
      <dsp:style>
        <a:lnRef idx="0">
          <a:scrgbClr r="0" g="0" b="0"/>
        </a:lnRef>
        <a:fillRef idx="3">
          <a:scrgbClr r="0" g="0" b="0"/>
        </a:fillRef>
        <a:effectRef idx="3">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ar-MA" sz="1600" kern="1200" dirty="0" smtClean="0"/>
            <a:t>الجماهيرية </a:t>
          </a:r>
          <a:endParaRPr lang="fr-FR" sz="1600" kern="1200" dirty="0"/>
        </a:p>
      </dsp:txBody>
      <dsp:txXfrm rot="-5400000">
        <a:off x="3604480" y="3559462"/>
        <a:ext cx="1149514" cy="1321279"/>
      </dsp:txXfrm>
    </dsp:sp>
    <dsp:sp modelId="{4A065571-EE0E-4B23-96E2-B6DCAB0D3FC4}">
      <dsp:nvSpPr>
        <dsp:cNvPr id="0" name=""/>
        <dsp:cNvSpPr/>
      </dsp:nvSpPr>
      <dsp:spPr>
        <a:xfrm>
          <a:off x="5064911" y="3644241"/>
          <a:ext cx="2142201" cy="11517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ctr" anchorCtr="0">
          <a:noAutofit/>
        </a:bodyPr>
        <a:lstStyle/>
        <a:p>
          <a:pPr lvl="0" algn="r" defTabSz="800100">
            <a:lnSpc>
              <a:spcPct val="90000"/>
            </a:lnSpc>
            <a:spcBef>
              <a:spcPct val="0"/>
            </a:spcBef>
            <a:spcAft>
              <a:spcPct val="35000"/>
            </a:spcAft>
          </a:pPr>
          <a:r>
            <a:rPr lang="ar-MA" sz="1800" b="1" kern="1200" dirty="0" smtClean="0"/>
            <a:t>الديمقراطية التشاركية </a:t>
          </a:r>
        </a:p>
        <a:p>
          <a:pPr lvl="0" algn="r" defTabSz="800100">
            <a:lnSpc>
              <a:spcPct val="90000"/>
            </a:lnSpc>
            <a:spcBef>
              <a:spcPct val="0"/>
            </a:spcBef>
            <a:spcAft>
              <a:spcPct val="35000"/>
            </a:spcAft>
          </a:pPr>
          <a:r>
            <a:rPr lang="ar-MA" sz="1800" b="1" kern="1200" dirty="0" smtClean="0"/>
            <a:t>المواطن في قلب القرار </a:t>
          </a:r>
        </a:p>
        <a:p>
          <a:pPr lvl="0" algn="r" defTabSz="800100">
            <a:lnSpc>
              <a:spcPct val="90000"/>
            </a:lnSpc>
            <a:spcBef>
              <a:spcPct val="0"/>
            </a:spcBef>
            <a:spcAft>
              <a:spcPct val="35000"/>
            </a:spcAft>
          </a:pPr>
          <a:r>
            <a:rPr lang="ar-MA" sz="1800" b="1" kern="1200" dirty="0" smtClean="0"/>
            <a:t>مصلحة المواطنين في مصلحة المهنيين </a:t>
          </a:r>
          <a:endParaRPr lang="fr-FR" sz="1800" b="1" kern="1200" dirty="0"/>
        </a:p>
      </dsp:txBody>
      <dsp:txXfrm>
        <a:off x="5064911" y="3644241"/>
        <a:ext cx="2142201" cy="1151721"/>
      </dsp:txXfrm>
    </dsp:sp>
    <dsp:sp modelId="{6EA572A8-0D8B-412B-A560-61F86C62A078}">
      <dsp:nvSpPr>
        <dsp:cNvPr id="0" name=""/>
        <dsp:cNvSpPr/>
      </dsp:nvSpPr>
      <dsp:spPr>
        <a:xfrm rot="5400000">
          <a:off x="1415874" y="3385103"/>
          <a:ext cx="1919535" cy="1669996"/>
        </a:xfrm>
        <a:prstGeom prst="hexagon">
          <a:avLst>
            <a:gd name="adj" fmla="val 25000"/>
            <a:gd name="vf" fmla="val 115470"/>
          </a:avLst>
        </a:prstGeom>
        <a:solidFill>
          <a:schemeClr val="accent6">
            <a:lumMod val="75000"/>
          </a:schemeClr>
        </a:solidFill>
        <a:ln>
          <a:noFill/>
        </a:ln>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lvl="0" algn="ctr" defTabSz="889000">
            <a:lnSpc>
              <a:spcPct val="90000"/>
            </a:lnSpc>
            <a:spcBef>
              <a:spcPct val="0"/>
            </a:spcBef>
            <a:spcAft>
              <a:spcPct val="35000"/>
            </a:spcAft>
          </a:pPr>
          <a:r>
            <a:rPr lang="ar-MA" sz="2000" kern="1200" dirty="0" smtClean="0"/>
            <a:t>الاستقلالية</a:t>
          </a:r>
          <a:endParaRPr lang="fr-FR" sz="2000" kern="1200" dirty="0"/>
        </a:p>
      </dsp:txBody>
      <dsp:txXfrm rot="-5400000">
        <a:off x="1800884" y="3559462"/>
        <a:ext cx="1149514" cy="1321279"/>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A4DDACC-DD7D-4CDA-835C-EDB9A6CC86AE}">
      <dsp:nvSpPr>
        <dsp:cNvPr id="0" name=""/>
        <dsp:cNvSpPr/>
      </dsp:nvSpPr>
      <dsp:spPr>
        <a:xfrm>
          <a:off x="2728358" y="2782949"/>
          <a:ext cx="3334659" cy="3334659"/>
        </a:xfrm>
        <a:prstGeom prst="gear9">
          <a:avLst/>
        </a:prstGeom>
        <a:gradFill rotWithShape="0">
          <a:gsLst>
            <a:gs pos="0">
              <a:schemeClr val="accent2">
                <a:hueOff val="0"/>
                <a:satOff val="0"/>
                <a:lumOff val="0"/>
                <a:alphaOff val="0"/>
                <a:tint val="94000"/>
                <a:satMod val="100000"/>
                <a:lumMod val="108000"/>
              </a:schemeClr>
            </a:gs>
            <a:gs pos="50000">
              <a:schemeClr val="accent2">
                <a:hueOff val="0"/>
                <a:satOff val="0"/>
                <a:lumOff val="0"/>
                <a:alphaOff val="0"/>
                <a:tint val="98000"/>
                <a:shade val="100000"/>
                <a:satMod val="100000"/>
                <a:lumMod val="100000"/>
              </a:schemeClr>
            </a:gs>
            <a:gs pos="100000">
              <a:schemeClr val="accent2">
                <a:hueOff val="0"/>
                <a:satOff val="0"/>
                <a:lumOff val="0"/>
                <a:alphaOff val="0"/>
                <a:shade val="72000"/>
                <a:satMod val="120000"/>
                <a:lumMod val="100000"/>
              </a:schemeClr>
            </a:gs>
          </a:gsLst>
          <a:lin ang="5400000" scaled="0"/>
        </a:gradFill>
        <a:ln>
          <a:noFill/>
        </a:ln>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dsp:spPr>
      <dsp:style>
        <a:lnRef idx="0">
          <a:scrgbClr r="0" g="0" b="0"/>
        </a:lnRef>
        <a:fillRef idx="3">
          <a:scrgbClr r="0" g="0" b="0"/>
        </a:fillRef>
        <a:effectRef idx="3">
          <a:scrgbClr r="0" g="0" b="0"/>
        </a:effectRef>
        <a:fontRef idx="minor">
          <a:schemeClr val="lt1"/>
        </a:fontRef>
      </dsp:style>
      <dsp:txBody>
        <a:bodyPr spcFirstLastPara="0" vert="horz" wrap="square" lIns="41910" tIns="41910" rIns="41910" bIns="41910" numCol="1" spcCol="1270" anchor="ctr" anchorCtr="0">
          <a:noAutofit/>
        </a:bodyPr>
        <a:lstStyle/>
        <a:p>
          <a:pPr lvl="0" algn="ctr" defTabSz="1466850">
            <a:lnSpc>
              <a:spcPct val="90000"/>
            </a:lnSpc>
            <a:spcBef>
              <a:spcPct val="0"/>
            </a:spcBef>
            <a:spcAft>
              <a:spcPct val="35000"/>
            </a:spcAft>
          </a:pPr>
          <a:r>
            <a:rPr lang="ar-MA" sz="3300" kern="1200" dirty="0" smtClean="0"/>
            <a:t>الفعل </a:t>
          </a:r>
        </a:p>
        <a:p>
          <a:pPr lvl="0" algn="ctr" defTabSz="1466850">
            <a:lnSpc>
              <a:spcPct val="90000"/>
            </a:lnSpc>
            <a:spcBef>
              <a:spcPct val="0"/>
            </a:spcBef>
            <a:spcAft>
              <a:spcPct val="35000"/>
            </a:spcAft>
          </a:pPr>
          <a:r>
            <a:rPr lang="fr-FR" sz="3300" kern="1200" dirty="0" smtClean="0"/>
            <a:t>ACTIONS</a:t>
          </a:r>
          <a:endParaRPr lang="fr-FR" sz="3300" kern="1200" dirty="0"/>
        </a:p>
      </dsp:txBody>
      <dsp:txXfrm>
        <a:off x="3398773" y="3564077"/>
        <a:ext cx="1993829" cy="1714084"/>
      </dsp:txXfrm>
    </dsp:sp>
    <dsp:sp modelId="{5CB2827B-ADE9-470B-8683-5F258253B29B}">
      <dsp:nvSpPr>
        <dsp:cNvPr id="0" name=""/>
        <dsp:cNvSpPr/>
      </dsp:nvSpPr>
      <dsp:spPr>
        <a:xfrm>
          <a:off x="788192" y="1994756"/>
          <a:ext cx="2425207" cy="2425207"/>
        </a:xfrm>
        <a:prstGeom prst="gear6">
          <a:avLst/>
        </a:prstGeom>
        <a:gradFill rotWithShape="0">
          <a:gsLst>
            <a:gs pos="0">
              <a:schemeClr val="accent3">
                <a:hueOff val="0"/>
                <a:satOff val="0"/>
                <a:lumOff val="0"/>
                <a:alphaOff val="0"/>
                <a:tint val="94000"/>
                <a:satMod val="100000"/>
                <a:lumMod val="108000"/>
              </a:schemeClr>
            </a:gs>
            <a:gs pos="50000">
              <a:schemeClr val="accent3">
                <a:hueOff val="0"/>
                <a:satOff val="0"/>
                <a:lumOff val="0"/>
                <a:alphaOff val="0"/>
                <a:tint val="98000"/>
                <a:shade val="100000"/>
                <a:satMod val="100000"/>
                <a:lumMod val="100000"/>
              </a:schemeClr>
            </a:gs>
            <a:gs pos="100000">
              <a:schemeClr val="accent3">
                <a:hueOff val="0"/>
                <a:satOff val="0"/>
                <a:lumOff val="0"/>
                <a:alphaOff val="0"/>
                <a:shade val="72000"/>
                <a:satMod val="120000"/>
                <a:lumMod val="100000"/>
              </a:schemeClr>
            </a:gs>
          </a:gsLst>
          <a:lin ang="5400000" scaled="0"/>
        </a:gradFill>
        <a:ln>
          <a:noFill/>
        </a:ln>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dsp:spPr>
      <dsp:style>
        <a:lnRef idx="0">
          <a:scrgbClr r="0" g="0" b="0"/>
        </a:lnRef>
        <a:fillRef idx="3">
          <a:scrgbClr r="0" g="0" b="0"/>
        </a:fillRef>
        <a:effectRef idx="3">
          <a:scrgbClr r="0" g="0" b="0"/>
        </a:effectRef>
        <a:fontRef idx="minor">
          <a:schemeClr val="lt1"/>
        </a:fontRef>
      </dsp:style>
      <dsp:txBody>
        <a:bodyPr spcFirstLastPara="0" vert="horz" wrap="square" lIns="30480" tIns="30480" rIns="30480" bIns="30480" numCol="1" spcCol="1270" anchor="ctr" anchorCtr="0">
          <a:noAutofit/>
        </a:bodyPr>
        <a:lstStyle/>
        <a:p>
          <a:pPr lvl="0" algn="ctr" defTabSz="1066800">
            <a:lnSpc>
              <a:spcPct val="90000"/>
            </a:lnSpc>
            <a:spcBef>
              <a:spcPct val="0"/>
            </a:spcBef>
            <a:spcAft>
              <a:spcPct val="35000"/>
            </a:spcAft>
          </a:pPr>
          <a:r>
            <a:rPr lang="ar-MA" sz="2400" kern="1200" dirty="0" smtClean="0"/>
            <a:t>التنظيم </a:t>
          </a:r>
          <a:endParaRPr lang="fr-FR" sz="2400" kern="1200" dirty="0" smtClean="0"/>
        </a:p>
        <a:p>
          <a:pPr lvl="0" algn="ctr" defTabSz="1066800">
            <a:lnSpc>
              <a:spcPct val="90000"/>
            </a:lnSpc>
            <a:spcBef>
              <a:spcPct val="0"/>
            </a:spcBef>
            <a:spcAft>
              <a:spcPct val="35000"/>
            </a:spcAft>
          </a:pPr>
          <a:r>
            <a:rPr lang="fr-FR" sz="2400" kern="1200" dirty="0" smtClean="0"/>
            <a:t>ORGANISATION</a:t>
          </a:r>
          <a:endParaRPr lang="fr-FR" sz="2400" kern="1200" dirty="0"/>
        </a:p>
      </dsp:txBody>
      <dsp:txXfrm>
        <a:off x="1398745" y="2608999"/>
        <a:ext cx="1204101" cy="1196721"/>
      </dsp:txXfrm>
    </dsp:sp>
    <dsp:sp modelId="{6BFBF9D5-1726-438C-8D3C-18ADE710876C}">
      <dsp:nvSpPr>
        <dsp:cNvPr id="0" name=""/>
        <dsp:cNvSpPr/>
      </dsp:nvSpPr>
      <dsp:spPr>
        <a:xfrm rot="20700000">
          <a:off x="2146555" y="321611"/>
          <a:ext cx="2376208" cy="2376208"/>
        </a:xfrm>
        <a:prstGeom prst="gear6">
          <a:avLst/>
        </a:prstGeom>
        <a:gradFill rotWithShape="0">
          <a:gsLst>
            <a:gs pos="0">
              <a:schemeClr val="accent4">
                <a:hueOff val="0"/>
                <a:satOff val="0"/>
                <a:lumOff val="0"/>
                <a:alphaOff val="0"/>
                <a:tint val="94000"/>
                <a:satMod val="100000"/>
                <a:lumMod val="108000"/>
              </a:schemeClr>
            </a:gs>
            <a:gs pos="50000">
              <a:schemeClr val="accent4">
                <a:hueOff val="0"/>
                <a:satOff val="0"/>
                <a:lumOff val="0"/>
                <a:alphaOff val="0"/>
                <a:tint val="98000"/>
                <a:shade val="100000"/>
                <a:satMod val="100000"/>
                <a:lumMod val="100000"/>
              </a:schemeClr>
            </a:gs>
            <a:gs pos="100000">
              <a:schemeClr val="accent4">
                <a:hueOff val="0"/>
                <a:satOff val="0"/>
                <a:lumOff val="0"/>
                <a:alphaOff val="0"/>
                <a:shade val="72000"/>
                <a:satMod val="120000"/>
                <a:lumMod val="100000"/>
              </a:schemeClr>
            </a:gs>
          </a:gsLst>
          <a:lin ang="5400000" scaled="0"/>
        </a:gradFill>
        <a:ln>
          <a:noFill/>
        </a:ln>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dsp:spPr>
      <dsp:style>
        <a:lnRef idx="0">
          <a:scrgbClr r="0" g="0" b="0"/>
        </a:lnRef>
        <a:fillRef idx="3">
          <a:scrgbClr r="0" g="0" b="0"/>
        </a:fillRef>
        <a:effectRef idx="3">
          <a:scrgbClr r="0" g="0" b="0"/>
        </a:effectRef>
        <a:fontRef idx="minor">
          <a:schemeClr val="lt1"/>
        </a:fontRef>
      </dsp:style>
      <dsp:txBody>
        <a:bodyPr spcFirstLastPara="0" vert="horz" wrap="square" lIns="41910" tIns="41910" rIns="41910" bIns="41910" numCol="1" spcCol="1270" anchor="ctr" anchorCtr="0">
          <a:noAutofit/>
        </a:bodyPr>
        <a:lstStyle/>
        <a:p>
          <a:pPr lvl="0" algn="ctr" defTabSz="1466850">
            <a:lnSpc>
              <a:spcPct val="90000"/>
            </a:lnSpc>
            <a:spcBef>
              <a:spcPct val="0"/>
            </a:spcBef>
            <a:spcAft>
              <a:spcPct val="35000"/>
            </a:spcAft>
          </a:pPr>
          <a:r>
            <a:rPr lang="ar-MA" sz="3300" kern="1200" dirty="0" smtClean="0"/>
            <a:t>الرؤية</a:t>
          </a:r>
          <a:endParaRPr lang="fr-FR" sz="3300" kern="1200" dirty="0" smtClean="0"/>
        </a:p>
        <a:p>
          <a:pPr lvl="0" algn="ctr" defTabSz="1466850">
            <a:lnSpc>
              <a:spcPct val="90000"/>
            </a:lnSpc>
            <a:spcBef>
              <a:spcPct val="0"/>
            </a:spcBef>
            <a:spcAft>
              <a:spcPct val="35000"/>
            </a:spcAft>
          </a:pPr>
          <a:r>
            <a:rPr lang="fr-FR" sz="3300" kern="1200" dirty="0" smtClean="0"/>
            <a:t>VISION</a:t>
          </a:r>
          <a:r>
            <a:rPr lang="ar-MA" sz="3300" kern="1200" dirty="0" smtClean="0"/>
            <a:t> </a:t>
          </a:r>
          <a:endParaRPr lang="fr-FR" sz="3300" kern="1200" dirty="0"/>
        </a:p>
      </dsp:txBody>
      <dsp:txXfrm rot="-20700000">
        <a:off x="2667727" y="842783"/>
        <a:ext cx="1333863" cy="1333863"/>
      </dsp:txXfrm>
    </dsp:sp>
    <dsp:sp modelId="{11902B89-6114-42AA-A01C-F86D5C4CCA72}">
      <dsp:nvSpPr>
        <dsp:cNvPr id="0" name=""/>
        <dsp:cNvSpPr/>
      </dsp:nvSpPr>
      <dsp:spPr>
        <a:xfrm>
          <a:off x="2492971" y="2267705"/>
          <a:ext cx="4268364" cy="4268364"/>
        </a:xfrm>
        <a:prstGeom prst="circularArrow">
          <a:avLst>
            <a:gd name="adj1" fmla="val 4687"/>
            <a:gd name="adj2" fmla="val 299029"/>
            <a:gd name="adj3" fmla="val 2548034"/>
            <a:gd name="adj4" fmla="val 15794258"/>
            <a:gd name="adj5" fmla="val 5469"/>
          </a:avLst>
        </a:prstGeom>
        <a:gradFill rotWithShape="0">
          <a:gsLst>
            <a:gs pos="0">
              <a:schemeClr val="accent2">
                <a:hueOff val="0"/>
                <a:satOff val="0"/>
                <a:lumOff val="0"/>
                <a:alphaOff val="0"/>
                <a:tint val="94000"/>
                <a:satMod val="100000"/>
                <a:lumMod val="108000"/>
              </a:schemeClr>
            </a:gs>
            <a:gs pos="50000">
              <a:schemeClr val="accent2">
                <a:hueOff val="0"/>
                <a:satOff val="0"/>
                <a:lumOff val="0"/>
                <a:alphaOff val="0"/>
                <a:tint val="98000"/>
                <a:shade val="100000"/>
                <a:satMod val="100000"/>
                <a:lumMod val="100000"/>
              </a:schemeClr>
            </a:gs>
            <a:gs pos="100000">
              <a:schemeClr val="accent2">
                <a:hueOff val="0"/>
                <a:satOff val="0"/>
                <a:lumOff val="0"/>
                <a:alphaOff val="0"/>
                <a:shade val="72000"/>
                <a:satMod val="120000"/>
                <a:lumMod val="100000"/>
              </a:schemeClr>
            </a:gs>
          </a:gsLst>
          <a:lin ang="5400000" scaled="0"/>
        </a:gradFill>
        <a:ln>
          <a:noFill/>
        </a:ln>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dsp:spPr>
      <dsp:style>
        <a:lnRef idx="0">
          <a:scrgbClr r="0" g="0" b="0"/>
        </a:lnRef>
        <a:fillRef idx="3">
          <a:scrgbClr r="0" g="0" b="0"/>
        </a:fillRef>
        <a:effectRef idx="3">
          <a:scrgbClr r="0" g="0" b="0"/>
        </a:effectRef>
        <a:fontRef idx="minor">
          <a:schemeClr val="lt1"/>
        </a:fontRef>
      </dsp:style>
    </dsp:sp>
    <dsp:sp modelId="{A05E3718-DC07-4CC3-B329-914027871616}">
      <dsp:nvSpPr>
        <dsp:cNvPr id="0" name=""/>
        <dsp:cNvSpPr/>
      </dsp:nvSpPr>
      <dsp:spPr>
        <a:xfrm>
          <a:off x="358692" y="1450130"/>
          <a:ext cx="3101233" cy="3101233"/>
        </a:xfrm>
        <a:prstGeom prst="leftCircularArrow">
          <a:avLst>
            <a:gd name="adj1" fmla="val 6452"/>
            <a:gd name="adj2" fmla="val 429999"/>
            <a:gd name="adj3" fmla="val 10489124"/>
            <a:gd name="adj4" fmla="val 14837806"/>
            <a:gd name="adj5" fmla="val 7527"/>
          </a:avLst>
        </a:prstGeom>
        <a:gradFill rotWithShape="0">
          <a:gsLst>
            <a:gs pos="0">
              <a:schemeClr val="accent3">
                <a:hueOff val="0"/>
                <a:satOff val="0"/>
                <a:lumOff val="0"/>
                <a:alphaOff val="0"/>
                <a:tint val="94000"/>
                <a:satMod val="100000"/>
                <a:lumMod val="108000"/>
              </a:schemeClr>
            </a:gs>
            <a:gs pos="50000">
              <a:schemeClr val="accent3">
                <a:hueOff val="0"/>
                <a:satOff val="0"/>
                <a:lumOff val="0"/>
                <a:alphaOff val="0"/>
                <a:tint val="98000"/>
                <a:shade val="100000"/>
                <a:satMod val="100000"/>
                <a:lumMod val="100000"/>
              </a:schemeClr>
            </a:gs>
            <a:gs pos="100000">
              <a:schemeClr val="accent3">
                <a:hueOff val="0"/>
                <a:satOff val="0"/>
                <a:lumOff val="0"/>
                <a:alphaOff val="0"/>
                <a:shade val="72000"/>
                <a:satMod val="120000"/>
                <a:lumMod val="100000"/>
              </a:schemeClr>
            </a:gs>
          </a:gsLst>
          <a:lin ang="5400000" scaled="0"/>
        </a:gradFill>
        <a:ln>
          <a:noFill/>
        </a:ln>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dsp:spPr>
      <dsp:style>
        <a:lnRef idx="0">
          <a:scrgbClr r="0" g="0" b="0"/>
        </a:lnRef>
        <a:fillRef idx="3">
          <a:scrgbClr r="0" g="0" b="0"/>
        </a:fillRef>
        <a:effectRef idx="3">
          <a:scrgbClr r="0" g="0" b="0"/>
        </a:effectRef>
        <a:fontRef idx="minor">
          <a:schemeClr val="lt1"/>
        </a:fontRef>
      </dsp:style>
    </dsp:sp>
    <dsp:sp modelId="{839AEC32-B275-4268-BDA3-E52349A89638}">
      <dsp:nvSpPr>
        <dsp:cNvPr id="0" name=""/>
        <dsp:cNvSpPr/>
      </dsp:nvSpPr>
      <dsp:spPr>
        <a:xfrm>
          <a:off x="1596914" y="-206887"/>
          <a:ext cx="3343754" cy="3343754"/>
        </a:xfrm>
        <a:prstGeom prst="circularArrow">
          <a:avLst>
            <a:gd name="adj1" fmla="val 5984"/>
            <a:gd name="adj2" fmla="val 394124"/>
            <a:gd name="adj3" fmla="val 13313824"/>
            <a:gd name="adj4" fmla="val 10508221"/>
            <a:gd name="adj5" fmla="val 6981"/>
          </a:avLst>
        </a:prstGeom>
        <a:gradFill rotWithShape="0">
          <a:gsLst>
            <a:gs pos="0">
              <a:schemeClr val="accent4">
                <a:hueOff val="0"/>
                <a:satOff val="0"/>
                <a:lumOff val="0"/>
                <a:alphaOff val="0"/>
                <a:tint val="94000"/>
                <a:satMod val="100000"/>
                <a:lumMod val="108000"/>
              </a:schemeClr>
            </a:gs>
            <a:gs pos="50000">
              <a:schemeClr val="accent4">
                <a:hueOff val="0"/>
                <a:satOff val="0"/>
                <a:lumOff val="0"/>
                <a:alphaOff val="0"/>
                <a:tint val="98000"/>
                <a:shade val="100000"/>
                <a:satMod val="100000"/>
                <a:lumMod val="100000"/>
              </a:schemeClr>
            </a:gs>
            <a:gs pos="100000">
              <a:schemeClr val="accent4">
                <a:hueOff val="0"/>
                <a:satOff val="0"/>
                <a:lumOff val="0"/>
                <a:alphaOff val="0"/>
                <a:shade val="72000"/>
                <a:satMod val="120000"/>
                <a:lumMod val="100000"/>
              </a:schemeClr>
            </a:gs>
          </a:gsLst>
          <a:lin ang="5400000" scaled="0"/>
        </a:gradFill>
        <a:ln>
          <a:noFill/>
        </a:ln>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dsp:spPr>
      <dsp:style>
        <a:lnRef idx="0">
          <a:scrgbClr r="0" g="0" b="0"/>
        </a:lnRef>
        <a:fillRef idx="3">
          <a:scrgbClr r="0" g="0" b="0"/>
        </a:fillRef>
        <a:effectRef idx="3">
          <a:scrgbClr r="0" g="0" b="0"/>
        </a:effectRef>
        <a:fontRef idx="minor">
          <a:schemeClr val="lt1"/>
        </a:fontRef>
      </dsp:style>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1B8A43B-3481-4D1A-8DE6-DFFA3BAA4E02}">
      <dsp:nvSpPr>
        <dsp:cNvPr id="0" name=""/>
        <dsp:cNvSpPr/>
      </dsp:nvSpPr>
      <dsp:spPr>
        <a:xfrm>
          <a:off x="3729330" y="2836"/>
          <a:ext cx="2352088" cy="1528857"/>
        </a:xfrm>
        <a:prstGeom prst="roundRect">
          <a:avLst/>
        </a:prstGeom>
        <a:gradFill rotWithShape="0">
          <a:gsLst>
            <a:gs pos="0">
              <a:schemeClr val="accent2">
                <a:hueOff val="0"/>
                <a:satOff val="0"/>
                <a:lumOff val="0"/>
                <a:alphaOff val="0"/>
                <a:tint val="94000"/>
                <a:satMod val="100000"/>
                <a:lumMod val="108000"/>
              </a:schemeClr>
            </a:gs>
            <a:gs pos="50000">
              <a:schemeClr val="accent2">
                <a:hueOff val="0"/>
                <a:satOff val="0"/>
                <a:lumOff val="0"/>
                <a:alphaOff val="0"/>
                <a:tint val="98000"/>
                <a:shade val="100000"/>
                <a:satMod val="100000"/>
                <a:lumMod val="100000"/>
              </a:schemeClr>
            </a:gs>
            <a:gs pos="100000">
              <a:schemeClr val="accent2">
                <a:hueOff val="0"/>
                <a:satOff val="0"/>
                <a:lumOff val="0"/>
                <a:alphaOff val="0"/>
                <a:shade val="72000"/>
                <a:satMod val="120000"/>
                <a:lumMod val="100000"/>
              </a:schemeClr>
            </a:gs>
          </a:gsLst>
          <a:lin ang="5400000" scaled="0"/>
        </a:gradFill>
        <a:ln>
          <a:noFill/>
        </a:ln>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dsp:spPr>
      <dsp:style>
        <a:lnRef idx="0">
          <a:scrgbClr r="0" g="0" b="0"/>
        </a:lnRef>
        <a:fillRef idx="3">
          <a:scrgbClr r="0" g="0" b="0"/>
        </a:fillRef>
        <a:effectRef idx="3">
          <a:scrgbClr r="0" g="0" b="0"/>
        </a:effectRef>
        <a:fontRef idx="minor">
          <a:schemeClr val="lt1"/>
        </a:fontRef>
      </dsp:style>
      <dsp:txBody>
        <a:bodyPr spcFirstLastPara="0" vert="horz" wrap="square" lIns="152400" tIns="152400" rIns="152400" bIns="152400" numCol="1" spcCol="1270" anchor="ctr" anchorCtr="0">
          <a:noAutofit/>
        </a:bodyPr>
        <a:lstStyle/>
        <a:p>
          <a:pPr lvl="0" algn="ctr" defTabSz="1778000">
            <a:lnSpc>
              <a:spcPct val="90000"/>
            </a:lnSpc>
            <a:spcBef>
              <a:spcPct val="0"/>
            </a:spcBef>
            <a:spcAft>
              <a:spcPct val="35000"/>
            </a:spcAft>
          </a:pPr>
          <a:r>
            <a:rPr lang="ar-MA" sz="4000" kern="1200" dirty="0" smtClean="0"/>
            <a:t>الدولة الديمقراطية</a:t>
          </a:r>
          <a:endParaRPr lang="fr-FR" sz="4000" kern="1200" dirty="0"/>
        </a:p>
      </dsp:txBody>
      <dsp:txXfrm>
        <a:off x="3803963" y="77469"/>
        <a:ext cx="2202822" cy="1379591"/>
      </dsp:txXfrm>
    </dsp:sp>
    <dsp:sp modelId="{3B0786CA-36B8-45E7-90A3-E18A536BD803}">
      <dsp:nvSpPr>
        <dsp:cNvPr id="0" name=""/>
        <dsp:cNvSpPr/>
      </dsp:nvSpPr>
      <dsp:spPr>
        <a:xfrm>
          <a:off x="2380055" y="767265"/>
          <a:ext cx="5050639" cy="5050639"/>
        </a:xfrm>
        <a:custGeom>
          <a:avLst/>
          <a:gdLst/>
          <a:ahLst/>
          <a:cxnLst/>
          <a:rect l="0" t="0" r="0" b="0"/>
          <a:pathLst>
            <a:path>
              <a:moveTo>
                <a:pt x="3718298" y="299552"/>
              </a:moveTo>
              <a:arcTo wR="2525319" hR="2525319" stAng="17891440" swAng="2625246"/>
            </a:path>
          </a:pathLst>
        </a:custGeom>
        <a:noFill/>
        <a:ln w="9525" cap="flat" cmpd="sng" algn="ctr">
          <a:solidFill>
            <a:schemeClr val="accent2">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BEC03FD6-0CDA-4936-B6CE-70F73D400844}">
      <dsp:nvSpPr>
        <dsp:cNvPr id="0" name=""/>
        <dsp:cNvSpPr/>
      </dsp:nvSpPr>
      <dsp:spPr>
        <a:xfrm>
          <a:off x="6254650" y="2528156"/>
          <a:ext cx="2352088" cy="1528857"/>
        </a:xfrm>
        <a:prstGeom prst="roundRect">
          <a:avLst/>
        </a:prstGeom>
        <a:gradFill rotWithShape="0">
          <a:gsLst>
            <a:gs pos="0">
              <a:schemeClr val="accent3">
                <a:hueOff val="0"/>
                <a:satOff val="0"/>
                <a:lumOff val="0"/>
                <a:alphaOff val="0"/>
                <a:tint val="94000"/>
                <a:satMod val="100000"/>
                <a:lumMod val="108000"/>
              </a:schemeClr>
            </a:gs>
            <a:gs pos="50000">
              <a:schemeClr val="accent3">
                <a:hueOff val="0"/>
                <a:satOff val="0"/>
                <a:lumOff val="0"/>
                <a:alphaOff val="0"/>
                <a:tint val="98000"/>
                <a:shade val="100000"/>
                <a:satMod val="100000"/>
                <a:lumMod val="100000"/>
              </a:schemeClr>
            </a:gs>
            <a:gs pos="100000">
              <a:schemeClr val="accent3">
                <a:hueOff val="0"/>
                <a:satOff val="0"/>
                <a:lumOff val="0"/>
                <a:alphaOff val="0"/>
                <a:shade val="72000"/>
                <a:satMod val="120000"/>
                <a:lumMod val="100000"/>
              </a:schemeClr>
            </a:gs>
          </a:gsLst>
          <a:lin ang="5400000" scaled="0"/>
        </a:gradFill>
        <a:ln>
          <a:noFill/>
        </a:ln>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dsp:spPr>
      <dsp:style>
        <a:lnRef idx="0">
          <a:scrgbClr r="0" g="0" b="0"/>
        </a:lnRef>
        <a:fillRef idx="3">
          <a:scrgbClr r="0" g="0" b="0"/>
        </a:fillRef>
        <a:effectRef idx="3">
          <a:scrgbClr r="0" g="0" b="0"/>
        </a:effectRef>
        <a:fontRef idx="minor">
          <a:schemeClr val="lt1"/>
        </a:fontRef>
      </dsp:style>
      <dsp:txBody>
        <a:bodyPr spcFirstLastPara="0" vert="horz" wrap="square" lIns="152400" tIns="152400" rIns="152400" bIns="152400" numCol="1" spcCol="1270" anchor="ctr" anchorCtr="0">
          <a:noAutofit/>
        </a:bodyPr>
        <a:lstStyle/>
        <a:p>
          <a:pPr lvl="0" algn="ctr" defTabSz="1778000">
            <a:lnSpc>
              <a:spcPct val="90000"/>
            </a:lnSpc>
            <a:spcBef>
              <a:spcPct val="0"/>
            </a:spcBef>
            <a:spcAft>
              <a:spcPct val="35000"/>
            </a:spcAft>
          </a:pPr>
          <a:r>
            <a:rPr lang="ar-MA" sz="4000" kern="1200" dirty="0" smtClean="0"/>
            <a:t>اقتصاد تنمية </a:t>
          </a:r>
          <a:endParaRPr lang="fr-FR" sz="4000" kern="1200" dirty="0"/>
        </a:p>
      </dsp:txBody>
      <dsp:txXfrm>
        <a:off x="6329283" y="2602789"/>
        <a:ext cx="2202822" cy="1379591"/>
      </dsp:txXfrm>
    </dsp:sp>
    <dsp:sp modelId="{73B76246-4370-452C-A599-E1EE5946F878}">
      <dsp:nvSpPr>
        <dsp:cNvPr id="0" name=""/>
        <dsp:cNvSpPr/>
      </dsp:nvSpPr>
      <dsp:spPr>
        <a:xfrm>
          <a:off x="2380055" y="767265"/>
          <a:ext cx="5050639" cy="5050639"/>
        </a:xfrm>
        <a:custGeom>
          <a:avLst/>
          <a:gdLst/>
          <a:ahLst/>
          <a:cxnLst/>
          <a:rect l="0" t="0" r="0" b="0"/>
          <a:pathLst>
            <a:path>
              <a:moveTo>
                <a:pt x="4926288" y="3308001"/>
              </a:moveTo>
              <a:arcTo wR="2525319" hR="2525319" stAng="1083314" swAng="2625246"/>
            </a:path>
          </a:pathLst>
        </a:custGeom>
        <a:noFill/>
        <a:ln w="9525" cap="flat" cmpd="sng" algn="ctr">
          <a:solidFill>
            <a:schemeClr val="accent3">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7C642A48-5636-44A3-9409-700B14301942}">
      <dsp:nvSpPr>
        <dsp:cNvPr id="0" name=""/>
        <dsp:cNvSpPr/>
      </dsp:nvSpPr>
      <dsp:spPr>
        <a:xfrm>
          <a:off x="3729330" y="5053475"/>
          <a:ext cx="2352088" cy="1528857"/>
        </a:xfrm>
        <a:prstGeom prst="roundRect">
          <a:avLst/>
        </a:prstGeom>
        <a:gradFill rotWithShape="0">
          <a:gsLst>
            <a:gs pos="0">
              <a:schemeClr val="accent4">
                <a:hueOff val="0"/>
                <a:satOff val="0"/>
                <a:lumOff val="0"/>
                <a:alphaOff val="0"/>
                <a:tint val="94000"/>
                <a:satMod val="100000"/>
                <a:lumMod val="108000"/>
              </a:schemeClr>
            </a:gs>
            <a:gs pos="50000">
              <a:schemeClr val="accent4">
                <a:hueOff val="0"/>
                <a:satOff val="0"/>
                <a:lumOff val="0"/>
                <a:alphaOff val="0"/>
                <a:tint val="98000"/>
                <a:shade val="100000"/>
                <a:satMod val="100000"/>
                <a:lumMod val="100000"/>
              </a:schemeClr>
            </a:gs>
            <a:gs pos="100000">
              <a:schemeClr val="accent4">
                <a:hueOff val="0"/>
                <a:satOff val="0"/>
                <a:lumOff val="0"/>
                <a:alphaOff val="0"/>
                <a:shade val="72000"/>
                <a:satMod val="120000"/>
                <a:lumMod val="100000"/>
              </a:schemeClr>
            </a:gs>
          </a:gsLst>
          <a:lin ang="5400000" scaled="0"/>
        </a:gradFill>
        <a:ln>
          <a:noFill/>
        </a:ln>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dsp:spPr>
      <dsp:style>
        <a:lnRef idx="0">
          <a:scrgbClr r="0" g="0" b="0"/>
        </a:lnRef>
        <a:fillRef idx="3">
          <a:scrgbClr r="0" g="0" b="0"/>
        </a:fillRef>
        <a:effectRef idx="3">
          <a:scrgbClr r="0" g="0" b="0"/>
        </a:effectRef>
        <a:fontRef idx="minor">
          <a:schemeClr val="lt1"/>
        </a:fontRef>
      </dsp:style>
      <dsp:txBody>
        <a:bodyPr spcFirstLastPara="0" vert="horz" wrap="square" lIns="152400" tIns="152400" rIns="152400" bIns="152400" numCol="1" spcCol="1270" anchor="ctr" anchorCtr="0">
          <a:noAutofit/>
        </a:bodyPr>
        <a:lstStyle/>
        <a:p>
          <a:pPr lvl="0" algn="ctr" defTabSz="1778000">
            <a:lnSpc>
              <a:spcPct val="90000"/>
            </a:lnSpc>
            <a:spcBef>
              <a:spcPct val="0"/>
            </a:spcBef>
            <a:spcAft>
              <a:spcPct val="35000"/>
            </a:spcAft>
          </a:pPr>
          <a:r>
            <a:rPr lang="ar-MA" sz="4000" kern="1200" dirty="0" smtClean="0"/>
            <a:t>عدالة اجتماعية </a:t>
          </a:r>
          <a:endParaRPr lang="fr-FR" sz="4000" kern="1200" dirty="0"/>
        </a:p>
      </dsp:txBody>
      <dsp:txXfrm>
        <a:off x="3803963" y="5128108"/>
        <a:ext cx="2202822" cy="1379591"/>
      </dsp:txXfrm>
    </dsp:sp>
    <dsp:sp modelId="{60BAA851-0B1B-49FD-9FC2-2630399AD168}">
      <dsp:nvSpPr>
        <dsp:cNvPr id="0" name=""/>
        <dsp:cNvSpPr/>
      </dsp:nvSpPr>
      <dsp:spPr>
        <a:xfrm>
          <a:off x="2380055" y="767265"/>
          <a:ext cx="5050639" cy="5050639"/>
        </a:xfrm>
        <a:custGeom>
          <a:avLst/>
          <a:gdLst/>
          <a:ahLst/>
          <a:cxnLst/>
          <a:rect l="0" t="0" r="0" b="0"/>
          <a:pathLst>
            <a:path>
              <a:moveTo>
                <a:pt x="1332340" y="4751087"/>
              </a:moveTo>
              <a:arcTo wR="2525319" hR="2525319" stAng="7091440" swAng="2625246"/>
            </a:path>
          </a:pathLst>
        </a:custGeom>
        <a:noFill/>
        <a:ln w="9525" cap="flat" cmpd="sng" algn="ctr">
          <a:solidFill>
            <a:schemeClr val="accent4">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1EBECF5B-D728-4FB3-9D2C-91D0F23E9E8C}">
      <dsp:nvSpPr>
        <dsp:cNvPr id="0" name=""/>
        <dsp:cNvSpPr/>
      </dsp:nvSpPr>
      <dsp:spPr>
        <a:xfrm>
          <a:off x="1204010" y="2528156"/>
          <a:ext cx="2352088" cy="1528857"/>
        </a:xfrm>
        <a:prstGeom prst="roundRect">
          <a:avLst/>
        </a:prstGeom>
        <a:gradFill rotWithShape="0">
          <a:gsLst>
            <a:gs pos="0">
              <a:schemeClr val="accent5">
                <a:hueOff val="0"/>
                <a:satOff val="0"/>
                <a:lumOff val="0"/>
                <a:alphaOff val="0"/>
                <a:tint val="94000"/>
                <a:satMod val="100000"/>
                <a:lumMod val="108000"/>
              </a:schemeClr>
            </a:gs>
            <a:gs pos="50000">
              <a:schemeClr val="accent5">
                <a:hueOff val="0"/>
                <a:satOff val="0"/>
                <a:lumOff val="0"/>
                <a:alphaOff val="0"/>
                <a:tint val="98000"/>
                <a:shade val="100000"/>
                <a:satMod val="100000"/>
                <a:lumMod val="100000"/>
              </a:schemeClr>
            </a:gs>
            <a:gs pos="100000">
              <a:schemeClr val="accent5">
                <a:hueOff val="0"/>
                <a:satOff val="0"/>
                <a:lumOff val="0"/>
                <a:alphaOff val="0"/>
                <a:shade val="72000"/>
                <a:satMod val="120000"/>
                <a:lumMod val="100000"/>
              </a:schemeClr>
            </a:gs>
          </a:gsLst>
          <a:lin ang="5400000" scaled="0"/>
        </a:gradFill>
        <a:ln>
          <a:noFill/>
        </a:ln>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dsp:spPr>
      <dsp:style>
        <a:lnRef idx="0">
          <a:scrgbClr r="0" g="0" b="0"/>
        </a:lnRef>
        <a:fillRef idx="3">
          <a:scrgbClr r="0" g="0" b="0"/>
        </a:fillRef>
        <a:effectRef idx="3">
          <a:scrgbClr r="0" g="0" b="0"/>
        </a:effectRef>
        <a:fontRef idx="minor">
          <a:schemeClr val="lt1"/>
        </a:fontRef>
      </dsp:style>
      <dsp:txBody>
        <a:bodyPr spcFirstLastPara="0" vert="horz" wrap="square" lIns="152400" tIns="152400" rIns="152400" bIns="152400" numCol="1" spcCol="1270" anchor="ctr" anchorCtr="0">
          <a:noAutofit/>
        </a:bodyPr>
        <a:lstStyle/>
        <a:p>
          <a:pPr lvl="0" algn="ctr" defTabSz="1778000">
            <a:lnSpc>
              <a:spcPct val="90000"/>
            </a:lnSpc>
            <a:spcBef>
              <a:spcPct val="0"/>
            </a:spcBef>
            <a:spcAft>
              <a:spcPct val="35000"/>
            </a:spcAft>
          </a:pPr>
          <a:r>
            <a:rPr lang="ar-MA" sz="4000" kern="1200" dirty="0" smtClean="0"/>
            <a:t>مجتمع المعرفة </a:t>
          </a:r>
          <a:endParaRPr lang="fr-FR" sz="4000" kern="1200" dirty="0"/>
        </a:p>
      </dsp:txBody>
      <dsp:txXfrm>
        <a:off x="1278643" y="2602789"/>
        <a:ext cx="2202822" cy="1379591"/>
      </dsp:txXfrm>
    </dsp:sp>
    <dsp:sp modelId="{6ACBC11A-F517-42D7-90AA-70699AFF668C}">
      <dsp:nvSpPr>
        <dsp:cNvPr id="0" name=""/>
        <dsp:cNvSpPr/>
      </dsp:nvSpPr>
      <dsp:spPr>
        <a:xfrm>
          <a:off x="2380055" y="767265"/>
          <a:ext cx="5050639" cy="5050639"/>
        </a:xfrm>
        <a:custGeom>
          <a:avLst/>
          <a:gdLst/>
          <a:ahLst/>
          <a:cxnLst/>
          <a:rect l="0" t="0" r="0" b="0"/>
          <a:pathLst>
            <a:path>
              <a:moveTo>
                <a:pt x="124351" y="1742637"/>
              </a:moveTo>
              <a:arcTo wR="2525319" hR="2525319" stAng="11883314" swAng="2625246"/>
            </a:path>
          </a:pathLst>
        </a:custGeom>
        <a:noFill/>
        <a:ln w="9525" cap="flat" cmpd="sng" algn="ctr">
          <a:solidFill>
            <a:schemeClr val="accent5">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1B8A43B-3481-4D1A-8DE6-DFFA3BAA4E02}">
      <dsp:nvSpPr>
        <dsp:cNvPr id="0" name=""/>
        <dsp:cNvSpPr/>
      </dsp:nvSpPr>
      <dsp:spPr>
        <a:xfrm>
          <a:off x="1220066" y="146807"/>
          <a:ext cx="1134540" cy="737451"/>
        </a:xfrm>
        <a:prstGeom prst="roundRect">
          <a:avLst/>
        </a:prstGeom>
        <a:gradFill rotWithShape="0">
          <a:gsLst>
            <a:gs pos="0">
              <a:schemeClr val="accent2">
                <a:hueOff val="0"/>
                <a:satOff val="0"/>
                <a:lumOff val="0"/>
                <a:alphaOff val="0"/>
                <a:tint val="94000"/>
                <a:satMod val="100000"/>
                <a:lumMod val="108000"/>
              </a:schemeClr>
            </a:gs>
            <a:gs pos="50000">
              <a:schemeClr val="accent2">
                <a:hueOff val="0"/>
                <a:satOff val="0"/>
                <a:lumOff val="0"/>
                <a:alphaOff val="0"/>
                <a:tint val="98000"/>
                <a:shade val="100000"/>
                <a:satMod val="100000"/>
                <a:lumMod val="100000"/>
              </a:schemeClr>
            </a:gs>
            <a:gs pos="100000">
              <a:schemeClr val="accent2">
                <a:hueOff val="0"/>
                <a:satOff val="0"/>
                <a:lumOff val="0"/>
                <a:alphaOff val="0"/>
                <a:shade val="72000"/>
                <a:satMod val="120000"/>
                <a:lumMod val="100000"/>
              </a:schemeClr>
            </a:gs>
          </a:gsLst>
          <a:lin ang="5400000" scaled="0"/>
        </a:gradFill>
        <a:ln>
          <a:noFill/>
        </a:ln>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dsp:spPr>
      <dsp:style>
        <a:lnRef idx="0">
          <a:scrgbClr r="0" g="0" b="0"/>
        </a:lnRef>
        <a:fillRef idx="3">
          <a:scrgbClr r="0" g="0" b="0"/>
        </a:fillRef>
        <a:effectRef idx="3">
          <a:scrgbClr r="0" g="0" b="0"/>
        </a:effectRef>
        <a:fontRef idx="minor">
          <a:schemeClr val="lt1"/>
        </a:fontRef>
      </dsp:style>
      <ds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ar-MA" sz="1900" kern="1200" dirty="0" smtClean="0"/>
            <a:t>الدولة الديمقراطية</a:t>
          </a:r>
          <a:endParaRPr lang="fr-FR" sz="1900" kern="1200" dirty="0"/>
        </a:p>
      </dsp:txBody>
      <dsp:txXfrm>
        <a:off x="1256065" y="182806"/>
        <a:ext cx="1062542" cy="665453"/>
      </dsp:txXfrm>
    </dsp:sp>
    <dsp:sp modelId="{3B0786CA-36B8-45E7-90A3-E18A536BD803}">
      <dsp:nvSpPr>
        <dsp:cNvPr id="0" name=""/>
        <dsp:cNvSpPr/>
      </dsp:nvSpPr>
      <dsp:spPr>
        <a:xfrm>
          <a:off x="568151" y="515532"/>
          <a:ext cx="2438371" cy="2438371"/>
        </a:xfrm>
        <a:custGeom>
          <a:avLst/>
          <a:gdLst/>
          <a:ahLst/>
          <a:cxnLst/>
          <a:rect l="0" t="0" r="0" b="0"/>
          <a:pathLst>
            <a:path>
              <a:moveTo>
                <a:pt x="1794641" y="144353"/>
              </a:moveTo>
              <a:arcTo wR="1219185" hR="1219185" stAng="17889851" swAng="2627785"/>
            </a:path>
          </a:pathLst>
        </a:custGeom>
        <a:noFill/>
        <a:ln w="9525" cap="flat" cmpd="sng" algn="ctr">
          <a:solidFill>
            <a:schemeClr val="accent2">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BEC03FD6-0CDA-4936-B6CE-70F73D400844}">
      <dsp:nvSpPr>
        <dsp:cNvPr id="0" name=""/>
        <dsp:cNvSpPr/>
      </dsp:nvSpPr>
      <dsp:spPr>
        <a:xfrm>
          <a:off x="2439252" y="1365992"/>
          <a:ext cx="1134540" cy="737451"/>
        </a:xfrm>
        <a:prstGeom prst="roundRect">
          <a:avLst/>
        </a:prstGeom>
        <a:gradFill rotWithShape="0">
          <a:gsLst>
            <a:gs pos="0">
              <a:schemeClr val="accent3">
                <a:hueOff val="0"/>
                <a:satOff val="0"/>
                <a:lumOff val="0"/>
                <a:alphaOff val="0"/>
                <a:tint val="94000"/>
                <a:satMod val="100000"/>
                <a:lumMod val="108000"/>
              </a:schemeClr>
            </a:gs>
            <a:gs pos="50000">
              <a:schemeClr val="accent3">
                <a:hueOff val="0"/>
                <a:satOff val="0"/>
                <a:lumOff val="0"/>
                <a:alphaOff val="0"/>
                <a:tint val="98000"/>
                <a:shade val="100000"/>
                <a:satMod val="100000"/>
                <a:lumMod val="100000"/>
              </a:schemeClr>
            </a:gs>
            <a:gs pos="100000">
              <a:schemeClr val="accent3">
                <a:hueOff val="0"/>
                <a:satOff val="0"/>
                <a:lumOff val="0"/>
                <a:alphaOff val="0"/>
                <a:shade val="72000"/>
                <a:satMod val="120000"/>
                <a:lumMod val="100000"/>
              </a:schemeClr>
            </a:gs>
          </a:gsLst>
          <a:lin ang="5400000" scaled="0"/>
        </a:gradFill>
        <a:ln>
          <a:noFill/>
        </a:ln>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dsp:spPr>
      <dsp:style>
        <a:lnRef idx="0">
          <a:scrgbClr r="0" g="0" b="0"/>
        </a:lnRef>
        <a:fillRef idx="3">
          <a:scrgbClr r="0" g="0" b="0"/>
        </a:fillRef>
        <a:effectRef idx="3">
          <a:scrgbClr r="0" g="0" b="0"/>
        </a:effectRef>
        <a:fontRef idx="minor">
          <a:schemeClr val="lt1"/>
        </a:fontRef>
      </dsp:style>
      <ds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ar-MA" sz="1900" kern="1200" dirty="0" smtClean="0"/>
            <a:t>اقتصاد تنمية </a:t>
          </a:r>
          <a:endParaRPr lang="fr-FR" sz="1900" kern="1200" dirty="0"/>
        </a:p>
      </dsp:txBody>
      <dsp:txXfrm>
        <a:off x="2475251" y="1401991"/>
        <a:ext cx="1062542" cy="665453"/>
      </dsp:txXfrm>
    </dsp:sp>
    <dsp:sp modelId="{73B76246-4370-452C-A599-E1EE5946F878}">
      <dsp:nvSpPr>
        <dsp:cNvPr id="0" name=""/>
        <dsp:cNvSpPr/>
      </dsp:nvSpPr>
      <dsp:spPr>
        <a:xfrm>
          <a:off x="568151" y="515532"/>
          <a:ext cx="2438371" cy="2438371"/>
        </a:xfrm>
        <a:custGeom>
          <a:avLst/>
          <a:gdLst/>
          <a:ahLst/>
          <a:cxnLst/>
          <a:rect l="0" t="0" r="0" b="0"/>
          <a:pathLst>
            <a:path>
              <a:moveTo>
                <a:pt x="2378441" y="1596732"/>
              </a:moveTo>
              <a:arcTo wR="1219185" hR="1219185" stAng="1082365" swAng="2627785"/>
            </a:path>
          </a:pathLst>
        </a:custGeom>
        <a:noFill/>
        <a:ln w="9525" cap="flat" cmpd="sng" algn="ctr">
          <a:solidFill>
            <a:schemeClr val="accent3">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7C642A48-5636-44A3-9409-700B14301942}">
      <dsp:nvSpPr>
        <dsp:cNvPr id="0" name=""/>
        <dsp:cNvSpPr/>
      </dsp:nvSpPr>
      <dsp:spPr>
        <a:xfrm>
          <a:off x="1220066" y="2585178"/>
          <a:ext cx="1134540" cy="737451"/>
        </a:xfrm>
        <a:prstGeom prst="roundRect">
          <a:avLst/>
        </a:prstGeom>
        <a:gradFill rotWithShape="0">
          <a:gsLst>
            <a:gs pos="0">
              <a:schemeClr val="accent4">
                <a:hueOff val="0"/>
                <a:satOff val="0"/>
                <a:lumOff val="0"/>
                <a:alphaOff val="0"/>
                <a:tint val="94000"/>
                <a:satMod val="100000"/>
                <a:lumMod val="108000"/>
              </a:schemeClr>
            </a:gs>
            <a:gs pos="50000">
              <a:schemeClr val="accent4">
                <a:hueOff val="0"/>
                <a:satOff val="0"/>
                <a:lumOff val="0"/>
                <a:alphaOff val="0"/>
                <a:tint val="98000"/>
                <a:shade val="100000"/>
                <a:satMod val="100000"/>
                <a:lumMod val="100000"/>
              </a:schemeClr>
            </a:gs>
            <a:gs pos="100000">
              <a:schemeClr val="accent4">
                <a:hueOff val="0"/>
                <a:satOff val="0"/>
                <a:lumOff val="0"/>
                <a:alphaOff val="0"/>
                <a:shade val="72000"/>
                <a:satMod val="120000"/>
                <a:lumMod val="100000"/>
              </a:schemeClr>
            </a:gs>
          </a:gsLst>
          <a:lin ang="5400000" scaled="0"/>
        </a:gradFill>
        <a:ln>
          <a:noFill/>
        </a:ln>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dsp:spPr>
      <dsp:style>
        <a:lnRef idx="0">
          <a:scrgbClr r="0" g="0" b="0"/>
        </a:lnRef>
        <a:fillRef idx="3">
          <a:scrgbClr r="0" g="0" b="0"/>
        </a:fillRef>
        <a:effectRef idx="3">
          <a:scrgbClr r="0" g="0" b="0"/>
        </a:effectRef>
        <a:fontRef idx="minor">
          <a:schemeClr val="lt1"/>
        </a:fontRef>
      </dsp:style>
      <ds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ar-MA" sz="1900" kern="1200" dirty="0" smtClean="0"/>
            <a:t>عدالة اجتماعية </a:t>
          </a:r>
          <a:endParaRPr lang="fr-FR" sz="1900" kern="1200" dirty="0"/>
        </a:p>
      </dsp:txBody>
      <dsp:txXfrm>
        <a:off x="1256065" y="2621177"/>
        <a:ext cx="1062542" cy="665453"/>
      </dsp:txXfrm>
    </dsp:sp>
    <dsp:sp modelId="{60BAA851-0B1B-49FD-9FC2-2630399AD168}">
      <dsp:nvSpPr>
        <dsp:cNvPr id="0" name=""/>
        <dsp:cNvSpPr/>
      </dsp:nvSpPr>
      <dsp:spPr>
        <a:xfrm>
          <a:off x="568151" y="515532"/>
          <a:ext cx="2438371" cy="2438371"/>
        </a:xfrm>
        <a:custGeom>
          <a:avLst/>
          <a:gdLst/>
          <a:ahLst/>
          <a:cxnLst/>
          <a:rect l="0" t="0" r="0" b="0"/>
          <a:pathLst>
            <a:path>
              <a:moveTo>
                <a:pt x="643730" y="2294018"/>
              </a:moveTo>
              <a:arcTo wR="1219185" hR="1219185" stAng="7089851" swAng="2627785"/>
            </a:path>
          </a:pathLst>
        </a:custGeom>
        <a:noFill/>
        <a:ln w="9525" cap="flat" cmpd="sng" algn="ctr">
          <a:solidFill>
            <a:schemeClr val="accent4">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1EBECF5B-D728-4FB3-9D2C-91D0F23E9E8C}">
      <dsp:nvSpPr>
        <dsp:cNvPr id="0" name=""/>
        <dsp:cNvSpPr/>
      </dsp:nvSpPr>
      <dsp:spPr>
        <a:xfrm>
          <a:off x="881" y="1365992"/>
          <a:ext cx="1134540" cy="737451"/>
        </a:xfrm>
        <a:prstGeom prst="roundRect">
          <a:avLst/>
        </a:prstGeom>
        <a:gradFill rotWithShape="0">
          <a:gsLst>
            <a:gs pos="0">
              <a:schemeClr val="accent5">
                <a:hueOff val="0"/>
                <a:satOff val="0"/>
                <a:lumOff val="0"/>
                <a:alphaOff val="0"/>
                <a:tint val="94000"/>
                <a:satMod val="100000"/>
                <a:lumMod val="108000"/>
              </a:schemeClr>
            </a:gs>
            <a:gs pos="50000">
              <a:schemeClr val="accent5">
                <a:hueOff val="0"/>
                <a:satOff val="0"/>
                <a:lumOff val="0"/>
                <a:alphaOff val="0"/>
                <a:tint val="98000"/>
                <a:shade val="100000"/>
                <a:satMod val="100000"/>
                <a:lumMod val="100000"/>
              </a:schemeClr>
            </a:gs>
            <a:gs pos="100000">
              <a:schemeClr val="accent5">
                <a:hueOff val="0"/>
                <a:satOff val="0"/>
                <a:lumOff val="0"/>
                <a:alphaOff val="0"/>
                <a:shade val="72000"/>
                <a:satMod val="120000"/>
                <a:lumMod val="100000"/>
              </a:schemeClr>
            </a:gs>
          </a:gsLst>
          <a:lin ang="5400000" scaled="0"/>
        </a:gradFill>
        <a:ln>
          <a:noFill/>
        </a:ln>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dsp:spPr>
      <dsp:style>
        <a:lnRef idx="0">
          <a:scrgbClr r="0" g="0" b="0"/>
        </a:lnRef>
        <a:fillRef idx="3">
          <a:scrgbClr r="0" g="0" b="0"/>
        </a:fillRef>
        <a:effectRef idx="3">
          <a:scrgbClr r="0" g="0" b="0"/>
        </a:effectRef>
        <a:fontRef idx="minor">
          <a:schemeClr val="lt1"/>
        </a:fontRef>
      </dsp:style>
      <ds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ar-MA" sz="1900" kern="1200" dirty="0" smtClean="0"/>
            <a:t>مجتمع المعرفة </a:t>
          </a:r>
          <a:endParaRPr lang="fr-FR" sz="1900" kern="1200" dirty="0"/>
        </a:p>
      </dsp:txBody>
      <dsp:txXfrm>
        <a:off x="36880" y="1401991"/>
        <a:ext cx="1062542" cy="665453"/>
      </dsp:txXfrm>
    </dsp:sp>
    <dsp:sp modelId="{6ACBC11A-F517-42D7-90AA-70699AFF668C}">
      <dsp:nvSpPr>
        <dsp:cNvPr id="0" name=""/>
        <dsp:cNvSpPr/>
      </dsp:nvSpPr>
      <dsp:spPr>
        <a:xfrm>
          <a:off x="568151" y="515532"/>
          <a:ext cx="2438371" cy="2438371"/>
        </a:xfrm>
        <a:custGeom>
          <a:avLst/>
          <a:gdLst/>
          <a:ahLst/>
          <a:cxnLst/>
          <a:rect l="0" t="0" r="0" b="0"/>
          <a:pathLst>
            <a:path>
              <a:moveTo>
                <a:pt x="59930" y="841639"/>
              </a:moveTo>
              <a:arcTo wR="1219185" hR="1219185" stAng="11882365" swAng="2627785"/>
            </a:path>
          </a:pathLst>
        </a:custGeom>
        <a:noFill/>
        <a:ln w="9525" cap="flat" cmpd="sng" algn="ctr">
          <a:solidFill>
            <a:schemeClr val="accent5">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Tree>
</dsp:drawing>
</file>

<file path=ppt/diagrams/drawing1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058C045-F479-45C5-808E-841CC8E8AEB2}">
      <dsp:nvSpPr>
        <dsp:cNvPr id="0" name=""/>
        <dsp:cNvSpPr/>
      </dsp:nvSpPr>
      <dsp:spPr>
        <a:xfrm rot="5400000">
          <a:off x="4118722" y="-1268106"/>
          <a:ext cx="1711227" cy="4681728"/>
        </a:xfrm>
        <a:prstGeom prst="round2SameRect">
          <a:avLst/>
        </a:prstGeom>
        <a:solidFill>
          <a:schemeClr val="accent2">
            <a:alpha val="90000"/>
            <a:tint val="40000"/>
            <a:hueOff val="0"/>
            <a:satOff val="0"/>
            <a:lumOff val="0"/>
            <a:alphaOff val="0"/>
          </a:schemeClr>
        </a:solidFill>
        <a:ln w="9525" cap="flat" cmpd="sng" algn="ctr">
          <a:solidFill>
            <a:schemeClr val="accent2">
              <a:alpha val="90000"/>
              <a:tint val="40000"/>
              <a:hueOff val="0"/>
              <a:satOff val="0"/>
              <a:lumOff val="0"/>
              <a:alphaOff val="0"/>
            </a:schemeClr>
          </a:solidFill>
          <a:prstDash val="solid"/>
        </a:ln>
        <a:effectLst>
          <a:outerShdw blurRad="50800" dist="25400" dir="5400000" rotWithShape="0">
            <a:srgbClr val="000000">
              <a:alpha val="28000"/>
            </a:srgbClr>
          </a:outerShdw>
        </a:effectLst>
      </dsp:spPr>
      <dsp:style>
        <a:lnRef idx="1">
          <a:scrgbClr r="0" g="0" b="0"/>
        </a:lnRef>
        <a:fillRef idx="1">
          <a:scrgbClr r="0" g="0" b="0"/>
        </a:fillRef>
        <a:effectRef idx="2">
          <a:scrgbClr r="0" g="0" b="0"/>
        </a:effectRef>
        <a:fontRef idx="minor"/>
      </dsp:style>
      <dsp:txBody>
        <a:bodyPr spcFirstLastPara="0" vert="horz" wrap="square" lIns="99060" tIns="49530" rIns="99060" bIns="49530" numCol="1" spcCol="1270" anchor="ctr" anchorCtr="0">
          <a:noAutofit/>
        </a:bodyPr>
        <a:lstStyle/>
        <a:p>
          <a:pPr marL="228600" lvl="1" indent="-228600" algn="r" defTabSz="1155700" rtl="1">
            <a:lnSpc>
              <a:spcPct val="90000"/>
            </a:lnSpc>
            <a:spcBef>
              <a:spcPct val="0"/>
            </a:spcBef>
            <a:spcAft>
              <a:spcPct val="15000"/>
            </a:spcAft>
            <a:buChar char="••"/>
          </a:pPr>
          <a:r>
            <a:rPr lang="ar-MA" sz="2600" kern="1200" dirty="0" smtClean="0">
              <a:latin typeface="Calibri"/>
              <a:ea typeface="Calibri"/>
              <a:cs typeface="Sakkal Majalla"/>
            </a:rPr>
            <a:t>والتداول الديمقراطي على السلطة الحكومية واستقلالية السلطة القضائية </a:t>
          </a:r>
          <a:endParaRPr lang="fr-FR" sz="2600" kern="1200" dirty="0"/>
        </a:p>
        <a:p>
          <a:pPr marL="228600" lvl="1" indent="-228600" algn="r" defTabSz="1155700" rtl="1">
            <a:lnSpc>
              <a:spcPct val="90000"/>
            </a:lnSpc>
            <a:spcBef>
              <a:spcPct val="0"/>
            </a:spcBef>
            <a:spcAft>
              <a:spcPct val="15000"/>
            </a:spcAft>
            <a:buChar char="••"/>
          </a:pPr>
          <a:r>
            <a:rPr lang="ar-MA" sz="2600" kern="1200" dirty="0" smtClean="0"/>
            <a:t>من النظام الرئاسي </a:t>
          </a:r>
          <a:r>
            <a:rPr lang="ar-MA" sz="2600" kern="1200" dirty="0" err="1" smtClean="0"/>
            <a:t>الى</a:t>
          </a:r>
          <a:r>
            <a:rPr lang="ar-MA" sz="2600" kern="1200" dirty="0" smtClean="0"/>
            <a:t> النظام البرلماني </a:t>
          </a:r>
          <a:endParaRPr lang="fr-FR" sz="2600" kern="1200" dirty="0"/>
        </a:p>
      </dsp:txBody>
      <dsp:txXfrm rot="-5400000">
        <a:off x="2633472" y="300679"/>
        <a:ext cx="4598193" cy="1544157"/>
      </dsp:txXfrm>
    </dsp:sp>
    <dsp:sp modelId="{425D8AF4-3CD9-48D3-8260-7A0199960114}">
      <dsp:nvSpPr>
        <dsp:cNvPr id="0" name=""/>
        <dsp:cNvSpPr/>
      </dsp:nvSpPr>
      <dsp:spPr>
        <a:xfrm>
          <a:off x="0" y="3240"/>
          <a:ext cx="2633472" cy="2139033"/>
        </a:xfrm>
        <a:prstGeom prst="roundRect">
          <a:avLst/>
        </a:prstGeom>
        <a:gradFill rotWithShape="0">
          <a:gsLst>
            <a:gs pos="0">
              <a:schemeClr val="accent2">
                <a:hueOff val="0"/>
                <a:satOff val="0"/>
                <a:lumOff val="0"/>
                <a:alphaOff val="0"/>
                <a:tint val="94000"/>
                <a:satMod val="100000"/>
                <a:lumMod val="108000"/>
              </a:schemeClr>
            </a:gs>
            <a:gs pos="50000">
              <a:schemeClr val="accent2">
                <a:hueOff val="0"/>
                <a:satOff val="0"/>
                <a:lumOff val="0"/>
                <a:alphaOff val="0"/>
                <a:tint val="98000"/>
                <a:shade val="100000"/>
                <a:satMod val="100000"/>
                <a:lumMod val="100000"/>
              </a:schemeClr>
            </a:gs>
            <a:gs pos="100000">
              <a:schemeClr val="accent2">
                <a:hueOff val="0"/>
                <a:satOff val="0"/>
                <a:lumOff val="0"/>
                <a:alphaOff val="0"/>
                <a:shade val="72000"/>
                <a:satMod val="120000"/>
                <a:lumMod val="100000"/>
              </a:schemeClr>
            </a:gs>
          </a:gsLst>
          <a:lin ang="5400000" scaled="0"/>
        </a:gradFill>
        <a:ln>
          <a:noFill/>
        </a:ln>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dsp:spPr>
      <dsp:style>
        <a:lnRef idx="0">
          <a:scrgbClr r="0" g="0" b="0"/>
        </a:lnRef>
        <a:fillRef idx="3">
          <a:scrgbClr r="0" g="0" b="0"/>
        </a:fillRef>
        <a:effectRef idx="3">
          <a:scrgbClr r="0" g="0" b="0"/>
        </a:effectRef>
        <a:fontRef idx="minor">
          <a:schemeClr val="lt1"/>
        </a:fontRef>
      </dsp:style>
      <dsp:txBody>
        <a:bodyPr spcFirstLastPara="0" vert="horz" wrap="square" lIns="205740" tIns="102870" rIns="205740" bIns="102870" numCol="1" spcCol="1270" anchor="ctr" anchorCtr="0">
          <a:noAutofit/>
        </a:bodyPr>
        <a:lstStyle/>
        <a:p>
          <a:pPr lvl="0" algn="ctr" defTabSz="2400300">
            <a:lnSpc>
              <a:spcPct val="90000"/>
            </a:lnSpc>
            <a:spcBef>
              <a:spcPct val="0"/>
            </a:spcBef>
            <a:spcAft>
              <a:spcPct val="35000"/>
            </a:spcAft>
          </a:pPr>
          <a:r>
            <a:rPr lang="ar-MA" sz="5400" kern="1200" dirty="0" smtClean="0"/>
            <a:t>الملكية البرلمانية</a:t>
          </a:r>
          <a:endParaRPr lang="fr-FR" sz="5400" kern="1200" dirty="0"/>
        </a:p>
      </dsp:txBody>
      <dsp:txXfrm>
        <a:off x="104419" y="107659"/>
        <a:ext cx="2424634" cy="1930195"/>
      </dsp:txXfrm>
    </dsp:sp>
    <dsp:sp modelId="{FD98F480-50E8-4AF4-8FC3-6901D7AFAC00}">
      <dsp:nvSpPr>
        <dsp:cNvPr id="0" name=""/>
        <dsp:cNvSpPr/>
      </dsp:nvSpPr>
      <dsp:spPr>
        <a:xfrm rot="5400000">
          <a:off x="4118722" y="977879"/>
          <a:ext cx="1711227" cy="4681728"/>
        </a:xfrm>
        <a:prstGeom prst="round2SameRect">
          <a:avLst/>
        </a:prstGeom>
        <a:solidFill>
          <a:schemeClr val="accent2">
            <a:alpha val="90000"/>
            <a:tint val="40000"/>
            <a:hueOff val="0"/>
            <a:satOff val="0"/>
            <a:lumOff val="0"/>
            <a:alphaOff val="0"/>
          </a:schemeClr>
        </a:solidFill>
        <a:ln w="9525" cap="flat" cmpd="sng" algn="ctr">
          <a:solidFill>
            <a:schemeClr val="accent2">
              <a:alpha val="90000"/>
              <a:tint val="40000"/>
              <a:hueOff val="0"/>
              <a:satOff val="0"/>
              <a:lumOff val="0"/>
              <a:alphaOff val="0"/>
            </a:schemeClr>
          </a:solidFill>
          <a:prstDash val="solid"/>
        </a:ln>
        <a:effectLst>
          <a:outerShdw blurRad="50800" dist="25400" dir="5400000" rotWithShape="0">
            <a:srgbClr val="000000">
              <a:alpha val="28000"/>
            </a:srgbClr>
          </a:outerShdw>
        </a:effectLst>
      </dsp:spPr>
      <dsp:style>
        <a:lnRef idx="1">
          <a:scrgbClr r="0" g="0" b="0"/>
        </a:lnRef>
        <a:fillRef idx="1">
          <a:scrgbClr r="0" g="0" b="0"/>
        </a:fillRef>
        <a:effectRef idx="2">
          <a:scrgbClr r="0" g="0" b="0"/>
        </a:effectRef>
        <a:fontRef idx="minor"/>
      </dsp:style>
      <dsp:txBody>
        <a:bodyPr spcFirstLastPara="0" vert="horz" wrap="square" lIns="99060" tIns="49530" rIns="99060" bIns="49530" numCol="1" spcCol="1270" anchor="ctr" anchorCtr="0">
          <a:noAutofit/>
        </a:bodyPr>
        <a:lstStyle/>
        <a:p>
          <a:pPr marL="228600" lvl="1" indent="-228600" algn="r" defTabSz="1155700" rtl="1">
            <a:lnSpc>
              <a:spcPct val="90000"/>
            </a:lnSpc>
            <a:spcBef>
              <a:spcPct val="0"/>
            </a:spcBef>
            <a:spcAft>
              <a:spcPct val="15000"/>
            </a:spcAft>
            <a:buChar char="••"/>
          </a:pPr>
          <a:r>
            <a:rPr lang="ar-MA" sz="2600" kern="1200" dirty="0" smtClean="0">
              <a:latin typeface="Calibri"/>
              <a:ea typeface="Calibri"/>
              <a:cs typeface="Sakkal Majalla"/>
            </a:rPr>
            <a:t>وتحرير الأرض   من تحرير </a:t>
          </a:r>
          <a:r>
            <a:rPr lang="ar-MA" sz="2600" kern="1200" dirty="0" err="1" smtClean="0">
              <a:latin typeface="Calibri"/>
              <a:ea typeface="Calibri"/>
              <a:cs typeface="Sakkal Majalla"/>
            </a:rPr>
            <a:t>الانسان</a:t>
          </a:r>
          <a:endParaRPr lang="fr-FR" sz="2600" kern="1200" dirty="0"/>
        </a:p>
        <a:p>
          <a:pPr marL="228600" lvl="1" indent="-228600" algn="r" defTabSz="1155700" rtl="1">
            <a:lnSpc>
              <a:spcPct val="90000"/>
            </a:lnSpc>
            <a:spcBef>
              <a:spcPct val="0"/>
            </a:spcBef>
            <a:spcAft>
              <a:spcPct val="15000"/>
            </a:spcAft>
            <a:buChar char="••"/>
          </a:pPr>
          <a:r>
            <a:rPr lang="ar-MA" sz="2600" kern="1200" dirty="0" smtClean="0">
              <a:latin typeface="Calibri"/>
              <a:ea typeface="Calibri"/>
              <a:cs typeface="Sakkal Majalla"/>
            </a:rPr>
            <a:t>والحكم  الديمقراطي الجهوي الموسع </a:t>
          </a:r>
          <a:endParaRPr lang="fr-FR" sz="2600" kern="1200" dirty="0"/>
        </a:p>
      </dsp:txBody>
      <dsp:txXfrm rot="-5400000">
        <a:off x="2633472" y="2546665"/>
        <a:ext cx="4598193" cy="1544157"/>
      </dsp:txXfrm>
    </dsp:sp>
    <dsp:sp modelId="{ABFDE03F-9D5D-4D5C-9877-0B4DDD72F307}">
      <dsp:nvSpPr>
        <dsp:cNvPr id="0" name=""/>
        <dsp:cNvSpPr/>
      </dsp:nvSpPr>
      <dsp:spPr>
        <a:xfrm>
          <a:off x="0" y="2249226"/>
          <a:ext cx="2633472" cy="2139033"/>
        </a:xfrm>
        <a:prstGeom prst="roundRect">
          <a:avLst/>
        </a:prstGeom>
        <a:gradFill rotWithShape="0">
          <a:gsLst>
            <a:gs pos="0">
              <a:schemeClr val="accent2">
                <a:hueOff val="0"/>
                <a:satOff val="0"/>
                <a:lumOff val="0"/>
                <a:alphaOff val="0"/>
                <a:tint val="94000"/>
                <a:satMod val="100000"/>
                <a:lumMod val="108000"/>
              </a:schemeClr>
            </a:gs>
            <a:gs pos="50000">
              <a:schemeClr val="accent2">
                <a:hueOff val="0"/>
                <a:satOff val="0"/>
                <a:lumOff val="0"/>
                <a:alphaOff val="0"/>
                <a:tint val="98000"/>
                <a:shade val="100000"/>
                <a:satMod val="100000"/>
                <a:lumMod val="100000"/>
              </a:schemeClr>
            </a:gs>
            <a:gs pos="100000">
              <a:schemeClr val="accent2">
                <a:hueOff val="0"/>
                <a:satOff val="0"/>
                <a:lumOff val="0"/>
                <a:alphaOff val="0"/>
                <a:shade val="72000"/>
                <a:satMod val="120000"/>
                <a:lumMod val="100000"/>
              </a:schemeClr>
            </a:gs>
          </a:gsLst>
          <a:lin ang="5400000" scaled="0"/>
        </a:gradFill>
        <a:ln>
          <a:noFill/>
        </a:ln>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dsp:spPr>
      <dsp:style>
        <a:lnRef idx="0">
          <a:scrgbClr r="0" g="0" b="0"/>
        </a:lnRef>
        <a:fillRef idx="3">
          <a:scrgbClr r="0" g="0" b="0"/>
        </a:fillRef>
        <a:effectRef idx="3">
          <a:scrgbClr r="0" g="0" b="0"/>
        </a:effectRef>
        <a:fontRef idx="minor">
          <a:schemeClr val="lt1"/>
        </a:fontRef>
      </dsp:style>
      <dsp:txBody>
        <a:bodyPr spcFirstLastPara="0" vert="horz" wrap="square" lIns="205740" tIns="102870" rIns="205740" bIns="102870" numCol="1" spcCol="1270" anchor="ctr" anchorCtr="0">
          <a:noAutofit/>
        </a:bodyPr>
        <a:lstStyle/>
        <a:p>
          <a:pPr lvl="0" algn="ctr" defTabSz="2400300">
            <a:lnSpc>
              <a:spcPct val="90000"/>
            </a:lnSpc>
            <a:spcBef>
              <a:spcPct val="0"/>
            </a:spcBef>
            <a:spcAft>
              <a:spcPct val="35000"/>
            </a:spcAft>
          </a:pPr>
          <a:r>
            <a:rPr lang="ar-MA" sz="5400" kern="1200" dirty="0" smtClean="0"/>
            <a:t>الوحدة الوطنية</a:t>
          </a:r>
          <a:endParaRPr lang="fr-FR" sz="5400" kern="1200" dirty="0"/>
        </a:p>
      </dsp:txBody>
      <dsp:txXfrm>
        <a:off x="104419" y="2353645"/>
        <a:ext cx="2424634" cy="1930195"/>
      </dsp:txXfrm>
    </dsp:sp>
    <dsp:sp modelId="{91AD78CC-6AEA-42F2-A600-A62DBA71AD6D}">
      <dsp:nvSpPr>
        <dsp:cNvPr id="0" name=""/>
        <dsp:cNvSpPr/>
      </dsp:nvSpPr>
      <dsp:spPr>
        <a:xfrm rot="5400000">
          <a:off x="4118722" y="3223865"/>
          <a:ext cx="1711227" cy="4681728"/>
        </a:xfrm>
        <a:prstGeom prst="round2SameRect">
          <a:avLst/>
        </a:prstGeom>
        <a:solidFill>
          <a:schemeClr val="accent2">
            <a:alpha val="90000"/>
            <a:tint val="40000"/>
            <a:hueOff val="0"/>
            <a:satOff val="0"/>
            <a:lumOff val="0"/>
            <a:alphaOff val="0"/>
          </a:schemeClr>
        </a:solidFill>
        <a:ln w="9525" cap="flat" cmpd="sng" algn="ctr">
          <a:solidFill>
            <a:schemeClr val="accent2">
              <a:alpha val="90000"/>
              <a:tint val="40000"/>
              <a:hueOff val="0"/>
              <a:satOff val="0"/>
              <a:lumOff val="0"/>
              <a:alphaOff val="0"/>
            </a:schemeClr>
          </a:solidFill>
          <a:prstDash val="solid"/>
        </a:ln>
        <a:effectLst>
          <a:outerShdw blurRad="50800" dist="25400" dir="5400000" rotWithShape="0">
            <a:srgbClr val="000000">
              <a:alpha val="28000"/>
            </a:srgbClr>
          </a:outerShdw>
        </a:effectLst>
      </dsp:spPr>
      <dsp:style>
        <a:lnRef idx="1">
          <a:scrgbClr r="0" g="0" b="0"/>
        </a:lnRef>
        <a:fillRef idx="1">
          <a:scrgbClr r="0" g="0" b="0"/>
        </a:fillRef>
        <a:effectRef idx="2">
          <a:scrgbClr r="0" g="0" b="0"/>
        </a:effectRef>
        <a:fontRef idx="minor"/>
      </dsp:style>
      <dsp:txBody>
        <a:bodyPr spcFirstLastPara="0" vert="horz" wrap="square" lIns="99060" tIns="49530" rIns="99060" bIns="49530" numCol="1" spcCol="1270" anchor="ctr" anchorCtr="0">
          <a:noAutofit/>
        </a:bodyPr>
        <a:lstStyle/>
        <a:p>
          <a:pPr marL="228600" lvl="1" indent="-228600" algn="r" defTabSz="1155700" rtl="1">
            <a:lnSpc>
              <a:spcPct val="90000"/>
            </a:lnSpc>
            <a:spcBef>
              <a:spcPct val="0"/>
            </a:spcBef>
            <a:spcAft>
              <a:spcPct val="15000"/>
            </a:spcAft>
            <a:buChar char="••"/>
          </a:pPr>
          <a:r>
            <a:rPr lang="ar-MA" sz="2600" kern="1200" dirty="0" smtClean="0">
              <a:latin typeface="Calibri"/>
              <a:ea typeface="Calibri"/>
              <a:cs typeface="Sakkal Majalla"/>
            </a:rPr>
            <a:t>ضمان الحريات العامة الفردية والجماعية،  </a:t>
          </a:r>
          <a:endParaRPr lang="fr-FR" sz="2600" kern="1200" dirty="0"/>
        </a:p>
        <a:p>
          <a:pPr marL="228600" lvl="1" indent="-228600" algn="r" defTabSz="1155700" rtl="1">
            <a:lnSpc>
              <a:spcPct val="90000"/>
            </a:lnSpc>
            <a:spcBef>
              <a:spcPct val="0"/>
            </a:spcBef>
            <a:spcAft>
              <a:spcPct val="15000"/>
            </a:spcAft>
            <a:buChar char="••"/>
          </a:pPr>
          <a:r>
            <a:rPr lang="ar-MA" sz="2600" kern="1200" dirty="0" smtClean="0">
              <a:latin typeface="Calibri"/>
              <a:ea typeface="Calibri"/>
              <a:cs typeface="Sakkal Majalla"/>
            </a:rPr>
            <a:t>وتفعيل مبادرات المراقبة  الشعبية والمدنية </a:t>
          </a:r>
          <a:endParaRPr lang="fr-FR" sz="2600" kern="1200" dirty="0"/>
        </a:p>
      </dsp:txBody>
      <dsp:txXfrm rot="-5400000">
        <a:off x="2633472" y="4792651"/>
        <a:ext cx="4598193" cy="1544157"/>
      </dsp:txXfrm>
    </dsp:sp>
    <dsp:sp modelId="{767BB7A2-8C4A-49B8-B07D-C1D86E3693A0}">
      <dsp:nvSpPr>
        <dsp:cNvPr id="0" name=""/>
        <dsp:cNvSpPr/>
      </dsp:nvSpPr>
      <dsp:spPr>
        <a:xfrm>
          <a:off x="0" y="4495212"/>
          <a:ext cx="2633472" cy="2139033"/>
        </a:xfrm>
        <a:prstGeom prst="roundRect">
          <a:avLst/>
        </a:prstGeom>
        <a:gradFill rotWithShape="0">
          <a:gsLst>
            <a:gs pos="0">
              <a:schemeClr val="accent2">
                <a:hueOff val="0"/>
                <a:satOff val="0"/>
                <a:lumOff val="0"/>
                <a:alphaOff val="0"/>
                <a:tint val="94000"/>
                <a:satMod val="100000"/>
                <a:lumMod val="108000"/>
              </a:schemeClr>
            </a:gs>
            <a:gs pos="50000">
              <a:schemeClr val="accent2">
                <a:hueOff val="0"/>
                <a:satOff val="0"/>
                <a:lumOff val="0"/>
                <a:alphaOff val="0"/>
                <a:tint val="98000"/>
                <a:shade val="100000"/>
                <a:satMod val="100000"/>
                <a:lumMod val="100000"/>
              </a:schemeClr>
            </a:gs>
            <a:gs pos="100000">
              <a:schemeClr val="accent2">
                <a:hueOff val="0"/>
                <a:satOff val="0"/>
                <a:lumOff val="0"/>
                <a:alphaOff val="0"/>
                <a:shade val="72000"/>
                <a:satMod val="120000"/>
                <a:lumMod val="100000"/>
              </a:schemeClr>
            </a:gs>
          </a:gsLst>
          <a:lin ang="5400000" scaled="0"/>
        </a:gradFill>
        <a:ln>
          <a:noFill/>
        </a:ln>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dsp:spPr>
      <dsp:style>
        <a:lnRef idx="0">
          <a:scrgbClr r="0" g="0" b="0"/>
        </a:lnRef>
        <a:fillRef idx="3">
          <a:scrgbClr r="0" g="0" b="0"/>
        </a:fillRef>
        <a:effectRef idx="3">
          <a:scrgbClr r="0" g="0" b="0"/>
        </a:effectRef>
        <a:fontRef idx="minor">
          <a:schemeClr val="lt1"/>
        </a:fontRef>
      </dsp:style>
      <dsp:txBody>
        <a:bodyPr spcFirstLastPara="0" vert="horz" wrap="square" lIns="205740" tIns="102870" rIns="205740" bIns="102870" numCol="1" spcCol="1270" anchor="ctr" anchorCtr="0">
          <a:noAutofit/>
        </a:bodyPr>
        <a:lstStyle/>
        <a:p>
          <a:pPr lvl="0" algn="ctr" defTabSz="2400300">
            <a:lnSpc>
              <a:spcPct val="90000"/>
            </a:lnSpc>
            <a:spcBef>
              <a:spcPct val="0"/>
            </a:spcBef>
            <a:spcAft>
              <a:spcPct val="35000"/>
            </a:spcAft>
          </a:pPr>
          <a:r>
            <a:rPr lang="ar-MA" sz="5400" kern="1200" dirty="0" smtClean="0"/>
            <a:t>الحريات العامة</a:t>
          </a:r>
          <a:endParaRPr lang="fr-FR" sz="5400" kern="1200" dirty="0"/>
        </a:p>
      </dsp:txBody>
      <dsp:txXfrm>
        <a:off x="104419" y="4599631"/>
        <a:ext cx="2424634" cy="1930195"/>
      </dsp:txXfrm>
    </dsp:sp>
  </dsp:spTree>
</dsp:drawing>
</file>

<file path=ppt/diagrams/drawing1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1B8A43B-3481-4D1A-8DE6-DFFA3BAA4E02}">
      <dsp:nvSpPr>
        <dsp:cNvPr id="0" name=""/>
        <dsp:cNvSpPr/>
      </dsp:nvSpPr>
      <dsp:spPr>
        <a:xfrm>
          <a:off x="1220066" y="146807"/>
          <a:ext cx="1134540" cy="737451"/>
        </a:xfrm>
        <a:prstGeom prst="roundRect">
          <a:avLst/>
        </a:prstGeom>
        <a:gradFill rotWithShape="0">
          <a:gsLst>
            <a:gs pos="0">
              <a:schemeClr val="accent2">
                <a:hueOff val="0"/>
                <a:satOff val="0"/>
                <a:lumOff val="0"/>
                <a:alphaOff val="0"/>
                <a:tint val="94000"/>
                <a:satMod val="100000"/>
                <a:lumMod val="108000"/>
              </a:schemeClr>
            </a:gs>
            <a:gs pos="50000">
              <a:schemeClr val="accent2">
                <a:hueOff val="0"/>
                <a:satOff val="0"/>
                <a:lumOff val="0"/>
                <a:alphaOff val="0"/>
                <a:tint val="98000"/>
                <a:shade val="100000"/>
                <a:satMod val="100000"/>
                <a:lumMod val="100000"/>
              </a:schemeClr>
            </a:gs>
            <a:gs pos="100000">
              <a:schemeClr val="accent2">
                <a:hueOff val="0"/>
                <a:satOff val="0"/>
                <a:lumOff val="0"/>
                <a:alphaOff val="0"/>
                <a:shade val="72000"/>
                <a:satMod val="120000"/>
                <a:lumMod val="100000"/>
              </a:schemeClr>
            </a:gs>
          </a:gsLst>
          <a:lin ang="5400000" scaled="0"/>
        </a:gradFill>
        <a:ln>
          <a:noFill/>
        </a:ln>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dsp:spPr>
      <dsp:style>
        <a:lnRef idx="0">
          <a:scrgbClr r="0" g="0" b="0"/>
        </a:lnRef>
        <a:fillRef idx="3">
          <a:scrgbClr r="0" g="0" b="0"/>
        </a:fillRef>
        <a:effectRef idx="3">
          <a:scrgbClr r="0" g="0" b="0"/>
        </a:effectRef>
        <a:fontRef idx="minor">
          <a:schemeClr val="lt1"/>
        </a:fontRef>
      </dsp:style>
      <ds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ar-MA" sz="1900" kern="1200" dirty="0" smtClean="0"/>
            <a:t>الدولة الديمقراطية</a:t>
          </a:r>
          <a:endParaRPr lang="fr-FR" sz="1900" kern="1200" dirty="0"/>
        </a:p>
      </dsp:txBody>
      <dsp:txXfrm>
        <a:off x="1256065" y="182806"/>
        <a:ext cx="1062542" cy="665453"/>
      </dsp:txXfrm>
    </dsp:sp>
    <dsp:sp modelId="{3B0786CA-36B8-45E7-90A3-E18A536BD803}">
      <dsp:nvSpPr>
        <dsp:cNvPr id="0" name=""/>
        <dsp:cNvSpPr/>
      </dsp:nvSpPr>
      <dsp:spPr>
        <a:xfrm>
          <a:off x="568151" y="515532"/>
          <a:ext cx="2438371" cy="2438371"/>
        </a:xfrm>
        <a:custGeom>
          <a:avLst/>
          <a:gdLst/>
          <a:ahLst/>
          <a:cxnLst/>
          <a:rect l="0" t="0" r="0" b="0"/>
          <a:pathLst>
            <a:path>
              <a:moveTo>
                <a:pt x="1794641" y="144353"/>
              </a:moveTo>
              <a:arcTo wR="1219185" hR="1219185" stAng="17889851" swAng="2627785"/>
            </a:path>
          </a:pathLst>
        </a:custGeom>
        <a:noFill/>
        <a:ln w="9525" cap="flat" cmpd="sng" algn="ctr">
          <a:solidFill>
            <a:schemeClr val="accent2">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BEC03FD6-0CDA-4936-B6CE-70F73D400844}">
      <dsp:nvSpPr>
        <dsp:cNvPr id="0" name=""/>
        <dsp:cNvSpPr/>
      </dsp:nvSpPr>
      <dsp:spPr>
        <a:xfrm>
          <a:off x="2439252" y="1365992"/>
          <a:ext cx="1134540" cy="737451"/>
        </a:xfrm>
        <a:prstGeom prst="roundRect">
          <a:avLst/>
        </a:prstGeom>
        <a:gradFill rotWithShape="0">
          <a:gsLst>
            <a:gs pos="0">
              <a:schemeClr val="accent3">
                <a:hueOff val="0"/>
                <a:satOff val="0"/>
                <a:lumOff val="0"/>
                <a:alphaOff val="0"/>
                <a:tint val="94000"/>
                <a:satMod val="100000"/>
                <a:lumMod val="108000"/>
              </a:schemeClr>
            </a:gs>
            <a:gs pos="50000">
              <a:schemeClr val="accent3">
                <a:hueOff val="0"/>
                <a:satOff val="0"/>
                <a:lumOff val="0"/>
                <a:alphaOff val="0"/>
                <a:tint val="98000"/>
                <a:shade val="100000"/>
                <a:satMod val="100000"/>
                <a:lumMod val="100000"/>
              </a:schemeClr>
            </a:gs>
            <a:gs pos="100000">
              <a:schemeClr val="accent3">
                <a:hueOff val="0"/>
                <a:satOff val="0"/>
                <a:lumOff val="0"/>
                <a:alphaOff val="0"/>
                <a:shade val="72000"/>
                <a:satMod val="120000"/>
                <a:lumMod val="100000"/>
              </a:schemeClr>
            </a:gs>
          </a:gsLst>
          <a:lin ang="5400000" scaled="0"/>
        </a:gradFill>
        <a:ln>
          <a:noFill/>
        </a:ln>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dsp:spPr>
      <dsp:style>
        <a:lnRef idx="0">
          <a:scrgbClr r="0" g="0" b="0"/>
        </a:lnRef>
        <a:fillRef idx="3">
          <a:scrgbClr r="0" g="0" b="0"/>
        </a:fillRef>
        <a:effectRef idx="3">
          <a:scrgbClr r="0" g="0" b="0"/>
        </a:effectRef>
        <a:fontRef idx="minor">
          <a:schemeClr val="lt1"/>
        </a:fontRef>
      </dsp:style>
      <ds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ar-MA" sz="1900" kern="1200" dirty="0" smtClean="0"/>
            <a:t>اقتصاد تنمية </a:t>
          </a:r>
          <a:endParaRPr lang="fr-FR" sz="1900" kern="1200" dirty="0"/>
        </a:p>
      </dsp:txBody>
      <dsp:txXfrm>
        <a:off x="2475251" y="1401991"/>
        <a:ext cx="1062542" cy="665453"/>
      </dsp:txXfrm>
    </dsp:sp>
    <dsp:sp modelId="{73B76246-4370-452C-A599-E1EE5946F878}">
      <dsp:nvSpPr>
        <dsp:cNvPr id="0" name=""/>
        <dsp:cNvSpPr/>
      </dsp:nvSpPr>
      <dsp:spPr>
        <a:xfrm>
          <a:off x="568151" y="515532"/>
          <a:ext cx="2438371" cy="2438371"/>
        </a:xfrm>
        <a:custGeom>
          <a:avLst/>
          <a:gdLst/>
          <a:ahLst/>
          <a:cxnLst/>
          <a:rect l="0" t="0" r="0" b="0"/>
          <a:pathLst>
            <a:path>
              <a:moveTo>
                <a:pt x="2378441" y="1596732"/>
              </a:moveTo>
              <a:arcTo wR="1219185" hR="1219185" stAng="1082365" swAng="2627785"/>
            </a:path>
          </a:pathLst>
        </a:custGeom>
        <a:noFill/>
        <a:ln w="9525" cap="flat" cmpd="sng" algn="ctr">
          <a:solidFill>
            <a:schemeClr val="accent3">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7C642A48-5636-44A3-9409-700B14301942}">
      <dsp:nvSpPr>
        <dsp:cNvPr id="0" name=""/>
        <dsp:cNvSpPr/>
      </dsp:nvSpPr>
      <dsp:spPr>
        <a:xfrm>
          <a:off x="1220066" y="2585178"/>
          <a:ext cx="1134540" cy="737451"/>
        </a:xfrm>
        <a:prstGeom prst="roundRect">
          <a:avLst/>
        </a:prstGeom>
        <a:gradFill rotWithShape="0">
          <a:gsLst>
            <a:gs pos="0">
              <a:schemeClr val="accent4">
                <a:hueOff val="0"/>
                <a:satOff val="0"/>
                <a:lumOff val="0"/>
                <a:alphaOff val="0"/>
                <a:tint val="94000"/>
                <a:satMod val="100000"/>
                <a:lumMod val="108000"/>
              </a:schemeClr>
            </a:gs>
            <a:gs pos="50000">
              <a:schemeClr val="accent4">
                <a:hueOff val="0"/>
                <a:satOff val="0"/>
                <a:lumOff val="0"/>
                <a:alphaOff val="0"/>
                <a:tint val="98000"/>
                <a:shade val="100000"/>
                <a:satMod val="100000"/>
                <a:lumMod val="100000"/>
              </a:schemeClr>
            </a:gs>
            <a:gs pos="100000">
              <a:schemeClr val="accent4">
                <a:hueOff val="0"/>
                <a:satOff val="0"/>
                <a:lumOff val="0"/>
                <a:alphaOff val="0"/>
                <a:shade val="72000"/>
                <a:satMod val="120000"/>
                <a:lumMod val="100000"/>
              </a:schemeClr>
            </a:gs>
          </a:gsLst>
          <a:lin ang="5400000" scaled="0"/>
        </a:gradFill>
        <a:ln>
          <a:noFill/>
        </a:ln>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dsp:spPr>
      <dsp:style>
        <a:lnRef idx="0">
          <a:scrgbClr r="0" g="0" b="0"/>
        </a:lnRef>
        <a:fillRef idx="3">
          <a:scrgbClr r="0" g="0" b="0"/>
        </a:fillRef>
        <a:effectRef idx="3">
          <a:scrgbClr r="0" g="0" b="0"/>
        </a:effectRef>
        <a:fontRef idx="minor">
          <a:schemeClr val="lt1"/>
        </a:fontRef>
      </dsp:style>
      <ds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ar-MA" sz="1900" kern="1200" dirty="0" smtClean="0"/>
            <a:t>عدالة اجتماعية </a:t>
          </a:r>
          <a:endParaRPr lang="fr-FR" sz="1900" kern="1200" dirty="0"/>
        </a:p>
      </dsp:txBody>
      <dsp:txXfrm>
        <a:off x="1256065" y="2621177"/>
        <a:ext cx="1062542" cy="665453"/>
      </dsp:txXfrm>
    </dsp:sp>
    <dsp:sp modelId="{60BAA851-0B1B-49FD-9FC2-2630399AD168}">
      <dsp:nvSpPr>
        <dsp:cNvPr id="0" name=""/>
        <dsp:cNvSpPr/>
      </dsp:nvSpPr>
      <dsp:spPr>
        <a:xfrm>
          <a:off x="568151" y="515532"/>
          <a:ext cx="2438371" cy="2438371"/>
        </a:xfrm>
        <a:custGeom>
          <a:avLst/>
          <a:gdLst/>
          <a:ahLst/>
          <a:cxnLst/>
          <a:rect l="0" t="0" r="0" b="0"/>
          <a:pathLst>
            <a:path>
              <a:moveTo>
                <a:pt x="643730" y="2294018"/>
              </a:moveTo>
              <a:arcTo wR="1219185" hR="1219185" stAng="7089851" swAng="2627785"/>
            </a:path>
          </a:pathLst>
        </a:custGeom>
        <a:noFill/>
        <a:ln w="9525" cap="flat" cmpd="sng" algn="ctr">
          <a:solidFill>
            <a:schemeClr val="accent4">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1EBECF5B-D728-4FB3-9D2C-91D0F23E9E8C}">
      <dsp:nvSpPr>
        <dsp:cNvPr id="0" name=""/>
        <dsp:cNvSpPr/>
      </dsp:nvSpPr>
      <dsp:spPr>
        <a:xfrm>
          <a:off x="881" y="1365992"/>
          <a:ext cx="1134540" cy="737451"/>
        </a:xfrm>
        <a:prstGeom prst="roundRect">
          <a:avLst/>
        </a:prstGeom>
        <a:gradFill rotWithShape="0">
          <a:gsLst>
            <a:gs pos="0">
              <a:schemeClr val="accent5">
                <a:hueOff val="0"/>
                <a:satOff val="0"/>
                <a:lumOff val="0"/>
                <a:alphaOff val="0"/>
                <a:tint val="94000"/>
                <a:satMod val="100000"/>
                <a:lumMod val="108000"/>
              </a:schemeClr>
            </a:gs>
            <a:gs pos="50000">
              <a:schemeClr val="accent5">
                <a:hueOff val="0"/>
                <a:satOff val="0"/>
                <a:lumOff val="0"/>
                <a:alphaOff val="0"/>
                <a:tint val="98000"/>
                <a:shade val="100000"/>
                <a:satMod val="100000"/>
                <a:lumMod val="100000"/>
              </a:schemeClr>
            </a:gs>
            <a:gs pos="100000">
              <a:schemeClr val="accent5">
                <a:hueOff val="0"/>
                <a:satOff val="0"/>
                <a:lumOff val="0"/>
                <a:alphaOff val="0"/>
                <a:shade val="72000"/>
                <a:satMod val="120000"/>
                <a:lumMod val="100000"/>
              </a:schemeClr>
            </a:gs>
          </a:gsLst>
          <a:lin ang="5400000" scaled="0"/>
        </a:gradFill>
        <a:ln>
          <a:noFill/>
        </a:ln>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dsp:spPr>
      <dsp:style>
        <a:lnRef idx="0">
          <a:scrgbClr r="0" g="0" b="0"/>
        </a:lnRef>
        <a:fillRef idx="3">
          <a:scrgbClr r="0" g="0" b="0"/>
        </a:fillRef>
        <a:effectRef idx="3">
          <a:scrgbClr r="0" g="0" b="0"/>
        </a:effectRef>
        <a:fontRef idx="minor">
          <a:schemeClr val="lt1"/>
        </a:fontRef>
      </dsp:style>
      <ds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ar-MA" sz="1900" kern="1200" dirty="0" smtClean="0"/>
            <a:t>مجتمع المعرفة </a:t>
          </a:r>
          <a:endParaRPr lang="fr-FR" sz="1900" kern="1200" dirty="0"/>
        </a:p>
      </dsp:txBody>
      <dsp:txXfrm>
        <a:off x="36880" y="1401991"/>
        <a:ext cx="1062542" cy="665453"/>
      </dsp:txXfrm>
    </dsp:sp>
    <dsp:sp modelId="{6ACBC11A-F517-42D7-90AA-70699AFF668C}">
      <dsp:nvSpPr>
        <dsp:cNvPr id="0" name=""/>
        <dsp:cNvSpPr/>
      </dsp:nvSpPr>
      <dsp:spPr>
        <a:xfrm>
          <a:off x="568151" y="515532"/>
          <a:ext cx="2438371" cy="2438371"/>
        </a:xfrm>
        <a:custGeom>
          <a:avLst/>
          <a:gdLst/>
          <a:ahLst/>
          <a:cxnLst/>
          <a:rect l="0" t="0" r="0" b="0"/>
          <a:pathLst>
            <a:path>
              <a:moveTo>
                <a:pt x="59930" y="841639"/>
              </a:moveTo>
              <a:arcTo wR="1219185" hR="1219185" stAng="11882365" swAng="2627785"/>
            </a:path>
          </a:pathLst>
        </a:custGeom>
        <a:noFill/>
        <a:ln w="9525" cap="flat" cmpd="sng" algn="ctr">
          <a:solidFill>
            <a:schemeClr val="accent5">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E1CE104-D743-40D3-B656-3F527FBD5C37}">
      <dsp:nvSpPr>
        <dsp:cNvPr id="0" name=""/>
        <dsp:cNvSpPr/>
      </dsp:nvSpPr>
      <dsp:spPr>
        <a:xfrm>
          <a:off x="2038444" y="898250"/>
          <a:ext cx="2381152" cy="799041"/>
        </a:xfrm>
        <a:prstGeom prst="rightArrow">
          <a:avLst>
            <a:gd name="adj1" fmla="val 50000"/>
            <a:gd name="adj2" fmla="val 50000"/>
          </a:avLst>
        </a:prstGeom>
        <a:gradFill rotWithShape="0">
          <a:gsLst>
            <a:gs pos="0">
              <a:schemeClr val="accent5">
                <a:hueOff val="0"/>
                <a:satOff val="0"/>
                <a:lumOff val="0"/>
                <a:alphaOff val="0"/>
                <a:tint val="94000"/>
                <a:satMod val="100000"/>
                <a:lumMod val="108000"/>
              </a:schemeClr>
            </a:gs>
            <a:gs pos="50000">
              <a:schemeClr val="accent5">
                <a:hueOff val="0"/>
                <a:satOff val="0"/>
                <a:lumOff val="0"/>
                <a:alphaOff val="0"/>
                <a:tint val="98000"/>
                <a:shade val="100000"/>
                <a:satMod val="100000"/>
                <a:lumMod val="100000"/>
              </a:schemeClr>
            </a:gs>
            <a:gs pos="100000">
              <a:schemeClr val="accent5">
                <a:hueOff val="0"/>
                <a:satOff val="0"/>
                <a:lumOff val="0"/>
                <a:alphaOff val="0"/>
                <a:shade val="72000"/>
                <a:satMod val="120000"/>
                <a:lumMod val="100000"/>
              </a:schemeClr>
            </a:gs>
          </a:gsLst>
          <a:lin ang="5400000" scaled="0"/>
        </a:gradFill>
        <a:ln>
          <a:noFill/>
        </a:ln>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dsp:spPr>
      <dsp:style>
        <a:lnRef idx="0">
          <a:scrgbClr r="0" g="0" b="0"/>
        </a:lnRef>
        <a:fillRef idx="3">
          <a:scrgbClr r="0" g="0" b="0"/>
        </a:fillRef>
        <a:effectRef idx="3">
          <a:scrgbClr r="0" g="0" b="0"/>
        </a:effectRef>
        <a:fontRef idx="minor">
          <a:schemeClr val="lt1"/>
        </a:fontRef>
      </dsp:style>
      <dsp:txBody>
        <a:bodyPr spcFirstLastPara="0" vert="horz" wrap="square" lIns="57150" tIns="57150" rIns="254000" bIns="126848" numCol="1" spcCol="1270" anchor="ctr" anchorCtr="0">
          <a:noAutofit/>
        </a:bodyPr>
        <a:lstStyle/>
        <a:p>
          <a:pPr lvl="0" algn="l" defTabSz="666750">
            <a:lnSpc>
              <a:spcPct val="90000"/>
            </a:lnSpc>
            <a:spcBef>
              <a:spcPct val="0"/>
            </a:spcBef>
            <a:spcAft>
              <a:spcPct val="35000"/>
            </a:spcAft>
          </a:pPr>
          <a:r>
            <a:rPr lang="ar-MA" sz="1500" kern="1200" dirty="0" smtClean="0"/>
            <a:t>السياق الدولي </a:t>
          </a:r>
          <a:endParaRPr lang="fr-FR" sz="1500" kern="1200" dirty="0"/>
        </a:p>
      </dsp:txBody>
      <dsp:txXfrm>
        <a:off x="2038444" y="1098010"/>
        <a:ext cx="2181392" cy="399521"/>
      </dsp:txXfrm>
    </dsp:sp>
    <dsp:sp modelId="{3BE666F5-3CB2-472D-B0F1-C22DB2DA8B0B}">
      <dsp:nvSpPr>
        <dsp:cNvPr id="0" name=""/>
        <dsp:cNvSpPr/>
      </dsp:nvSpPr>
      <dsp:spPr>
        <a:xfrm>
          <a:off x="1595726" y="719175"/>
          <a:ext cx="1878529" cy="3217989"/>
        </a:xfrm>
        <a:prstGeom prst="rect">
          <a:avLst/>
        </a:prstGeom>
        <a:solidFill>
          <a:schemeClr val="lt1">
            <a:hueOff val="0"/>
            <a:satOff val="0"/>
            <a:lumOff val="0"/>
            <a:alphaOff val="0"/>
          </a:schemeClr>
        </a:solidFill>
        <a:ln w="9525" cap="flat" cmpd="sng" algn="ctr">
          <a:solidFill>
            <a:schemeClr val="accent5">
              <a:hueOff val="0"/>
              <a:satOff val="0"/>
              <a:lumOff val="0"/>
              <a:alphaOff val="0"/>
            </a:schemeClr>
          </a:solidFill>
          <a:prstDash val="solid"/>
        </a:ln>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dsp:spPr>
      <dsp:style>
        <a:lnRef idx="1">
          <a:scrgbClr r="0" g="0" b="0"/>
        </a:lnRef>
        <a:fillRef idx="1">
          <a:scrgbClr r="0" g="0" b="0"/>
        </a:fillRef>
        <a:effectRef idx="3">
          <a:scrgbClr r="0" g="0" b="0"/>
        </a:effectRef>
        <a:fontRef idx="minor"/>
      </dsp:style>
      <dsp:txBody>
        <a:bodyPr spcFirstLastPara="0" vert="horz" wrap="square" lIns="91440" tIns="91440" rIns="91440" bIns="91440" numCol="1" spcCol="1270" anchor="t" anchorCtr="0">
          <a:noAutofit/>
        </a:bodyPr>
        <a:lstStyle/>
        <a:p>
          <a:pPr lvl="0" algn="r" defTabSz="1066800">
            <a:lnSpc>
              <a:spcPct val="90000"/>
            </a:lnSpc>
            <a:spcBef>
              <a:spcPct val="0"/>
            </a:spcBef>
            <a:spcAft>
              <a:spcPct val="35000"/>
            </a:spcAft>
          </a:pPr>
          <a:r>
            <a:rPr lang="ar-MA" sz="2400" kern="1200" dirty="0" smtClean="0"/>
            <a:t>- </a:t>
          </a:r>
          <a:r>
            <a:rPr lang="ar-MA" sz="2400" b="1" kern="1200" dirty="0" smtClean="0">
              <a:solidFill>
                <a:srgbClr val="FF0000"/>
              </a:solidFill>
            </a:rPr>
            <a:t>سيطرة المال </a:t>
          </a:r>
          <a:r>
            <a:rPr lang="ar-MA" sz="2400" b="1" kern="1200" dirty="0" err="1" smtClean="0">
              <a:solidFill>
                <a:srgbClr val="FF0000"/>
              </a:solidFill>
            </a:rPr>
            <a:t>والراسمال</a:t>
          </a:r>
          <a:r>
            <a:rPr lang="ar-MA" sz="2400" b="1" kern="1200" dirty="0" smtClean="0">
              <a:solidFill>
                <a:srgbClr val="FF0000"/>
              </a:solidFill>
            </a:rPr>
            <a:t> والاعمال على مصادر صناعة القرار السياسي</a:t>
          </a:r>
        </a:p>
        <a:p>
          <a:pPr lvl="0" algn="r" defTabSz="1066800">
            <a:lnSpc>
              <a:spcPct val="90000"/>
            </a:lnSpc>
            <a:spcBef>
              <a:spcPct val="0"/>
            </a:spcBef>
            <a:spcAft>
              <a:spcPct val="35000"/>
            </a:spcAft>
          </a:pPr>
          <a:r>
            <a:rPr lang="ar-MA" sz="2400" kern="1200" dirty="0" smtClean="0"/>
            <a:t>-الانتفاضات في المنطقة العربية </a:t>
          </a:r>
        </a:p>
        <a:p>
          <a:pPr lvl="0" algn="r" defTabSz="1066800">
            <a:lnSpc>
              <a:spcPct val="90000"/>
            </a:lnSpc>
            <a:spcBef>
              <a:spcPct val="0"/>
            </a:spcBef>
            <a:spcAft>
              <a:spcPct val="35000"/>
            </a:spcAft>
          </a:pPr>
          <a:r>
            <a:rPr lang="ar-MA" sz="2400" kern="1200" dirty="0" smtClean="0"/>
            <a:t>- واعادة تشكيل الخريطة السياسية  </a:t>
          </a:r>
          <a:endParaRPr lang="fr-FR" sz="2400" kern="1200" dirty="0"/>
        </a:p>
      </dsp:txBody>
      <dsp:txXfrm>
        <a:off x="1595726" y="719175"/>
        <a:ext cx="1878529" cy="3217989"/>
      </dsp:txXfrm>
    </dsp:sp>
  </dsp:spTree>
</dsp:drawing>
</file>

<file path=ppt/diagrams/drawing2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058C045-F479-45C5-808E-841CC8E8AEB2}">
      <dsp:nvSpPr>
        <dsp:cNvPr id="0" name=""/>
        <dsp:cNvSpPr/>
      </dsp:nvSpPr>
      <dsp:spPr>
        <a:xfrm rot="5400000">
          <a:off x="4125842" y="-1317615"/>
          <a:ext cx="1593355" cy="4632960"/>
        </a:xfrm>
        <a:prstGeom prst="round2SameRect">
          <a:avLst/>
        </a:prstGeom>
        <a:solidFill>
          <a:schemeClr val="accent3">
            <a:alpha val="90000"/>
            <a:tint val="40000"/>
            <a:hueOff val="0"/>
            <a:satOff val="0"/>
            <a:lumOff val="0"/>
            <a:alphaOff val="0"/>
          </a:schemeClr>
        </a:solidFill>
        <a:ln w="9525" cap="flat" cmpd="sng" algn="ctr">
          <a:solidFill>
            <a:schemeClr val="accent3">
              <a:alpha val="90000"/>
              <a:tint val="40000"/>
              <a:hueOff val="0"/>
              <a:satOff val="0"/>
              <a:lumOff val="0"/>
              <a:alphaOff val="0"/>
            </a:schemeClr>
          </a:solidFill>
          <a:prstDash val="solid"/>
        </a:ln>
        <a:effectLst>
          <a:outerShdw blurRad="50800" dist="25400" dir="5400000" rotWithShape="0">
            <a:srgbClr val="000000">
              <a:alpha val="28000"/>
            </a:srgbClr>
          </a:outerShdw>
        </a:effectLst>
      </dsp:spPr>
      <dsp:style>
        <a:lnRef idx="1">
          <a:scrgbClr r="0" g="0" b="0"/>
        </a:lnRef>
        <a:fillRef idx="1">
          <a:scrgbClr r="0" g="0" b="0"/>
        </a:fillRef>
        <a:effectRef idx="2">
          <a:scrgbClr r="0" g="0" b="0"/>
        </a:effectRef>
        <a:fontRef idx="minor"/>
      </dsp:style>
      <dsp:txBody>
        <a:bodyPr spcFirstLastPara="0" vert="horz" wrap="square" lIns="99060" tIns="49530" rIns="99060" bIns="49530" numCol="1" spcCol="1270" anchor="ctr" anchorCtr="0">
          <a:noAutofit/>
        </a:bodyPr>
        <a:lstStyle/>
        <a:p>
          <a:pPr marL="228600" lvl="1" indent="-228600" algn="r" defTabSz="1155700" rtl="1">
            <a:lnSpc>
              <a:spcPct val="90000"/>
            </a:lnSpc>
            <a:spcBef>
              <a:spcPct val="0"/>
            </a:spcBef>
            <a:spcAft>
              <a:spcPct val="15000"/>
            </a:spcAft>
            <a:buChar char="••"/>
          </a:pPr>
          <a:r>
            <a:rPr lang="ar-MA" sz="2600" kern="1200" dirty="0" smtClean="0">
              <a:latin typeface="Calibri"/>
              <a:ea typeface="Calibri"/>
              <a:cs typeface="Sakkal Majalla"/>
            </a:rPr>
            <a:t>تطوير الاستثمار في الاقتصاد والخدمات  العمومية،  وإنتاج السلع والخدمات العمومية </a:t>
          </a:r>
          <a:r>
            <a:rPr lang="fr-FR" sz="2600" kern="1200" dirty="0" smtClean="0">
              <a:latin typeface="Sakkal Majalla"/>
              <a:ea typeface="Calibri"/>
              <a:cs typeface="Arial"/>
            </a:rPr>
            <a:t>  Investissement Publique </a:t>
          </a:r>
          <a:endParaRPr lang="fr-FR" sz="2600" kern="1200" dirty="0"/>
        </a:p>
      </dsp:txBody>
      <dsp:txXfrm rot="-5400000">
        <a:off x="2606040" y="279968"/>
        <a:ext cx="4555179" cy="1437793"/>
      </dsp:txXfrm>
    </dsp:sp>
    <dsp:sp modelId="{425D8AF4-3CD9-48D3-8260-7A0199960114}">
      <dsp:nvSpPr>
        <dsp:cNvPr id="0" name=""/>
        <dsp:cNvSpPr/>
      </dsp:nvSpPr>
      <dsp:spPr>
        <a:xfrm>
          <a:off x="0" y="3017"/>
          <a:ext cx="2606040" cy="1991694"/>
        </a:xfrm>
        <a:prstGeom prst="roundRect">
          <a:avLst/>
        </a:prstGeom>
        <a:gradFill rotWithShape="0">
          <a:gsLst>
            <a:gs pos="0">
              <a:schemeClr val="accent3">
                <a:hueOff val="0"/>
                <a:satOff val="0"/>
                <a:lumOff val="0"/>
                <a:alphaOff val="0"/>
                <a:tint val="94000"/>
                <a:satMod val="100000"/>
                <a:lumMod val="108000"/>
              </a:schemeClr>
            </a:gs>
            <a:gs pos="50000">
              <a:schemeClr val="accent3">
                <a:hueOff val="0"/>
                <a:satOff val="0"/>
                <a:lumOff val="0"/>
                <a:alphaOff val="0"/>
                <a:tint val="98000"/>
                <a:shade val="100000"/>
                <a:satMod val="100000"/>
                <a:lumMod val="100000"/>
              </a:schemeClr>
            </a:gs>
            <a:gs pos="100000">
              <a:schemeClr val="accent3">
                <a:hueOff val="0"/>
                <a:satOff val="0"/>
                <a:lumOff val="0"/>
                <a:alphaOff val="0"/>
                <a:shade val="72000"/>
                <a:satMod val="120000"/>
                <a:lumMod val="100000"/>
              </a:schemeClr>
            </a:gs>
          </a:gsLst>
          <a:lin ang="5400000" scaled="0"/>
        </a:gradFill>
        <a:ln>
          <a:noFill/>
        </a:ln>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dsp:spPr>
      <dsp:style>
        <a:lnRef idx="0">
          <a:scrgbClr r="0" g="0" b="0"/>
        </a:lnRef>
        <a:fillRef idx="3">
          <a:scrgbClr r="0" g="0" b="0"/>
        </a:fillRef>
        <a:effectRef idx="3">
          <a:scrgbClr r="0" g="0" b="0"/>
        </a:effectRef>
        <a:fontRef idx="minor">
          <a:schemeClr val="lt1"/>
        </a:fontRef>
      </dsp:style>
      <dsp:txBody>
        <a:bodyPr spcFirstLastPara="0" vert="horz" wrap="square" lIns="156210" tIns="78105" rIns="156210" bIns="78105" numCol="1" spcCol="1270" anchor="ctr" anchorCtr="0">
          <a:noAutofit/>
        </a:bodyPr>
        <a:lstStyle/>
        <a:p>
          <a:pPr lvl="0" algn="ctr" defTabSz="1822450">
            <a:lnSpc>
              <a:spcPct val="90000"/>
            </a:lnSpc>
            <a:spcBef>
              <a:spcPct val="0"/>
            </a:spcBef>
            <a:spcAft>
              <a:spcPct val="35000"/>
            </a:spcAft>
          </a:pPr>
          <a:r>
            <a:rPr lang="ar-MA" sz="4100" kern="1200" dirty="0" smtClean="0"/>
            <a:t>تنمية الاقتصاد العمومي </a:t>
          </a:r>
          <a:endParaRPr lang="fr-FR" sz="4100" kern="1200" dirty="0"/>
        </a:p>
      </dsp:txBody>
      <dsp:txXfrm>
        <a:off x="97226" y="100243"/>
        <a:ext cx="2411588" cy="1797242"/>
      </dsp:txXfrm>
    </dsp:sp>
    <dsp:sp modelId="{86C2302C-D007-4B97-B97D-C085FE48ABDB}">
      <dsp:nvSpPr>
        <dsp:cNvPr id="0" name=""/>
        <dsp:cNvSpPr/>
      </dsp:nvSpPr>
      <dsp:spPr>
        <a:xfrm rot="5400000">
          <a:off x="4125842" y="773663"/>
          <a:ext cx="1593355" cy="4632960"/>
        </a:xfrm>
        <a:prstGeom prst="round2SameRect">
          <a:avLst/>
        </a:prstGeom>
        <a:solidFill>
          <a:schemeClr val="accent3">
            <a:alpha val="90000"/>
            <a:tint val="40000"/>
            <a:hueOff val="0"/>
            <a:satOff val="0"/>
            <a:lumOff val="0"/>
            <a:alphaOff val="0"/>
          </a:schemeClr>
        </a:solidFill>
        <a:ln w="9525" cap="flat" cmpd="sng" algn="ctr">
          <a:solidFill>
            <a:schemeClr val="accent3">
              <a:alpha val="90000"/>
              <a:tint val="40000"/>
              <a:hueOff val="0"/>
              <a:satOff val="0"/>
              <a:lumOff val="0"/>
              <a:alphaOff val="0"/>
            </a:schemeClr>
          </a:solidFill>
          <a:prstDash val="solid"/>
        </a:ln>
        <a:effectLst>
          <a:outerShdw blurRad="50800" dist="25400" dir="5400000" rotWithShape="0">
            <a:srgbClr val="000000">
              <a:alpha val="28000"/>
            </a:srgbClr>
          </a:outerShdw>
        </a:effectLst>
      </dsp:spPr>
      <dsp:style>
        <a:lnRef idx="1">
          <a:scrgbClr r="0" g="0" b="0"/>
        </a:lnRef>
        <a:fillRef idx="1">
          <a:scrgbClr r="0" g="0" b="0"/>
        </a:fillRef>
        <a:effectRef idx="2">
          <a:scrgbClr r="0" g="0" b="0"/>
        </a:effectRef>
        <a:fontRef idx="minor"/>
      </dsp:style>
      <dsp:txBody>
        <a:bodyPr spcFirstLastPara="0" vert="horz" wrap="square" lIns="99060" tIns="49530" rIns="99060" bIns="49530" numCol="1" spcCol="1270" anchor="ctr" anchorCtr="0">
          <a:noAutofit/>
        </a:bodyPr>
        <a:lstStyle/>
        <a:p>
          <a:pPr marL="228600" lvl="1" indent="-228600" algn="r" defTabSz="1155700" rtl="1">
            <a:lnSpc>
              <a:spcPct val="90000"/>
            </a:lnSpc>
            <a:spcBef>
              <a:spcPct val="0"/>
            </a:spcBef>
            <a:spcAft>
              <a:spcPct val="15000"/>
            </a:spcAft>
            <a:buChar char="••"/>
          </a:pPr>
          <a:r>
            <a:rPr lang="ar-MA" sz="2600" kern="1200" dirty="0" smtClean="0">
              <a:latin typeface="Calibri"/>
              <a:ea typeface="Calibri"/>
              <a:cs typeface="Sakkal Majalla"/>
            </a:rPr>
            <a:t>تحسين ودعم الاستثمار في الاقتصاد الخاص  المنتج،  وبناء المقاولات المواطنة </a:t>
          </a:r>
          <a:r>
            <a:rPr lang="fr-FR" sz="2600" kern="1200" dirty="0" smtClean="0">
              <a:latin typeface="Sakkal Majalla"/>
              <a:ea typeface="Calibri"/>
              <a:cs typeface="Arial"/>
            </a:rPr>
            <a:t> Investissement Privé </a:t>
          </a:r>
          <a:r>
            <a:rPr lang="ar-MA" sz="2600" kern="1200" dirty="0" smtClean="0">
              <a:latin typeface="Calibri"/>
              <a:ea typeface="Calibri"/>
              <a:cs typeface="Sakkal Majalla"/>
            </a:rPr>
            <a:t> </a:t>
          </a:r>
          <a:endParaRPr lang="fr-FR" sz="2600" kern="1200" dirty="0"/>
        </a:p>
      </dsp:txBody>
      <dsp:txXfrm rot="-5400000">
        <a:off x="2606040" y="2371247"/>
        <a:ext cx="4555179" cy="1437793"/>
      </dsp:txXfrm>
    </dsp:sp>
    <dsp:sp modelId="{6325931E-451A-4240-87A0-AB9C57595C26}">
      <dsp:nvSpPr>
        <dsp:cNvPr id="0" name=""/>
        <dsp:cNvSpPr/>
      </dsp:nvSpPr>
      <dsp:spPr>
        <a:xfrm>
          <a:off x="0" y="2094296"/>
          <a:ext cx="2606040" cy="1991694"/>
        </a:xfrm>
        <a:prstGeom prst="roundRect">
          <a:avLst/>
        </a:prstGeom>
        <a:gradFill rotWithShape="0">
          <a:gsLst>
            <a:gs pos="0">
              <a:schemeClr val="accent3">
                <a:hueOff val="0"/>
                <a:satOff val="0"/>
                <a:lumOff val="0"/>
                <a:alphaOff val="0"/>
                <a:tint val="94000"/>
                <a:satMod val="100000"/>
                <a:lumMod val="108000"/>
              </a:schemeClr>
            </a:gs>
            <a:gs pos="50000">
              <a:schemeClr val="accent3">
                <a:hueOff val="0"/>
                <a:satOff val="0"/>
                <a:lumOff val="0"/>
                <a:alphaOff val="0"/>
                <a:tint val="98000"/>
                <a:shade val="100000"/>
                <a:satMod val="100000"/>
                <a:lumMod val="100000"/>
              </a:schemeClr>
            </a:gs>
            <a:gs pos="100000">
              <a:schemeClr val="accent3">
                <a:hueOff val="0"/>
                <a:satOff val="0"/>
                <a:lumOff val="0"/>
                <a:alphaOff val="0"/>
                <a:shade val="72000"/>
                <a:satMod val="120000"/>
                <a:lumMod val="100000"/>
              </a:schemeClr>
            </a:gs>
          </a:gsLst>
          <a:lin ang="5400000" scaled="0"/>
        </a:gradFill>
        <a:ln>
          <a:noFill/>
        </a:ln>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dsp:spPr>
      <dsp:style>
        <a:lnRef idx="0">
          <a:scrgbClr r="0" g="0" b="0"/>
        </a:lnRef>
        <a:fillRef idx="3">
          <a:scrgbClr r="0" g="0" b="0"/>
        </a:fillRef>
        <a:effectRef idx="3">
          <a:scrgbClr r="0" g="0" b="0"/>
        </a:effectRef>
        <a:fontRef idx="minor">
          <a:schemeClr val="lt1"/>
        </a:fontRef>
      </dsp:style>
      <dsp:txBody>
        <a:bodyPr spcFirstLastPara="0" vert="horz" wrap="square" lIns="156210" tIns="78105" rIns="156210" bIns="78105" numCol="1" spcCol="1270" anchor="ctr" anchorCtr="0">
          <a:noAutofit/>
        </a:bodyPr>
        <a:lstStyle/>
        <a:p>
          <a:pPr lvl="0" algn="ctr" defTabSz="1822450" rtl="1">
            <a:lnSpc>
              <a:spcPct val="90000"/>
            </a:lnSpc>
            <a:spcBef>
              <a:spcPct val="0"/>
            </a:spcBef>
            <a:spcAft>
              <a:spcPct val="35000"/>
            </a:spcAft>
          </a:pPr>
          <a:r>
            <a:rPr lang="ar-MA" sz="4100" kern="1200" dirty="0" smtClean="0"/>
            <a:t>تنمية الاقتصاد الخاص </a:t>
          </a:r>
          <a:endParaRPr lang="fr-FR" sz="4100" kern="1200" dirty="0"/>
        </a:p>
      </dsp:txBody>
      <dsp:txXfrm>
        <a:off x="97226" y="2191522"/>
        <a:ext cx="2411588" cy="1797242"/>
      </dsp:txXfrm>
    </dsp:sp>
    <dsp:sp modelId="{91AD78CC-6AEA-42F2-A600-A62DBA71AD6D}">
      <dsp:nvSpPr>
        <dsp:cNvPr id="0" name=""/>
        <dsp:cNvSpPr/>
      </dsp:nvSpPr>
      <dsp:spPr>
        <a:xfrm rot="5400000">
          <a:off x="4125842" y="2864942"/>
          <a:ext cx="1593355" cy="4632960"/>
        </a:xfrm>
        <a:prstGeom prst="round2SameRect">
          <a:avLst/>
        </a:prstGeom>
        <a:solidFill>
          <a:schemeClr val="accent3">
            <a:alpha val="90000"/>
            <a:tint val="40000"/>
            <a:hueOff val="0"/>
            <a:satOff val="0"/>
            <a:lumOff val="0"/>
            <a:alphaOff val="0"/>
          </a:schemeClr>
        </a:solidFill>
        <a:ln w="9525" cap="flat" cmpd="sng" algn="ctr">
          <a:solidFill>
            <a:schemeClr val="accent3">
              <a:alpha val="90000"/>
              <a:tint val="40000"/>
              <a:hueOff val="0"/>
              <a:satOff val="0"/>
              <a:lumOff val="0"/>
              <a:alphaOff val="0"/>
            </a:schemeClr>
          </a:solidFill>
          <a:prstDash val="solid"/>
        </a:ln>
        <a:effectLst>
          <a:outerShdw blurRad="50800" dist="25400" dir="5400000" rotWithShape="0">
            <a:srgbClr val="000000">
              <a:alpha val="28000"/>
            </a:srgbClr>
          </a:outerShdw>
        </a:effectLst>
      </dsp:spPr>
      <dsp:style>
        <a:lnRef idx="1">
          <a:scrgbClr r="0" g="0" b="0"/>
        </a:lnRef>
        <a:fillRef idx="1">
          <a:scrgbClr r="0" g="0" b="0"/>
        </a:fillRef>
        <a:effectRef idx="2">
          <a:scrgbClr r="0" g="0" b="0"/>
        </a:effectRef>
        <a:fontRef idx="minor"/>
      </dsp:style>
      <dsp:txBody>
        <a:bodyPr spcFirstLastPara="0" vert="horz" wrap="square" lIns="99060" tIns="49530" rIns="99060" bIns="49530" numCol="1" spcCol="1270" anchor="ctr" anchorCtr="0">
          <a:noAutofit/>
        </a:bodyPr>
        <a:lstStyle/>
        <a:p>
          <a:pPr marL="228600" lvl="1" indent="-228600" algn="r" defTabSz="1155700" rtl="1">
            <a:lnSpc>
              <a:spcPct val="90000"/>
            </a:lnSpc>
            <a:spcBef>
              <a:spcPct val="0"/>
            </a:spcBef>
            <a:spcAft>
              <a:spcPct val="15000"/>
            </a:spcAft>
            <a:buChar char="••"/>
          </a:pPr>
          <a:endParaRPr lang="fr-FR" sz="2600" kern="1200" dirty="0"/>
        </a:p>
        <a:p>
          <a:pPr marL="228600" lvl="1" indent="-228600" algn="r" defTabSz="1155700" rtl="1">
            <a:lnSpc>
              <a:spcPct val="90000"/>
            </a:lnSpc>
            <a:spcBef>
              <a:spcPct val="0"/>
            </a:spcBef>
            <a:spcAft>
              <a:spcPct val="15000"/>
            </a:spcAft>
            <a:buChar char="••"/>
          </a:pPr>
          <a:r>
            <a:rPr lang="ar-MA" sz="2600" kern="1200" smtClean="0">
              <a:latin typeface="Calibri"/>
              <a:ea typeface="Calibri"/>
              <a:cs typeface="Sakkal Majalla"/>
            </a:rPr>
            <a:t>الاستثمار في الاقتصاد الاجتماعي،  وإنتاج سلع وخدمات تضامنية </a:t>
          </a:r>
          <a:r>
            <a:rPr lang="fr-FR" sz="2600" kern="1200" smtClean="0">
              <a:latin typeface="Sakkal Majalla"/>
              <a:ea typeface="Calibri"/>
              <a:cs typeface="Arial"/>
            </a:rPr>
            <a:t> Investissement Sociale </a:t>
          </a:r>
          <a:endParaRPr lang="fr-FR" sz="2600" kern="1200" dirty="0">
            <a:effectLst/>
            <a:latin typeface="Calibri"/>
            <a:ea typeface="Calibri"/>
            <a:cs typeface="Arial"/>
          </a:endParaRPr>
        </a:p>
      </dsp:txBody>
      <dsp:txXfrm rot="-5400000">
        <a:off x="2606040" y="4462526"/>
        <a:ext cx="4555179" cy="1437793"/>
      </dsp:txXfrm>
    </dsp:sp>
    <dsp:sp modelId="{767BB7A2-8C4A-49B8-B07D-C1D86E3693A0}">
      <dsp:nvSpPr>
        <dsp:cNvPr id="0" name=""/>
        <dsp:cNvSpPr/>
      </dsp:nvSpPr>
      <dsp:spPr>
        <a:xfrm>
          <a:off x="0" y="4185575"/>
          <a:ext cx="2606040" cy="1991694"/>
        </a:xfrm>
        <a:prstGeom prst="roundRect">
          <a:avLst/>
        </a:prstGeom>
        <a:gradFill rotWithShape="0">
          <a:gsLst>
            <a:gs pos="0">
              <a:schemeClr val="accent3">
                <a:hueOff val="0"/>
                <a:satOff val="0"/>
                <a:lumOff val="0"/>
                <a:alphaOff val="0"/>
                <a:tint val="94000"/>
                <a:satMod val="100000"/>
                <a:lumMod val="108000"/>
              </a:schemeClr>
            </a:gs>
            <a:gs pos="50000">
              <a:schemeClr val="accent3">
                <a:hueOff val="0"/>
                <a:satOff val="0"/>
                <a:lumOff val="0"/>
                <a:alphaOff val="0"/>
                <a:tint val="98000"/>
                <a:shade val="100000"/>
                <a:satMod val="100000"/>
                <a:lumMod val="100000"/>
              </a:schemeClr>
            </a:gs>
            <a:gs pos="100000">
              <a:schemeClr val="accent3">
                <a:hueOff val="0"/>
                <a:satOff val="0"/>
                <a:lumOff val="0"/>
                <a:alphaOff val="0"/>
                <a:shade val="72000"/>
                <a:satMod val="120000"/>
                <a:lumMod val="100000"/>
              </a:schemeClr>
            </a:gs>
          </a:gsLst>
          <a:lin ang="5400000" scaled="0"/>
        </a:gradFill>
        <a:ln>
          <a:noFill/>
        </a:ln>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dsp:spPr>
      <dsp:style>
        <a:lnRef idx="0">
          <a:scrgbClr r="0" g="0" b="0"/>
        </a:lnRef>
        <a:fillRef idx="3">
          <a:scrgbClr r="0" g="0" b="0"/>
        </a:fillRef>
        <a:effectRef idx="3">
          <a:scrgbClr r="0" g="0" b="0"/>
        </a:effectRef>
        <a:fontRef idx="minor">
          <a:schemeClr val="lt1"/>
        </a:fontRef>
      </dsp:style>
      <dsp:txBody>
        <a:bodyPr spcFirstLastPara="0" vert="horz" wrap="square" lIns="156210" tIns="78105" rIns="156210" bIns="78105" numCol="1" spcCol="1270" anchor="ctr" anchorCtr="0">
          <a:noAutofit/>
        </a:bodyPr>
        <a:lstStyle/>
        <a:p>
          <a:pPr lvl="0" algn="ctr" defTabSz="1822450">
            <a:lnSpc>
              <a:spcPct val="90000"/>
            </a:lnSpc>
            <a:spcBef>
              <a:spcPct val="0"/>
            </a:spcBef>
            <a:spcAft>
              <a:spcPct val="35000"/>
            </a:spcAft>
          </a:pPr>
          <a:r>
            <a:rPr lang="ar-MA" sz="4100" kern="1200" dirty="0" smtClean="0"/>
            <a:t>تنمية الاقتصاد التضامني </a:t>
          </a:r>
          <a:endParaRPr lang="fr-FR" sz="4100" kern="1200" dirty="0"/>
        </a:p>
      </dsp:txBody>
      <dsp:txXfrm>
        <a:off x="97226" y="4282801"/>
        <a:ext cx="2411588" cy="1797242"/>
      </dsp:txXfrm>
    </dsp:sp>
  </dsp:spTree>
</dsp:drawing>
</file>

<file path=ppt/diagrams/drawing2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1B8A43B-3481-4D1A-8DE6-DFFA3BAA4E02}">
      <dsp:nvSpPr>
        <dsp:cNvPr id="0" name=""/>
        <dsp:cNvSpPr/>
      </dsp:nvSpPr>
      <dsp:spPr>
        <a:xfrm>
          <a:off x="1220066" y="146807"/>
          <a:ext cx="1134540" cy="737451"/>
        </a:xfrm>
        <a:prstGeom prst="roundRect">
          <a:avLst/>
        </a:prstGeom>
        <a:gradFill rotWithShape="0">
          <a:gsLst>
            <a:gs pos="0">
              <a:schemeClr val="accent2">
                <a:hueOff val="0"/>
                <a:satOff val="0"/>
                <a:lumOff val="0"/>
                <a:alphaOff val="0"/>
                <a:tint val="94000"/>
                <a:satMod val="100000"/>
                <a:lumMod val="108000"/>
              </a:schemeClr>
            </a:gs>
            <a:gs pos="50000">
              <a:schemeClr val="accent2">
                <a:hueOff val="0"/>
                <a:satOff val="0"/>
                <a:lumOff val="0"/>
                <a:alphaOff val="0"/>
                <a:tint val="98000"/>
                <a:shade val="100000"/>
                <a:satMod val="100000"/>
                <a:lumMod val="100000"/>
              </a:schemeClr>
            </a:gs>
            <a:gs pos="100000">
              <a:schemeClr val="accent2">
                <a:hueOff val="0"/>
                <a:satOff val="0"/>
                <a:lumOff val="0"/>
                <a:alphaOff val="0"/>
                <a:shade val="72000"/>
                <a:satMod val="120000"/>
                <a:lumMod val="100000"/>
              </a:schemeClr>
            </a:gs>
          </a:gsLst>
          <a:lin ang="5400000" scaled="0"/>
        </a:gradFill>
        <a:ln>
          <a:noFill/>
        </a:ln>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dsp:spPr>
      <dsp:style>
        <a:lnRef idx="0">
          <a:scrgbClr r="0" g="0" b="0"/>
        </a:lnRef>
        <a:fillRef idx="3">
          <a:scrgbClr r="0" g="0" b="0"/>
        </a:fillRef>
        <a:effectRef idx="3">
          <a:scrgbClr r="0" g="0" b="0"/>
        </a:effectRef>
        <a:fontRef idx="minor">
          <a:schemeClr val="lt1"/>
        </a:fontRef>
      </dsp:style>
      <ds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ar-MA" sz="1900" kern="1200" dirty="0" smtClean="0"/>
            <a:t>الدولة الديمقراطية</a:t>
          </a:r>
          <a:endParaRPr lang="fr-FR" sz="1900" kern="1200" dirty="0"/>
        </a:p>
      </dsp:txBody>
      <dsp:txXfrm>
        <a:off x="1256065" y="182806"/>
        <a:ext cx="1062542" cy="665453"/>
      </dsp:txXfrm>
    </dsp:sp>
    <dsp:sp modelId="{3B0786CA-36B8-45E7-90A3-E18A536BD803}">
      <dsp:nvSpPr>
        <dsp:cNvPr id="0" name=""/>
        <dsp:cNvSpPr/>
      </dsp:nvSpPr>
      <dsp:spPr>
        <a:xfrm>
          <a:off x="568151" y="515532"/>
          <a:ext cx="2438371" cy="2438371"/>
        </a:xfrm>
        <a:custGeom>
          <a:avLst/>
          <a:gdLst/>
          <a:ahLst/>
          <a:cxnLst/>
          <a:rect l="0" t="0" r="0" b="0"/>
          <a:pathLst>
            <a:path>
              <a:moveTo>
                <a:pt x="1794641" y="144353"/>
              </a:moveTo>
              <a:arcTo wR="1219185" hR="1219185" stAng="17889851" swAng="2627785"/>
            </a:path>
          </a:pathLst>
        </a:custGeom>
        <a:noFill/>
        <a:ln w="9525" cap="flat" cmpd="sng" algn="ctr">
          <a:solidFill>
            <a:schemeClr val="accent2">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BEC03FD6-0CDA-4936-B6CE-70F73D400844}">
      <dsp:nvSpPr>
        <dsp:cNvPr id="0" name=""/>
        <dsp:cNvSpPr/>
      </dsp:nvSpPr>
      <dsp:spPr>
        <a:xfrm>
          <a:off x="2439252" y="1365992"/>
          <a:ext cx="1134540" cy="737451"/>
        </a:xfrm>
        <a:prstGeom prst="roundRect">
          <a:avLst/>
        </a:prstGeom>
        <a:gradFill rotWithShape="0">
          <a:gsLst>
            <a:gs pos="0">
              <a:schemeClr val="accent3">
                <a:hueOff val="0"/>
                <a:satOff val="0"/>
                <a:lumOff val="0"/>
                <a:alphaOff val="0"/>
                <a:tint val="94000"/>
                <a:satMod val="100000"/>
                <a:lumMod val="108000"/>
              </a:schemeClr>
            </a:gs>
            <a:gs pos="50000">
              <a:schemeClr val="accent3">
                <a:hueOff val="0"/>
                <a:satOff val="0"/>
                <a:lumOff val="0"/>
                <a:alphaOff val="0"/>
                <a:tint val="98000"/>
                <a:shade val="100000"/>
                <a:satMod val="100000"/>
                <a:lumMod val="100000"/>
              </a:schemeClr>
            </a:gs>
            <a:gs pos="100000">
              <a:schemeClr val="accent3">
                <a:hueOff val="0"/>
                <a:satOff val="0"/>
                <a:lumOff val="0"/>
                <a:alphaOff val="0"/>
                <a:shade val="72000"/>
                <a:satMod val="120000"/>
                <a:lumMod val="100000"/>
              </a:schemeClr>
            </a:gs>
          </a:gsLst>
          <a:lin ang="5400000" scaled="0"/>
        </a:gradFill>
        <a:ln>
          <a:noFill/>
        </a:ln>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dsp:spPr>
      <dsp:style>
        <a:lnRef idx="0">
          <a:scrgbClr r="0" g="0" b="0"/>
        </a:lnRef>
        <a:fillRef idx="3">
          <a:scrgbClr r="0" g="0" b="0"/>
        </a:fillRef>
        <a:effectRef idx="3">
          <a:scrgbClr r="0" g="0" b="0"/>
        </a:effectRef>
        <a:fontRef idx="minor">
          <a:schemeClr val="lt1"/>
        </a:fontRef>
      </dsp:style>
      <ds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ar-MA" sz="1900" kern="1200" dirty="0" smtClean="0"/>
            <a:t>اقتصاد تنمية </a:t>
          </a:r>
          <a:endParaRPr lang="fr-FR" sz="1900" kern="1200" dirty="0"/>
        </a:p>
      </dsp:txBody>
      <dsp:txXfrm>
        <a:off x="2475251" y="1401991"/>
        <a:ext cx="1062542" cy="665453"/>
      </dsp:txXfrm>
    </dsp:sp>
    <dsp:sp modelId="{73B76246-4370-452C-A599-E1EE5946F878}">
      <dsp:nvSpPr>
        <dsp:cNvPr id="0" name=""/>
        <dsp:cNvSpPr/>
      </dsp:nvSpPr>
      <dsp:spPr>
        <a:xfrm>
          <a:off x="568151" y="515532"/>
          <a:ext cx="2438371" cy="2438371"/>
        </a:xfrm>
        <a:custGeom>
          <a:avLst/>
          <a:gdLst/>
          <a:ahLst/>
          <a:cxnLst/>
          <a:rect l="0" t="0" r="0" b="0"/>
          <a:pathLst>
            <a:path>
              <a:moveTo>
                <a:pt x="2378441" y="1596732"/>
              </a:moveTo>
              <a:arcTo wR="1219185" hR="1219185" stAng="1082365" swAng="2627785"/>
            </a:path>
          </a:pathLst>
        </a:custGeom>
        <a:noFill/>
        <a:ln w="9525" cap="flat" cmpd="sng" algn="ctr">
          <a:solidFill>
            <a:schemeClr val="accent3">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7C642A48-5636-44A3-9409-700B14301942}">
      <dsp:nvSpPr>
        <dsp:cNvPr id="0" name=""/>
        <dsp:cNvSpPr/>
      </dsp:nvSpPr>
      <dsp:spPr>
        <a:xfrm>
          <a:off x="1220066" y="2585178"/>
          <a:ext cx="1134540" cy="737451"/>
        </a:xfrm>
        <a:prstGeom prst="roundRect">
          <a:avLst/>
        </a:prstGeom>
        <a:gradFill rotWithShape="0">
          <a:gsLst>
            <a:gs pos="0">
              <a:schemeClr val="accent4">
                <a:hueOff val="0"/>
                <a:satOff val="0"/>
                <a:lumOff val="0"/>
                <a:alphaOff val="0"/>
                <a:tint val="94000"/>
                <a:satMod val="100000"/>
                <a:lumMod val="108000"/>
              </a:schemeClr>
            </a:gs>
            <a:gs pos="50000">
              <a:schemeClr val="accent4">
                <a:hueOff val="0"/>
                <a:satOff val="0"/>
                <a:lumOff val="0"/>
                <a:alphaOff val="0"/>
                <a:tint val="98000"/>
                <a:shade val="100000"/>
                <a:satMod val="100000"/>
                <a:lumMod val="100000"/>
              </a:schemeClr>
            </a:gs>
            <a:gs pos="100000">
              <a:schemeClr val="accent4">
                <a:hueOff val="0"/>
                <a:satOff val="0"/>
                <a:lumOff val="0"/>
                <a:alphaOff val="0"/>
                <a:shade val="72000"/>
                <a:satMod val="120000"/>
                <a:lumMod val="100000"/>
              </a:schemeClr>
            </a:gs>
          </a:gsLst>
          <a:lin ang="5400000" scaled="0"/>
        </a:gradFill>
        <a:ln>
          <a:noFill/>
        </a:ln>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dsp:spPr>
      <dsp:style>
        <a:lnRef idx="0">
          <a:scrgbClr r="0" g="0" b="0"/>
        </a:lnRef>
        <a:fillRef idx="3">
          <a:scrgbClr r="0" g="0" b="0"/>
        </a:fillRef>
        <a:effectRef idx="3">
          <a:scrgbClr r="0" g="0" b="0"/>
        </a:effectRef>
        <a:fontRef idx="minor">
          <a:schemeClr val="lt1"/>
        </a:fontRef>
      </dsp:style>
      <ds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ar-MA" sz="1900" kern="1200" dirty="0" smtClean="0"/>
            <a:t>عدالة اجتماعية </a:t>
          </a:r>
          <a:endParaRPr lang="fr-FR" sz="1900" kern="1200" dirty="0"/>
        </a:p>
      </dsp:txBody>
      <dsp:txXfrm>
        <a:off x="1256065" y="2621177"/>
        <a:ext cx="1062542" cy="665453"/>
      </dsp:txXfrm>
    </dsp:sp>
    <dsp:sp modelId="{60BAA851-0B1B-49FD-9FC2-2630399AD168}">
      <dsp:nvSpPr>
        <dsp:cNvPr id="0" name=""/>
        <dsp:cNvSpPr/>
      </dsp:nvSpPr>
      <dsp:spPr>
        <a:xfrm>
          <a:off x="568151" y="515532"/>
          <a:ext cx="2438371" cy="2438371"/>
        </a:xfrm>
        <a:custGeom>
          <a:avLst/>
          <a:gdLst/>
          <a:ahLst/>
          <a:cxnLst/>
          <a:rect l="0" t="0" r="0" b="0"/>
          <a:pathLst>
            <a:path>
              <a:moveTo>
                <a:pt x="643730" y="2294018"/>
              </a:moveTo>
              <a:arcTo wR="1219185" hR="1219185" stAng="7089851" swAng="2627785"/>
            </a:path>
          </a:pathLst>
        </a:custGeom>
        <a:noFill/>
        <a:ln w="9525" cap="flat" cmpd="sng" algn="ctr">
          <a:solidFill>
            <a:schemeClr val="accent4">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1EBECF5B-D728-4FB3-9D2C-91D0F23E9E8C}">
      <dsp:nvSpPr>
        <dsp:cNvPr id="0" name=""/>
        <dsp:cNvSpPr/>
      </dsp:nvSpPr>
      <dsp:spPr>
        <a:xfrm>
          <a:off x="881" y="1365992"/>
          <a:ext cx="1134540" cy="737451"/>
        </a:xfrm>
        <a:prstGeom prst="roundRect">
          <a:avLst/>
        </a:prstGeom>
        <a:gradFill rotWithShape="0">
          <a:gsLst>
            <a:gs pos="0">
              <a:schemeClr val="accent5">
                <a:hueOff val="0"/>
                <a:satOff val="0"/>
                <a:lumOff val="0"/>
                <a:alphaOff val="0"/>
                <a:tint val="94000"/>
                <a:satMod val="100000"/>
                <a:lumMod val="108000"/>
              </a:schemeClr>
            </a:gs>
            <a:gs pos="50000">
              <a:schemeClr val="accent5">
                <a:hueOff val="0"/>
                <a:satOff val="0"/>
                <a:lumOff val="0"/>
                <a:alphaOff val="0"/>
                <a:tint val="98000"/>
                <a:shade val="100000"/>
                <a:satMod val="100000"/>
                <a:lumMod val="100000"/>
              </a:schemeClr>
            </a:gs>
            <a:gs pos="100000">
              <a:schemeClr val="accent5">
                <a:hueOff val="0"/>
                <a:satOff val="0"/>
                <a:lumOff val="0"/>
                <a:alphaOff val="0"/>
                <a:shade val="72000"/>
                <a:satMod val="120000"/>
                <a:lumMod val="100000"/>
              </a:schemeClr>
            </a:gs>
          </a:gsLst>
          <a:lin ang="5400000" scaled="0"/>
        </a:gradFill>
        <a:ln>
          <a:noFill/>
        </a:ln>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dsp:spPr>
      <dsp:style>
        <a:lnRef idx="0">
          <a:scrgbClr r="0" g="0" b="0"/>
        </a:lnRef>
        <a:fillRef idx="3">
          <a:scrgbClr r="0" g="0" b="0"/>
        </a:fillRef>
        <a:effectRef idx="3">
          <a:scrgbClr r="0" g="0" b="0"/>
        </a:effectRef>
        <a:fontRef idx="minor">
          <a:schemeClr val="lt1"/>
        </a:fontRef>
      </dsp:style>
      <ds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ar-MA" sz="1900" kern="1200" dirty="0" smtClean="0"/>
            <a:t>مجتمع المعرفة </a:t>
          </a:r>
          <a:endParaRPr lang="fr-FR" sz="1900" kern="1200" dirty="0"/>
        </a:p>
      </dsp:txBody>
      <dsp:txXfrm>
        <a:off x="36880" y="1401991"/>
        <a:ext cx="1062542" cy="665453"/>
      </dsp:txXfrm>
    </dsp:sp>
    <dsp:sp modelId="{6ACBC11A-F517-42D7-90AA-70699AFF668C}">
      <dsp:nvSpPr>
        <dsp:cNvPr id="0" name=""/>
        <dsp:cNvSpPr/>
      </dsp:nvSpPr>
      <dsp:spPr>
        <a:xfrm>
          <a:off x="568151" y="515532"/>
          <a:ext cx="2438371" cy="2438371"/>
        </a:xfrm>
        <a:custGeom>
          <a:avLst/>
          <a:gdLst/>
          <a:ahLst/>
          <a:cxnLst/>
          <a:rect l="0" t="0" r="0" b="0"/>
          <a:pathLst>
            <a:path>
              <a:moveTo>
                <a:pt x="59930" y="841639"/>
              </a:moveTo>
              <a:arcTo wR="1219185" hR="1219185" stAng="11882365" swAng="2627785"/>
            </a:path>
          </a:pathLst>
        </a:custGeom>
        <a:noFill/>
        <a:ln w="9525" cap="flat" cmpd="sng" algn="ctr">
          <a:solidFill>
            <a:schemeClr val="accent5">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Tree>
</dsp:drawing>
</file>

<file path=ppt/diagrams/drawing2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058C045-F479-45C5-808E-841CC8E8AEB2}">
      <dsp:nvSpPr>
        <dsp:cNvPr id="0" name=""/>
        <dsp:cNvSpPr/>
      </dsp:nvSpPr>
      <dsp:spPr>
        <a:xfrm rot="5400000">
          <a:off x="4417093" y="-1439288"/>
          <a:ext cx="1632645" cy="4925568"/>
        </a:xfrm>
        <a:prstGeom prst="round2SameRect">
          <a:avLst/>
        </a:prstGeom>
        <a:solidFill>
          <a:schemeClr val="accent3">
            <a:alpha val="90000"/>
            <a:tint val="40000"/>
            <a:hueOff val="0"/>
            <a:satOff val="0"/>
            <a:lumOff val="0"/>
            <a:alphaOff val="0"/>
          </a:schemeClr>
        </a:solidFill>
        <a:ln w="9525" cap="flat" cmpd="sng" algn="ctr">
          <a:solidFill>
            <a:schemeClr val="accent3">
              <a:alpha val="90000"/>
              <a:tint val="40000"/>
              <a:hueOff val="0"/>
              <a:satOff val="0"/>
              <a:lumOff val="0"/>
              <a:alphaOff val="0"/>
            </a:schemeClr>
          </a:solidFill>
          <a:prstDash val="solid"/>
        </a:ln>
        <a:effectLst>
          <a:outerShdw blurRad="50800" dist="25400" dir="5400000" rotWithShape="0">
            <a:srgbClr val="000000">
              <a:alpha val="28000"/>
            </a:srgbClr>
          </a:outerShdw>
        </a:effectLst>
      </dsp:spPr>
      <dsp:style>
        <a:lnRef idx="1">
          <a:scrgbClr r="0" g="0" b="0"/>
        </a:lnRef>
        <a:fillRef idx="1">
          <a:scrgbClr r="0" g="0" b="0"/>
        </a:fillRef>
        <a:effectRef idx="2">
          <a:scrgbClr r="0" g="0" b="0"/>
        </a:effectRef>
        <a:fontRef idx="minor"/>
      </dsp:style>
      <dsp:txBody>
        <a:bodyPr spcFirstLastPara="0" vert="horz" wrap="square" lIns="87630" tIns="43815" rIns="87630" bIns="43815" numCol="1" spcCol="1270" anchor="ctr" anchorCtr="0">
          <a:noAutofit/>
        </a:bodyPr>
        <a:lstStyle/>
        <a:p>
          <a:pPr marL="228600" lvl="1" indent="-228600" algn="r" defTabSz="1022350" rtl="1">
            <a:lnSpc>
              <a:spcPct val="90000"/>
            </a:lnSpc>
            <a:spcBef>
              <a:spcPct val="0"/>
            </a:spcBef>
            <a:spcAft>
              <a:spcPct val="15000"/>
            </a:spcAft>
            <a:buChar char="••"/>
          </a:pPr>
          <a:r>
            <a:rPr lang="ar-MA" sz="2300" kern="1200" dirty="0" smtClean="0">
              <a:latin typeface="Calibri"/>
              <a:ea typeface="Calibri"/>
              <a:cs typeface="Sakkal Majalla"/>
            </a:rPr>
            <a:t>حق الولوج العادل  للخدمات العمومية الأساسية ( التعليم الصحة الماء الكهرباء النقل السكن ........)</a:t>
          </a:r>
          <a:endParaRPr lang="fr-FR" sz="2300" kern="1200" dirty="0"/>
        </a:p>
      </dsp:txBody>
      <dsp:txXfrm rot="-5400000">
        <a:off x="2770632" y="286872"/>
        <a:ext cx="4845869" cy="1473247"/>
      </dsp:txXfrm>
    </dsp:sp>
    <dsp:sp modelId="{425D8AF4-3CD9-48D3-8260-7A0199960114}">
      <dsp:nvSpPr>
        <dsp:cNvPr id="0" name=""/>
        <dsp:cNvSpPr/>
      </dsp:nvSpPr>
      <dsp:spPr>
        <a:xfrm>
          <a:off x="0" y="3092"/>
          <a:ext cx="2770632" cy="2040807"/>
        </a:xfrm>
        <a:prstGeom prst="roundRect">
          <a:avLst/>
        </a:prstGeom>
        <a:gradFill rotWithShape="0">
          <a:gsLst>
            <a:gs pos="0">
              <a:schemeClr val="accent3">
                <a:hueOff val="0"/>
                <a:satOff val="0"/>
                <a:lumOff val="0"/>
                <a:alphaOff val="0"/>
                <a:tint val="94000"/>
                <a:satMod val="100000"/>
                <a:lumMod val="108000"/>
              </a:schemeClr>
            </a:gs>
            <a:gs pos="50000">
              <a:schemeClr val="accent3">
                <a:hueOff val="0"/>
                <a:satOff val="0"/>
                <a:lumOff val="0"/>
                <a:alphaOff val="0"/>
                <a:tint val="98000"/>
                <a:shade val="100000"/>
                <a:satMod val="100000"/>
                <a:lumMod val="100000"/>
              </a:schemeClr>
            </a:gs>
            <a:gs pos="100000">
              <a:schemeClr val="accent3">
                <a:hueOff val="0"/>
                <a:satOff val="0"/>
                <a:lumOff val="0"/>
                <a:alphaOff val="0"/>
                <a:shade val="72000"/>
                <a:satMod val="120000"/>
                <a:lumMod val="100000"/>
              </a:schemeClr>
            </a:gs>
          </a:gsLst>
          <a:lin ang="5400000" scaled="0"/>
        </a:gradFill>
        <a:ln>
          <a:noFill/>
        </a:ln>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dsp:spPr>
      <dsp:style>
        <a:lnRef idx="0">
          <a:scrgbClr r="0" g="0" b="0"/>
        </a:lnRef>
        <a:fillRef idx="3">
          <a:scrgbClr r="0" g="0" b="0"/>
        </a:fillRef>
        <a:effectRef idx="3">
          <a:scrgbClr r="0" g="0" b="0"/>
        </a:effectRef>
        <a:fontRef idx="minor">
          <a:schemeClr val="lt1"/>
        </a:fontRef>
      </dsp:style>
      <dsp:txBody>
        <a:bodyPr spcFirstLastPara="0" vert="horz" wrap="square" lIns="190500" tIns="95250" rIns="190500" bIns="95250" numCol="1" spcCol="1270" anchor="ctr" anchorCtr="0">
          <a:noAutofit/>
        </a:bodyPr>
        <a:lstStyle/>
        <a:p>
          <a:pPr lvl="0" algn="ctr" defTabSz="2222500">
            <a:lnSpc>
              <a:spcPct val="90000"/>
            </a:lnSpc>
            <a:spcBef>
              <a:spcPct val="0"/>
            </a:spcBef>
            <a:spcAft>
              <a:spcPct val="35000"/>
            </a:spcAft>
          </a:pPr>
          <a:r>
            <a:rPr lang="ar-MA" sz="5000" kern="1200" dirty="0" smtClean="0"/>
            <a:t>الخدمات العمومية </a:t>
          </a:r>
          <a:endParaRPr lang="fr-FR" sz="5000" kern="1200" dirty="0"/>
        </a:p>
      </dsp:txBody>
      <dsp:txXfrm>
        <a:off x="99624" y="102716"/>
        <a:ext cx="2571384" cy="1841559"/>
      </dsp:txXfrm>
    </dsp:sp>
    <dsp:sp modelId="{86C2302C-D007-4B97-B97D-C085FE48ABDB}">
      <dsp:nvSpPr>
        <dsp:cNvPr id="0" name=""/>
        <dsp:cNvSpPr/>
      </dsp:nvSpPr>
      <dsp:spPr>
        <a:xfrm rot="5400000">
          <a:off x="4417093" y="703559"/>
          <a:ext cx="1632645" cy="4925568"/>
        </a:xfrm>
        <a:prstGeom prst="round2SameRect">
          <a:avLst/>
        </a:prstGeom>
        <a:solidFill>
          <a:schemeClr val="accent3">
            <a:alpha val="90000"/>
            <a:tint val="40000"/>
            <a:hueOff val="0"/>
            <a:satOff val="0"/>
            <a:lumOff val="0"/>
            <a:alphaOff val="0"/>
          </a:schemeClr>
        </a:solidFill>
        <a:ln w="9525" cap="flat" cmpd="sng" algn="ctr">
          <a:solidFill>
            <a:schemeClr val="accent3">
              <a:alpha val="90000"/>
              <a:tint val="40000"/>
              <a:hueOff val="0"/>
              <a:satOff val="0"/>
              <a:lumOff val="0"/>
              <a:alphaOff val="0"/>
            </a:schemeClr>
          </a:solidFill>
          <a:prstDash val="solid"/>
        </a:ln>
        <a:effectLst>
          <a:outerShdw blurRad="50800" dist="25400" dir="5400000" rotWithShape="0">
            <a:srgbClr val="000000">
              <a:alpha val="28000"/>
            </a:srgbClr>
          </a:outerShdw>
        </a:effectLst>
      </dsp:spPr>
      <dsp:style>
        <a:lnRef idx="1">
          <a:scrgbClr r="0" g="0" b="0"/>
        </a:lnRef>
        <a:fillRef idx="1">
          <a:scrgbClr r="0" g="0" b="0"/>
        </a:fillRef>
        <a:effectRef idx="2">
          <a:scrgbClr r="0" g="0" b="0"/>
        </a:effectRef>
        <a:fontRef idx="minor"/>
      </dsp:style>
      <dsp:txBody>
        <a:bodyPr spcFirstLastPara="0" vert="horz" wrap="square" lIns="87630" tIns="43815" rIns="87630" bIns="43815" numCol="1" spcCol="1270" anchor="ctr" anchorCtr="0">
          <a:noAutofit/>
        </a:bodyPr>
        <a:lstStyle/>
        <a:p>
          <a:pPr marL="228600" lvl="1" indent="-228600" algn="r" defTabSz="1022350" rtl="1">
            <a:lnSpc>
              <a:spcPct val="90000"/>
            </a:lnSpc>
            <a:spcBef>
              <a:spcPct val="0"/>
            </a:spcBef>
            <a:spcAft>
              <a:spcPct val="15000"/>
            </a:spcAft>
            <a:buChar char="••"/>
          </a:pPr>
          <a:r>
            <a:rPr lang="ar-MA" sz="2300" kern="1200" dirty="0" smtClean="0">
              <a:latin typeface="Calibri"/>
              <a:ea typeface="Calibri"/>
              <a:cs typeface="Sakkal Majalla"/>
            </a:rPr>
            <a:t>حق  مأسسة الحوار الاجتماعي و التفاوض الجماعي، كألية لإعادة توزيع مداخيل الثروات المنتجة على قواعد التعاقد الاجتماعي والاتفاقيات الجماعية </a:t>
          </a:r>
          <a:endParaRPr lang="fr-FR" sz="2300" kern="1200" dirty="0"/>
        </a:p>
      </dsp:txBody>
      <dsp:txXfrm rot="-5400000">
        <a:off x="2770632" y="2429720"/>
        <a:ext cx="4845869" cy="1473247"/>
      </dsp:txXfrm>
    </dsp:sp>
    <dsp:sp modelId="{6325931E-451A-4240-87A0-AB9C57595C26}">
      <dsp:nvSpPr>
        <dsp:cNvPr id="0" name=""/>
        <dsp:cNvSpPr/>
      </dsp:nvSpPr>
      <dsp:spPr>
        <a:xfrm>
          <a:off x="0" y="2145939"/>
          <a:ext cx="2770632" cy="2040807"/>
        </a:xfrm>
        <a:prstGeom prst="roundRect">
          <a:avLst/>
        </a:prstGeom>
        <a:gradFill rotWithShape="0">
          <a:gsLst>
            <a:gs pos="0">
              <a:schemeClr val="accent3">
                <a:hueOff val="0"/>
                <a:satOff val="0"/>
                <a:lumOff val="0"/>
                <a:alphaOff val="0"/>
                <a:tint val="94000"/>
                <a:satMod val="100000"/>
                <a:lumMod val="108000"/>
              </a:schemeClr>
            </a:gs>
            <a:gs pos="50000">
              <a:schemeClr val="accent3">
                <a:hueOff val="0"/>
                <a:satOff val="0"/>
                <a:lumOff val="0"/>
                <a:alphaOff val="0"/>
                <a:tint val="98000"/>
                <a:shade val="100000"/>
                <a:satMod val="100000"/>
                <a:lumMod val="100000"/>
              </a:schemeClr>
            </a:gs>
            <a:gs pos="100000">
              <a:schemeClr val="accent3">
                <a:hueOff val="0"/>
                <a:satOff val="0"/>
                <a:lumOff val="0"/>
                <a:alphaOff val="0"/>
                <a:shade val="72000"/>
                <a:satMod val="120000"/>
                <a:lumMod val="100000"/>
              </a:schemeClr>
            </a:gs>
          </a:gsLst>
          <a:lin ang="5400000" scaled="0"/>
        </a:gradFill>
        <a:ln>
          <a:noFill/>
        </a:ln>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dsp:spPr>
      <dsp:style>
        <a:lnRef idx="0">
          <a:scrgbClr r="0" g="0" b="0"/>
        </a:lnRef>
        <a:fillRef idx="3">
          <a:scrgbClr r="0" g="0" b="0"/>
        </a:fillRef>
        <a:effectRef idx="3">
          <a:scrgbClr r="0" g="0" b="0"/>
        </a:effectRef>
        <a:fontRef idx="minor">
          <a:schemeClr val="lt1"/>
        </a:fontRef>
      </dsp:style>
      <dsp:txBody>
        <a:bodyPr spcFirstLastPara="0" vert="horz" wrap="square" lIns="190500" tIns="95250" rIns="190500" bIns="95250" numCol="1" spcCol="1270" anchor="ctr" anchorCtr="0">
          <a:noAutofit/>
        </a:bodyPr>
        <a:lstStyle/>
        <a:p>
          <a:pPr lvl="0" algn="ctr" defTabSz="2222500" rtl="1">
            <a:lnSpc>
              <a:spcPct val="90000"/>
            </a:lnSpc>
            <a:spcBef>
              <a:spcPct val="0"/>
            </a:spcBef>
            <a:spcAft>
              <a:spcPct val="35000"/>
            </a:spcAft>
          </a:pPr>
          <a:r>
            <a:rPr lang="ar-MA" sz="5000" kern="1200" dirty="0" smtClean="0"/>
            <a:t>الحوار الاجتماعي  </a:t>
          </a:r>
          <a:endParaRPr lang="fr-FR" sz="5000" kern="1200" dirty="0"/>
        </a:p>
      </dsp:txBody>
      <dsp:txXfrm>
        <a:off x="99624" y="2245563"/>
        <a:ext cx="2571384" cy="1841559"/>
      </dsp:txXfrm>
    </dsp:sp>
    <dsp:sp modelId="{91AD78CC-6AEA-42F2-A600-A62DBA71AD6D}">
      <dsp:nvSpPr>
        <dsp:cNvPr id="0" name=""/>
        <dsp:cNvSpPr/>
      </dsp:nvSpPr>
      <dsp:spPr>
        <a:xfrm rot="5400000">
          <a:off x="4417093" y="2846407"/>
          <a:ext cx="1632645" cy="4925568"/>
        </a:xfrm>
        <a:prstGeom prst="round2SameRect">
          <a:avLst/>
        </a:prstGeom>
        <a:solidFill>
          <a:schemeClr val="accent3">
            <a:alpha val="90000"/>
            <a:tint val="40000"/>
            <a:hueOff val="0"/>
            <a:satOff val="0"/>
            <a:lumOff val="0"/>
            <a:alphaOff val="0"/>
          </a:schemeClr>
        </a:solidFill>
        <a:ln w="9525" cap="flat" cmpd="sng" algn="ctr">
          <a:solidFill>
            <a:schemeClr val="accent3">
              <a:alpha val="90000"/>
              <a:tint val="40000"/>
              <a:hueOff val="0"/>
              <a:satOff val="0"/>
              <a:lumOff val="0"/>
              <a:alphaOff val="0"/>
            </a:schemeClr>
          </a:solidFill>
          <a:prstDash val="solid"/>
        </a:ln>
        <a:effectLst>
          <a:outerShdw blurRad="50800" dist="25400" dir="5400000" rotWithShape="0">
            <a:srgbClr val="000000">
              <a:alpha val="28000"/>
            </a:srgbClr>
          </a:outerShdw>
        </a:effectLst>
      </dsp:spPr>
      <dsp:style>
        <a:lnRef idx="1">
          <a:scrgbClr r="0" g="0" b="0"/>
        </a:lnRef>
        <a:fillRef idx="1">
          <a:scrgbClr r="0" g="0" b="0"/>
        </a:fillRef>
        <a:effectRef idx="2">
          <a:scrgbClr r="0" g="0" b="0"/>
        </a:effectRef>
        <a:fontRef idx="minor"/>
      </dsp:style>
      <dsp:txBody>
        <a:bodyPr spcFirstLastPara="0" vert="horz" wrap="square" lIns="87630" tIns="43815" rIns="87630" bIns="43815" numCol="1" spcCol="1270" anchor="ctr" anchorCtr="0">
          <a:noAutofit/>
        </a:bodyPr>
        <a:lstStyle/>
        <a:p>
          <a:pPr marL="228600" lvl="1" indent="-228600" algn="r" defTabSz="1022350" rtl="1">
            <a:lnSpc>
              <a:spcPct val="90000"/>
            </a:lnSpc>
            <a:spcBef>
              <a:spcPct val="0"/>
            </a:spcBef>
            <a:spcAft>
              <a:spcPct val="15000"/>
            </a:spcAft>
            <a:buChar char="••"/>
          </a:pPr>
          <a:r>
            <a:rPr lang="ar-MA" sz="2300" kern="1200" dirty="0" smtClean="0">
              <a:latin typeface="Calibri"/>
              <a:ea typeface="Calibri"/>
              <a:cs typeface="Sakkal Majalla"/>
            </a:rPr>
            <a:t>حق العمل اللائق ، بالأجر المتساوي والحماية الاجتماعية الكاملة والتنمية الذاتية والمهنية  وحرية التعبير  والتنظيم النقابي والمشاركة والفرص المتساوية </a:t>
          </a:r>
          <a:endParaRPr lang="fr-FR" sz="2300" kern="1200" dirty="0"/>
        </a:p>
      </dsp:txBody>
      <dsp:txXfrm rot="-5400000">
        <a:off x="2770632" y="4572568"/>
        <a:ext cx="4845869" cy="1473247"/>
      </dsp:txXfrm>
    </dsp:sp>
    <dsp:sp modelId="{767BB7A2-8C4A-49B8-B07D-C1D86E3693A0}">
      <dsp:nvSpPr>
        <dsp:cNvPr id="0" name=""/>
        <dsp:cNvSpPr/>
      </dsp:nvSpPr>
      <dsp:spPr>
        <a:xfrm>
          <a:off x="0" y="4288787"/>
          <a:ext cx="2770632" cy="2040807"/>
        </a:xfrm>
        <a:prstGeom prst="roundRect">
          <a:avLst/>
        </a:prstGeom>
        <a:gradFill rotWithShape="0">
          <a:gsLst>
            <a:gs pos="0">
              <a:schemeClr val="accent3">
                <a:hueOff val="0"/>
                <a:satOff val="0"/>
                <a:lumOff val="0"/>
                <a:alphaOff val="0"/>
                <a:tint val="94000"/>
                <a:satMod val="100000"/>
                <a:lumMod val="108000"/>
              </a:schemeClr>
            </a:gs>
            <a:gs pos="50000">
              <a:schemeClr val="accent3">
                <a:hueOff val="0"/>
                <a:satOff val="0"/>
                <a:lumOff val="0"/>
                <a:alphaOff val="0"/>
                <a:tint val="98000"/>
                <a:shade val="100000"/>
                <a:satMod val="100000"/>
                <a:lumMod val="100000"/>
              </a:schemeClr>
            </a:gs>
            <a:gs pos="100000">
              <a:schemeClr val="accent3">
                <a:hueOff val="0"/>
                <a:satOff val="0"/>
                <a:lumOff val="0"/>
                <a:alphaOff val="0"/>
                <a:shade val="72000"/>
                <a:satMod val="120000"/>
                <a:lumMod val="100000"/>
              </a:schemeClr>
            </a:gs>
          </a:gsLst>
          <a:lin ang="5400000" scaled="0"/>
        </a:gradFill>
        <a:ln>
          <a:noFill/>
        </a:ln>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dsp:spPr>
      <dsp:style>
        <a:lnRef idx="0">
          <a:scrgbClr r="0" g="0" b="0"/>
        </a:lnRef>
        <a:fillRef idx="3">
          <a:scrgbClr r="0" g="0" b="0"/>
        </a:fillRef>
        <a:effectRef idx="3">
          <a:scrgbClr r="0" g="0" b="0"/>
        </a:effectRef>
        <a:fontRef idx="minor">
          <a:schemeClr val="lt1"/>
        </a:fontRef>
      </dsp:style>
      <dsp:txBody>
        <a:bodyPr spcFirstLastPara="0" vert="horz" wrap="square" lIns="190500" tIns="95250" rIns="190500" bIns="95250" numCol="1" spcCol="1270" anchor="ctr" anchorCtr="0">
          <a:noAutofit/>
        </a:bodyPr>
        <a:lstStyle/>
        <a:p>
          <a:pPr lvl="0" algn="ctr" defTabSz="2222500">
            <a:lnSpc>
              <a:spcPct val="90000"/>
            </a:lnSpc>
            <a:spcBef>
              <a:spcPct val="0"/>
            </a:spcBef>
            <a:spcAft>
              <a:spcPct val="35000"/>
            </a:spcAft>
          </a:pPr>
          <a:r>
            <a:rPr lang="ar-MA" sz="5000" kern="1200" dirty="0" smtClean="0"/>
            <a:t>العمل اللائق  </a:t>
          </a:r>
          <a:endParaRPr lang="fr-FR" sz="5000" kern="1200" dirty="0"/>
        </a:p>
      </dsp:txBody>
      <dsp:txXfrm>
        <a:off x="99624" y="4388411"/>
        <a:ext cx="2571384" cy="1841559"/>
      </dsp:txXfrm>
    </dsp:sp>
  </dsp:spTree>
</dsp:drawing>
</file>

<file path=ppt/diagrams/drawing2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1B8A43B-3481-4D1A-8DE6-DFFA3BAA4E02}">
      <dsp:nvSpPr>
        <dsp:cNvPr id="0" name=""/>
        <dsp:cNvSpPr/>
      </dsp:nvSpPr>
      <dsp:spPr>
        <a:xfrm>
          <a:off x="1220066" y="146807"/>
          <a:ext cx="1134540" cy="737451"/>
        </a:xfrm>
        <a:prstGeom prst="roundRect">
          <a:avLst/>
        </a:prstGeom>
        <a:gradFill rotWithShape="0">
          <a:gsLst>
            <a:gs pos="0">
              <a:schemeClr val="accent2">
                <a:hueOff val="0"/>
                <a:satOff val="0"/>
                <a:lumOff val="0"/>
                <a:alphaOff val="0"/>
                <a:tint val="94000"/>
                <a:satMod val="100000"/>
                <a:lumMod val="108000"/>
              </a:schemeClr>
            </a:gs>
            <a:gs pos="50000">
              <a:schemeClr val="accent2">
                <a:hueOff val="0"/>
                <a:satOff val="0"/>
                <a:lumOff val="0"/>
                <a:alphaOff val="0"/>
                <a:tint val="98000"/>
                <a:shade val="100000"/>
                <a:satMod val="100000"/>
                <a:lumMod val="100000"/>
              </a:schemeClr>
            </a:gs>
            <a:gs pos="100000">
              <a:schemeClr val="accent2">
                <a:hueOff val="0"/>
                <a:satOff val="0"/>
                <a:lumOff val="0"/>
                <a:alphaOff val="0"/>
                <a:shade val="72000"/>
                <a:satMod val="120000"/>
                <a:lumMod val="100000"/>
              </a:schemeClr>
            </a:gs>
          </a:gsLst>
          <a:lin ang="5400000" scaled="0"/>
        </a:gradFill>
        <a:ln>
          <a:noFill/>
        </a:ln>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dsp:spPr>
      <dsp:style>
        <a:lnRef idx="0">
          <a:scrgbClr r="0" g="0" b="0"/>
        </a:lnRef>
        <a:fillRef idx="3">
          <a:scrgbClr r="0" g="0" b="0"/>
        </a:fillRef>
        <a:effectRef idx="3">
          <a:scrgbClr r="0" g="0" b="0"/>
        </a:effectRef>
        <a:fontRef idx="minor">
          <a:schemeClr val="lt1"/>
        </a:fontRef>
      </dsp:style>
      <ds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ar-MA" sz="1900" kern="1200" dirty="0" smtClean="0"/>
            <a:t>الدولة الديمقراطية</a:t>
          </a:r>
          <a:endParaRPr lang="fr-FR" sz="1900" kern="1200" dirty="0"/>
        </a:p>
      </dsp:txBody>
      <dsp:txXfrm>
        <a:off x="1256065" y="182806"/>
        <a:ext cx="1062542" cy="665453"/>
      </dsp:txXfrm>
    </dsp:sp>
    <dsp:sp modelId="{3B0786CA-36B8-45E7-90A3-E18A536BD803}">
      <dsp:nvSpPr>
        <dsp:cNvPr id="0" name=""/>
        <dsp:cNvSpPr/>
      </dsp:nvSpPr>
      <dsp:spPr>
        <a:xfrm>
          <a:off x="568151" y="515532"/>
          <a:ext cx="2438371" cy="2438371"/>
        </a:xfrm>
        <a:custGeom>
          <a:avLst/>
          <a:gdLst/>
          <a:ahLst/>
          <a:cxnLst/>
          <a:rect l="0" t="0" r="0" b="0"/>
          <a:pathLst>
            <a:path>
              <a:moveTo>
                <a:pt x="1794641" y="144353"/>
              </a:moveTo>
              <a:arcTo wR="1219185" hR="1219185" stAng="17889851" swAng="2627785"/>
            </a:path>
          </a:pathLst>
        </a:custGeom>
        <a:noFill/>
        <a:ln w="9525" cap="flat" cmpd="sng" algn="ctr">
          <a:solidFill>
            <a:schemeClr val="accent2">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BEC03FD6-0CDA-4936-B6CE-70F73D400844}">
      <dsp:nvSpPr>
        <dsp:cNvPr id="0" name=""/>
        <dsp:cNvSpPr/>
      </dsp:nvSpPr>
      <dsp:spPr>
        <a:xfrm>
          <a:off x="2439252" y="1365992"/>
          <a:ext cx="1134540" cy="737451"/>
        </a:xfrm>
        <a:prstGeom prst="roundRect">
          <a:avLst/>
        </a:prstGeom>
        <a:gradFill rotWithShape="0">
          <a:gsLst>
            <a:gs pos="0">
              <a:schemeClr val="accent3">
                <a:hueOff val="0"/>
                <a:satOff val="0"/>
                <a:lumOff val="0"/>
                <a:alphaOff val="0"/>
                <a:tint val="94000"/>
                <a:satMod val="100000"/>
                <a:lumMod val="108000"/>
              </a:schemeClr>
            </a:gs>
            <a:gs pos="50000">
              <a:schemeClr val="accent3">
                <a:hueOff val="0"/>
                <a:satOff val="0"/>
                <a:lumOff val="0"/>
                <a:alphaOff val="0"/>
                <a:tint val="98000"/>
                <a:shade val="100000"/>
                <a:satMod val="100000"/>
                <a:lumMod val="100000"/>
              </a:schemeClr>
            </a:gs>
            <a:gs pos="100000">
              <a:schemeClr val="accent3">
                <a:hueOff val="0"/>
                <a:satOff val="0"/>
                <a:lumOff val="0"/>
                <a:alphaOff val="0"/>
                <a:shade val="72000"/>
                <a:satMod val="120000"/>
                <a:lumMod val="100000"/>
              </a:schemeClr>
            </a:gs>
          </a:gsLst>
          <a:lin ang="5400000" scaled="0"/>
        </a:gradFill>
        <a:ln>
          <a:noFill/>
        </a:ln>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dsp:spPr>
      <dsp:style>
        <a:lnRef idx="0">
          <a:scrgbClr r="0" g="0" b="0"/>
        </a:lnRef>
        <a:fillRef idx="3">
          <a:scrgbClr r="0" g="0" b="0"/>
        </a:fillRef>
        <a:effectRef idx="3">
          <a:scrgbClr r="0" g="0" b="0"/>
        </a:effectRef>
        <a:fontRef idx="minor">
          <a:schemeClr val="lt1"/>
        </a:fontRef>
      </dsp:style>
      <ds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ar-MA" sz="1900" kern="1200" dirty="0" smtClean="0"/>
            <a:t>اقتصاد تنمية </a:t>
          </a:r>
          <a:endParaRPr lang="fr-FR" sz="1900" kern="1200" dirty="0"/>
        </a:p>
      </dsp:txBody>
      <dsp:txXfrm>
        <a:off x="2475251" y="1401991"/>
        <a:ext cx="1062542" cy="665453"/>
      </dsp:txXfrm>
    </dsp:sp>
    <dsp:sp modelId="{73B76246-4370-452C-A599-E1EE5946F878}">
      <dsp:nvSpPr>
        <dsp:cNvPr id="0" name=""/>
        <dsp:cNvSpPr/>
      </dsp:nvSpPr>
      <dsp:spPr>
        <a:xfrm>
          <a:off x="568151" y="515532"/>
          <a:ext cx="2438371" cy="2438371"/>
        </a:xfrm>
        <a:custGeom>
          <a:avLst/>
          <a:gdLst/>
          <a:ahLst/>
          <a:cxnLst/>
          <a:rect l="0" t="0" r="0" b="0"/>
          <a:pathLst>
            <a:path>
              <a:moveTo>
                <a:pt x="2378441" y="1596732"/>
              </a:moveTo>
              <a:arcTo wR="1219185" hR="1219185" stAng="1082365" swAng="2627785"/>
            </a:path>
          </a:pathLst>
        </a:custGeom>
        <a:noFill/>
        <a:ln w="9525" cap="flat" cmpd="sng" algn="ctr">
          <a:solidFill>
            <a:schemeClr val="accent3">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7C642A48-5636-44A3-9409-700B14301942}">
      <dsp:nvSpPr>
        <dsp:cNvPr id="0" name=""/>
        <dsp:cNvSpPr/>
      </dsp:nvSpPr>
      <dsp:spPr>
        <a:xfrm>
          <a:off x="1220066" y="2585178"/>
          <a:ext cx="1134540" cy="737451"/>
        </a:xfrm>
        <a:prstGeom prst="roundRect">
          <a:avLst/>
        </a:prstGeom>
        <a:gradFill rotWithShape="0">
          <a:gsLst>
            <a:gs pos="0">
              <a:schemeClr val="accent4">
                <a:hueOff val="0"/>
                <a:satOff val="0"/>
                <a:lumOff val="0"/>
                <a:alphaOff val="0"/>
                <a:tint val="94000"/>
                <a:satMod val="100000"/>
                <a:lumMod val="108000"/>
              </a:schemeClr>
            </a:gs>
            <a:gs pos="50000">
              <a:schemeClr val="accent4">
                <a:hueOff val="0"/>
                <a:satOff val="0"/>
                <a:lumOff val="0"/>
                <a:alphaOff val="0"/>
                <a:tint val="98000"/>
                <a:shade val="100000"/>
                <a:satMod val="100000"/>
                <a:lumMod val="100000"/>
              </a:schemeClr>
            </a:gs>
            <a:gs pos="100000">
              <a:schemeClr val="accent4">
                <a:hueOff val="0"/>
                <a:satOff val="0"/>
                <a:lumOff val="0"/>
                <a:alphaOff val="0"/>
                <a:shade val="72000"/>
                <a:satMod val="120000"/>
                <a:lumMod val="100000"/>
              </a:schemeClr>
            </a:gs>
          </a:gsLst>
          <a:lin ang="5400000" scaled="0"/>
        </a:gradFill>
        <a:ln>
          <a:noFill/>
        </a:ln>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dsp:spPr>
      <dsp:style>
        <a:lnRef idx="0">
          <a:scrgbClr r="0" g="0" b="0"/>
        </a:lnRef>
        <a:fillRef idx="3">
          <a:scrgbClr r="0" g="0" b="0"/>
        </a:fillRef>
        <a:effectRef idx="3">
          <a:scrgbClr r="0" g="0" b="0"/>
        </a:effectRef>
        <a:fontRef idx="minor">
          <a:schemeClr val="lt1"/>
        </a:fontRef>
      </dsp:style>
      <ds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ar-MA" sz="1900" kern="1200" dirty="0" smtClean="0"/>
            <a:t>عدالة اجتماعية </a:t>
          </a:r>
          <a:endParaRPr lang="fr-FR" sz="1900" kern="1200" dirty="0"/>
        </a:p>
      </dsp:txBody>
      <dsp:txXfrm>
        <a:off x="1256065" y="2621177"/>
        <a:ext cx="1062542" cy="665453"/>
      </dsp:txXfrm>
    </dsp:sp>
    <dsp:sp modelId="{60BAA851-0B1B-49FD-9FC2-2630399AD168}">
      <dsp:nvSpPr>
        <dsp:cNvPr id="0" name=""/>
        <dsp:cNvSpPr/>
      </dsp:nvSpPr>
      <dsp:spPr>
        <a:xfrm>
          <a:off x="568151" y="515532"/>
          <a:ext cx="2438371" cy="2438371"/>
        </a:xfrm>
        <a:custGeom>
          <a:avLst/>
          <a:gdLst/>
          <a:ahLst/>
          <a:cxnLst/>
          <a:rect l="0" t="0" r="0" b="0"/>
          <a:pathLst>
            <a:path>
              <a:moveTo>
                <a:pt x="643730" y="2294018"/>
              </a:moveTo>
              <a:arcTo wR="1219185" hR="1219185" stAng="7089851" swAng="2627785"/>
            </a:path>
          </a:pathLst>
        </a:custGeom>
        <a:noFill/>
        <a:ln w="9525" cap="flat" cmpd="sng" algn="ctr">
          <a:solidFill>
            <a:schemeClr val="accent4">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1EBECF5B-D728-4FB3-9D2C-91D0F23E9E8C}">
      <dsp:nvSpPr>
        <dsp:cNvPr id="0" name=""/>
        <dsp:cNvSpPr/>
      </dsp:nvSpPr>
      <dsp:spPr>
        <a:xfrm>
          <a:off x="881" y="1365992"/>
          <a:ext cx="1134540" cy="737451"/>
        </a:xfrm>
        <a:prstGeom prst="roundRect">
          <a:avLst/>
        </a:prstGeom>
        <a:gradFill rotWithShape="0">
          <a:gsLst>
            <a:gs pos="0">
              <a:schemeClr val="accent5">
                <a:hueOff val="0"/>
                <a:satOff val="0"/>
                <a:lumOff val="0"/>
                <a:alphaOff val="0"/>
                <a:tint val="94000"/>
                <a:satMod val="100000"/>
                <a:lumMod val="108000"/>
              </a:schemeClr>
            </a:gs>
            <a:gs pos="50000">
              <a:schemeClr val="accent5">
                <a:hueOff val="0"/>
                <a:satOff val="0"/>
                <a:lumOff val="0"/>
                <a:alphaOff val="0"/>
                <a:tint val="98000"/>
                <a:shade val="100000"/>
                <a:satMod val="100000"/>
                <a:lumMod val="100000"/>
              </a:schemeClr>
            </a:gs>
            <a:gs pos="100000">
              <a:schemeClr val="accent5">
                <a:hueOff val="0"/>
                <a:satOff val="0"/>
                <a:lumOff val="0"/>
                <a:alphaOff val="0"/>
                <a:shade val="72000"/>
                <a:satMod val="120000"/>
                <a:lumMod val="100000"/>
              </a:schemeClr>
            </a:gs>
          </a:gsLst>
          <a:lin ang="5400000" scaled="0"/>
        </a:gradFill>
        <a:ln>
          <a:noFill/>
        </a:ln>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dsp:spPr>
      <dsp:style>
        <a:lnRef idx="0">
          <a:scrgbClr r="0" g="0" b="0"/>
        </a:lnRef>
        <a:fillRef idx="3">
          <a:scrgbClr r="0" g="0" b="0"/>
        </a:fillRef>
        <a:effectRef idx="3">
          <a:scrgbClr r="0" g="0" b="0"/>
        </a:effectRef>
        <a:fontRef idx="minor">
          <a:schemeClr val="lt1"/>
        </a:fontRef>
      </dsp:style>
      <ds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ar-MA" sz="1900" kern="1200" dirty="0" smtClean="0"/>
            <a:t>مجتمع المعرفة </a:t>
          </a:r>
          <a:endParaRPr lang="fr-FR" sz="1900" kern="1200" dirty="0"/>
        </a:p>
      </dsp:txBody>
      <dsp:txXfrm>
        <a:off x="36880" y="1401991"/>
        <a:ext cx="1062542" cy="665453"/>
      </dsp:txXfrm>
    </dsp:sp>
    <dsp:sp modelId="{6ACBC11A-F517-42D7-90AA-70699AFF668C}">
      <dsp:nvSpPr>
        <dsp:cNvPr id="0" name=""/>
        <dsp:cNvSpPr/>
      </dsp:nvSpPr>
      <dsp:spPr>
        <a:xfrm>
          <a:off x="568151" y="515532"/>
          <a:ext cx="2438371" cy="2438371"/>
        </a:xfrm>
        <a:custGeom>
          <a:avLst/>
          <a:gdLst/>
          <a:ahLst/>
          <a:cxnLst/>
          <a:rect l="0" t="0" r="0" b="0"/>
          <a:pathLst>
            <a:path>
              <a:moveTo>
                <a:pt x="59930" y="841639"/>
              </a:moveTo>
              <a:arcTo wR="1219185" hR="1219185" stAng="11882365" swAng="2627785"/>
            </a:path>
          </a:pathLst>
        </a:custGeom>
        <a:noFill/>
        <a:ln w="9525" cap="flat" cmpd="sng" algn="ctr">
          <a:solidFill>
            <a:schemeClr val="accent5">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Tree>
</dsp:drawing>
</file>

<file path=ppt/diagrams/drawing2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058C045-F479-45C5-808E-841CC8E8AEB2}">
      <dsp:nvSpPr>
        <dsp:cNvPr id="0" name=""/>
        <dsp:cNvSpPr/>
      </dsp:nvSpPr>
      <dsp:spPr>
        <a:xfrm rot="5400000">
          <a:off x="4148190" y="-1305052"/>
          <a:ext cx="1652291" cy="4681728"/>
        </a:xfrm>
        <a:prstGeom prst="round2SameRect">
          <a:avLst/>
        </a:prstGeom>
        <a:solidFill>
          <a:schemeClr val="accent5">
            <a:alpha val="90000"/>
            <a:tint val="40000"/>
            <a:hueOff val="0"/>
            <a:satOff val="0"/>
            <a:lumOff val="0"/>
            <a:alphaOff val="0"/>
          </a:schemeClr>
        </a:solidFill>
        <a:ln w="9525" cap="flat" cmpd="sng" algn="ctr">
          <a:solidFill>
            <a:schemeClr val="accent5">
              <a:alpha val="90000"/>
              <a:tint val="40000"/>
              <a:hueOff val="0"/>
              <a:satOff val="0"/>
              <a:lumOff val="0"/>
              <a:alphaOff val="0"/>
            </a:schemeClr>
          </a:solidFill>
          <a:prstDash val="solid"/>
        </a:ln>
        <a:effectLst>
          <a:outerShdw blurRad="50800" dist="25400" dir="5400000" rotWithShape="0">
            <a:srgbClr val="000000">
              <a:alpha val="28000"/>
            </a:srgbClr>
          </a:outerShdw>
        </a:effectLst>
      </dsp:spPr>
      <dsp:style>
        <a:lnRef idx="1">
          <a:scrgbClr r="0" g="0" b="0"/>
        </a:lnRef>
        <a:fillRef idx="1">
          <a:scrgbClr r="0" g="0" b="0"/>
        </a:fillRef>
        <a:effectRef idx="2">
          <a:scrgbClr r="0" g="0" b="0"/>
        </a:effectRef>
        <a:fontRef idx="minor"/>
      </dsp:style>
      <dsp:txBody>
        <a:bodyPr spcFirstLastPara="0" vert="horz" wrap="square" lIns="102870" tIns="51435" rIns="102870" bIns="51435" numCol="1" spcCol="1270" anchor="ctr" anchorCtr="0">
          <a:noAutofit/>
        </a:bodyPr>
        <a:lstStyle/>
        <a:p>
          <a:pPr marL="228600" lvl="1" indent="-228600" algn="r" defTabSz="1200150" rtl="1">
            <a:lnSpc>
              <a:spcPct val="90000"/>
            </a:lnSpc>
            <a:spcBef>
              <a:spcPct val="0"/>
            </a:spcBef>
            <a:spcAft>
              <a:spcPct val="15000"/>
            </a:spcAft>
            <a:buChar char="••"/>
          </a:pPr>
          <a:endParaRPr lang="fr-FR" sz="2700" kern="1200" dirty="0"/>
        </a:p>
        <a:p>
          <a:pPr marL="228600" lvl="1" indent="-228600" algn="r" defTabSz="1200150" rtl="1">
            <a:lnSpc>
              <a:spcPct val="90000"/>
            </a:lnSpc>
            <a:spcBef>
              <a:spcPct val="0"/>
            </a:spcBef>
            <a:spcAft>
              <a:spcPct val="15000"/>
            </a:spcAft>
            <a:buChar char="••"/>
          </a:pPr>
          <a:r>
            <a:rPr lang="ar-MA" sz="2700" kern="1200" dirty="0" smtClean="0">
              <a:latin typeface="Calibri"/>
              <a:ea typeface="Calibri"/>
              <a:cs typeface="Sakkal Majalla"/>
            </a:rPr>
            <a:t>وحدة المواطنة المغربية في تعددها  الحضاري و أبعادها الثقافية  </a:t>
          </a:r>
          <a:endParaRPr lang="fr-FR" sz="2700" kern="1200" dirty="0">
            <a:latin typeface="Calibri"/>
            <a:ea typeface="Calibri"/>
            <a:cs typeface="Arial"/>
          </a:endParaRPr>
        </a:p>
      </dsp:txBody>
      <dsp:txXfrm rot="-5400000">
        <a:off x="2633472" y="290324"/>
        <a:ext cx="4601070" cy="1490975"/>
      </dsp:txXfrm>
    </dsp:sp>
    <dsp:sp modelId="{425D8AF4-3CD9-48D3-8260-7A0199960114}">
      <dsp:nvSpPr>
        <dsp:cNvPr id="0" name=""/>
        <dsp:cNvSpPr/>
      </dsp:nvSpPr>
      <dsp:spPr>
        <a:xfrm>
          <a:off x="0" y="3129"/>
          <a:ext cx="2633472" cy="2065363"/>
        </a:xfrm>
        <a:prstGeom prst="roundRect">
          <a:avLst/>
        </a:prstGeom>
        <a:gradFill rotWithShape="0">
          <a:gsLst>
            <a:gs pos="0">
              <a:schemeClr val="accent5">
                <a:hueOff val="0"/>
                <a:satOff val="0"/>
                <a:lumOff val="0"/>
                <a:alphaOff val="0"/>
                <a:tint val="94000"/>
                <a:satMod val="100000"/>
                <a:lumMod val="108000"/>
              </a:schemeClr>
            </a:gs>
            <a:gs pos="50000">
              <a:schemeClr val="accent5">
                <a:hueOff val="0"/>
                <a:satOff val="0"/>
                <a:lumOff val="0"/>
                <a:alphaOff val="0"/>
                <a:tint val="98000"/>
                <a:shade val="100000"/>
                <a:satMod val="100000"/>
                <a:lumMod val="100000"/>
              </a:schemeClr>
            </a:gs>
            <a:gs pos="100000">
              <a:schemeClr val="accent5">
                <a:hueOff val="0"/>
                <a:satOff val="0"/>
                <a:lumOff val="0"/>
                <a:alphaOff val="0"/>
                <a:shade val="72000"/>
                <a:satMod val="120000"/>
                <a:lumMod val="100000"/>
              </a:schemeClr>
            </a:gs>
          </a:gsLst>
          <a:lin ang="5400000" scaled="0"/>
        </a:gradFill>
        <a:ln>
          <a:noFill/>
        </a:ln>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dsp:spPr>
      <dsp:style>
        <a:lnRef idx="0">
          <a:scrgbClr r="0" g="0" b="0"/>
        </a:lnRef>
        <a:fillRef idx="3">
          <a:scrgbClr r="0" g="0" b="0"/>
        </a:fillRef>
        <a:effectRef idx="3">
          <a:scrgbClr r="0" g="0" b="0"/>
        </a:effectRef>
        <a:fontRef idx="minor">
          <a:schemeClr val="lt1"/>
        </a:fontRef>
      </dsp:style>
      <dsp:txBody>
        <a:bodyPr spcFirstLastPara="0" vert="horz" wrap="square" lIns="160020" tIns="80010" rIns="160020" bIns="80010" numCol="1" spcCol="1270" anchor="ctr" anchorCtr="0">
          <a:noAutofit/>
        </a:bodyPr>
        <a:lstStyle/>
        <a:p>
          <a:pPr lvl="0" algn="ctr" defTabSz="1866900">
            <a:lnSpc>
              <a:spcPct val="90000"/>
            </a:lnSpc>
            <a:spcBef>
              <a:spcPct val="0"/>
            </a:spcBef>
            <a:spcAft>
              <a:spcPct val="35000"/>
            </a:spcAft>
          </a:pPr>
          <a:r>
            <a:rPr lang="ar-MA" sz="4200" kern="1200" dirty="0" smtClean="0"/>
            <a:t> المواطنة الكاملة </a:t>
          </a:r>
          <a:endParaRPr lang="fr-FR" sz="4200" kern="1200" dirty="0"/>
        </a:p>
      </dsp:txBody>
      <dsp:txXfrm>
        <a:off x="100823" y="103952"/>
        <a:ext cx="2431826" cy="1863717"/>
      </dsp:txXfrm>
    </dsp:sp>
    <dsp:sp modelId="{86C2302C-D007-4B97-B97D-C085FE48ABDB}">
      <dsp:nvSpPr>
        <dsp:cNvPr id="0" name=""/>
        <dsp:cNvSpPr/>
      </dsp:nvSpPr>
      <dsp:spPr>
        <a:xfrm rot="5400000">
          <a:off x="4148190" y="863579"/>
          <a:ext cx="1652291" cy="4681728"/>
        </a:xfrm>
        <a:prstGeom prst="round2SameRect">
          <a:avLst/>
        </a:prstGeom>
        <a:solidFill>
          <a:schemeClr val="accent5">
            <a:alpha val="90000"/>
            <a:tint val="40000"/>
            <a:hueOff val="0"/>
            <a:satOff val="0"/>
            <a:lumOff val="0"/>
            <a:alphaOff val="0"/>
          </a:schemeClr>
        </a:solidFill>
        <a:ln w="9525" cap="flat" cmpd="sng" algn="ctr">
          <a:solidFill>
            <a:schemeClr val="accent5">
              <a:alpha val="90000"/>
              <a:tint val="40000"/>
              <a:hueOff val="0"/>
              <a:satOff val="0"/>
              <a:lumOff val="0"/>
              <a:alphaOff val="0"/>
            </a:schemeClr>
          </a:solidFill>
          <a:prstDash val="solid"/>
        </a:ln>
        <a:effectLst>
          <a:outerShdw blurRad="50800" dist="25400" dir="5400000" rotWithShape="0">
            <a:srgbClr val="000000">
              <a:alpha val="28000"/>
            </a:srgbClr>
          </a:outerShdw>
        </a:effectLst>
      </dsp:spPr>
      <dsp:style>
        <a:lnRef idx="1">
          <a:scrgbClr r="0" g="0" b="0"/>
        </a:lnRef>
        <a:fillRef idx="1">
          <a:scrgbClr r="0" g="0" b="0"/>
        </a:fillRef>
        <a:effectRef idx="2">
          <a:scrgbClr r="0" g="0" b="0"/>
        </a:effectRef>
        <a:fontRef idx="minor"/>
      </dsp:style>
      <dsp:txBody>
        <a:bodyPr spcFirstLastPara="0" vert="horz" wrap="square" lIns="102870" tIns="51435" rIns="102870" bIns="51435" numCol="1" spcCol="1270" anchor="ctr" anchorCtr="0">
          <a:noAutofit/>
        </a:bodyPr>
        <a:lstStyle/>
        <a:p>
          <a:pPr marL="228600" lvl="1" indent="-228600" algn="r" defTabSz="1200150" rtl="1">
            <a:lnSpc>
              <a:spcPct val="90000"/>
            </a:lnSpc>
            <a:spcBef>
              <a:spcPct val="0"/>
            </a:spcBef>
            <a:spcAft>
              <a:spcPct val="15000"/>
            </a:spcAft>
            <a:buChar char="••"/>
          </a:pPr>
          <a:r>
            <a:rPr lang="ar-MA" sz="2700" kern="1200" dirty="0" smtClean="0">
              <a:latin typeface="Calibri"/>
              <a:ea typeface="Calibri"/>
              <a:cs typeface="Sakkal Majalla"/>
            </a:rPr>
            <a:t>حق الولوج للمعلومات والإعلام العمومي، </a:t>
          </a:r>
          <a:endParaRPr lang="fr-FR" sz="2700" kern="1200" dirty="0"/>
        </a:p>
        <a:p>
          <a:pPr marL="228600" lvl="1" indent="-228600" algn="r" defTabSz="1200150" rtl="1">
            <a:lnSpc>
              <a:spcPct val="90000"/>
            </a:lnSpc>
            <a:spcBef>
              <a:spcPct val="0"/>
            </a:spcBef>
            <a:spcAft>
              <a:spcPct val="15000"/>
            </a:spcAft>
            <a:buChar char="••"/>
          </a:pPr>
          <a:r>
            <a:rPr lang="ar-MA" sz="2700" kern="1200" dirty="0" smtClean="0">
              <a:latin typeface="Calibri"/>
              <a:ea typeface="Calibri"/>
              <a:cs typeface="Sakkal Majalla"/>
            </a:rPr>
            <a:t>وتفعيل مؤسسات التشاور  والتداول والحكامة </a:t>
          </a:r>
          <a:endParaRPr lang="fr-FR" sz="2700" kern="1200" dirty="0"/>
        </a:p>
      </dsp:txBody>
      <dsp:txXfrm rot="-5400000">
        <a:off x="2633472" y="2458955"/>
        <a:ext cx="4601070" cy="1490975"/>
      </dsp:txXfrm>
    </dsp:sp>
    <dsp:sp modelId="{6325931E-451A-4240-87A0-AB9C57595C26}">
      <dsp:nvSpPr>
        <dsp:cNvPr id="0" name=""/>
        <dsp:cNvSpPr/>
      </dsp:nvSpPr>
      <dsp:spPr>
        <a:xfrm>
          <a:off x="0" y="2171761"/>
          <a:ext cx="2633472" cy="2065363"/>
        </a:xfrm>
        <a:prstGeom prst="roundRect">
          <a:avLst/>
        </a:prstGeom>
        <a:gradFill rotWithShape="0">
          <a:gsLst>
            <a:gs pos="0">
              <a:schemeClr val="accent5">
                <a:hueOff val="0"/>
                <a:satOff val="0"/>
                <a:lumOff val="0"/>
                <a:alphaOff val="0"/>
                <a:tint val="94000"/>
                <a:satMod val="100000"/>
                <a:lumMod val="108000"/>
              </a:schemeClr>
            </a:gs>
            <a:gs pos="50000">
              <a:schemeClr val="accent5">
                <a:hueOff val="0"/>
                <a:satOff val="0"/>
                <a:lumOff val="0"/>
                <a:alphaOff val="0"/>
                <a:tint val="98000"/>
                <a:shade val="100000"/>
                <a:satMod val="100000"/>
                <a:lumMod val="100000"/>
              </a:schemeClr>
            </a:gs>
            <a:gs pos="100000">
              <a:schemeClr val="accent5">
                <a:hueOff val="0"/>
                <a:satOff val="0"/>
                <a:lumOff val="0"/>
                <a:alphaOff val="0"/>
                <a:shade val="72000"/>
                <a:satMod val="120000"/>
                <a:lumMod val="100000"/>
              </a:schemeClr>
            </a:gs>
          </a:gsLst>
          <a:lin ang="5400000" scaled="0"/>
        </a:gradFill>
        <a:ln>
          <a:noFill/>
        </a:ln>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dsp:spPr>
      <dsp:style>
        <a:lnRef idx="0">
          <a:scrgbClr r="0" g="0" b="0"/>
        </a:lnRef>
        <a:fillRef idx="3">
          <a:scrgbClr r="0" g="0" b="0"/>
        </a:fillRef>
        <a:effectRef idx="3">
          <a:scrgbClr r="0" g="0" b="0"/>
        </a:effectRef>
        <a:fontRef idx="minor">
          <a:schemeClr val="lt1"/>
        </a:fontRef>
      </dsp:style>
      <dsp:txBody>
        <a:bodyPr spcFirstLastPara="0" vert="horz" wrap="square" lIns="160020" tIns="80010" rIns="160020" bIns="80010" numCol="1" spcCol="1270" anchor="ctr" anchorCtr="0">
          <a:noAutofit/>
        </a:bodyPr>
        <a:lstStyle/>
        <a:p>
          <a:pPr lvl="0" algn="ctr" defTabSz="1866900" rtl="1">
            <a:lnSpc>
              <a:spcPct val="90000"/>
            </a:lnSpc>
            <a:spcBef>
              <a:spcPct val="0"/>
            </a:spcBef>
            <a:spcAft>
              <a:spcPct val="35000"/>
            </a:spcAft>
          </a:pPr>
          <a:r>
            <a:rPr lang="ar-MA" sz="4200" kern="1200" dirty="0" smtClean="0"/>
            <a:t>  حق الولوج للمعلومات</a:t>
          </a:r>
          <a:endParaRPr lang="fr-FR" sz="4200" kern="1200" dirty="0"/>
        </a:p>
      </dsp:txBody>
      <dsp:txXfrm>
        <a:off x="100823" y="2272584"/>
        <a:ext cx="2431826" cy="1863717"/>
      </dsp:txXfrm>
    </dsp:sp>
    <dsp:sp modelId="{91AD78CC-6AEA-42F2-A600-A62DBA71AD6D}">
      <dsp:nvSpPr>
        <dsp:cNvPr id="0" name=""/>
        <dsp:cNvSpPr/>
      </dsp:nvSpPr>
      <dsp:spPr>
        <a:xfrm rot="5400000">
          <a:off x="4148190" y="3032211"/>
          <a:ext cx="1652291" cy="4681728"/>
        </a:xfrm>
        <a:prstGeom prst="round2SameRect">
          <a:avLst/>
        </a:prstGeom>
        <a:solidFill>
          <a:schemeClr val="accent5">
            <a:alpha val="90000"/>
            <a:tint val="40000"/>
            <a:hueOff val="0"/>
            <a:satOff val="0"/>
            <a:lumOff val="0"/>
            <a:alphaOff val="0"/>
          </a:schemeClr>
        </a:solidFill>
        <a:ln w="9525" cap="flat" cmpd="sng" algn="ctr">
          <a:solidFill>
            <a:schemeClr val="accent5">
              <a:alpha val="90000"/>
              <a:tint val="40000"/>
              <a:hueOff val="0"/>
              <a:satOff val="0"/>
              <a:lumOff val="0"/>
              <a:alphaOff val="0"/>
            </a:schemeClr>
          </a:solidFill>
          <a:prstDash val="solid"/>
        </a:ln>
        <a:effectLst>
          <a:outerShdw blurRad="50800" dist="25400" dir="5400000" rotWithShape="0">
            <a:srgbClr val="000000">
              <a:alpha val="28000"/>
            </a:srgbClr>
          </a:outerShdw>
        </a:effectLst>
      </dsp:spPr>
      <dsp:style>
        <a:lnRef idx="1">
          <a:scrgbClr r="0" g="0" b="0"/>
        </a:lnRef>
        <a:fillRef idx="1">
          <a:scrgbClr r="0" g="0" b="0"/>
        </a:fillRef>
        <a:effectRef idx="2">
          <a:scrgbClr r="0" g="0" b="0"/>
        </a:effectRef>
        <a:fontRef idx="minor"/>
      </dsp:style>
      <dsp:txBody>
        <a:bodyPr spcFirstLastPara="0" vert="horz" wrap="square" lIns="102870" tIns="51435" rIns="102870" bIns="51435" numCol="1" spcCol="1270" anchor="ctr" anchorCtr="0">
          <a:noAutofit/>
        </a:bodyPr>
        <a:lstStyle/>
        <a:p>
          <a:pPr marL="228600" lvl="1" indent="-228600" algn="r" defTabSz="1200150" rtl="1">
            <a:lnSpc>
              <a:spcPct val="90000"/>
            </a:lnSpc>
            <a:spcBef>
              <a:spcPct val="0"/>
            </a:spcBef>
            <a:spcAft>
              <a:spcPct val="15000"/>
            </a:spcAft>
            <a:buChar char="••"/>
          </a:pPr>
          <a:r>
            <a:rPr lang="ar-MA" sz="2700" kern="1200" dirty="0" smtClean="0">
              <a:ea typeface="Calibri"/>
              <a:cs typeface="Sakkal Majalla"/>
            </a:rPr>
            <a:t>اعتماد البحث العلمي والفكر الحداثي العقلاني، كخيار لتطوير المجتمع والدولة </a:t>
          </a:r>
          <a:endParaRPr lang="fr-FR" sz="2700" kern="1200" dirty="0"/>
        </a:p>
      </dsp:txBody>
      <dsp:txXfrm rot="-5400000">
        <a:off x="2633472" y="4627587"/>
        <a:ext cx="4601070" cy="1490975"/>
      </dsp:txXfrm>
    </dsp:sp>
    <dsp:sp modelId="{767BB7A2-8C4A-49B8-B07D-C1D86E3693A0}">
      <dsp:nvSpPr>
        <dsp:cNvPr id="0" name=""/>
        <dsp:cNvSpPr/>
      </dsp:nvSpPr>
      <dsp:spPr>
        <a:xfrm>
          <a:off x="0" y="4340393"/>
          <a:ext cx="2633472" cy="2065363"/>
        </a:xfrm>
        <a:prstGeom prst="roundRect">
          <a:avLst/>
        </a:prstGeom>
        <a:gradFill rotWithShape="0">
          <a:gsLst>
            <a:gs pos="0">
              <a:schemeClr val="accent5">
                <a:hueOff val="0"/>
                <a:satOff val="0"/>
                <a:lumOff val="0"/>
                <a:alphaOff val="0"/>
                <a:tint val="94000"/>
                <a:satMod val="100000"/>
                <a:lumMod val="108000"/>
              </a:schemeClr>
            </a:gs>
            <a:gs pos="50000">
              <a:schemeClr val="accent5">
                <a:hueOff val="0"/>
                <a:satOff val="0"/>
                <a:lumOff val="0"/>
                <a:alphaOff val="0"/>
                <a:tint val="98000"/>
                <a:shade val="100000"/>
                <a:satMod val="100000"/>
                <a:lumMod val="100000"/>
              </a:schemeClr>
            </a:gs>
            <a:gs pos="100000">
              <a:schemeClr val="accent5">
                <a:hueOff val="0"/>
                <a:satOff val="0"/>
                <a:lumOff val="0"/>
                <a:alphaOff val="0"/>
                <a:shade val="72000"/>
                <a:satMod val="120000"/>
                <a:lumMod val="100000"/>
              </a:schemeClr>
            </a:gs>
          </a:gsLst>
          <a:lin ang="5400000" scaled="0"/>
        </a:gradFill>
        <a:ln>
          <a:noFill/>
        </a:ln>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dsp:spPr>
      <dsp:style>
        <a:lnRef idx="0">
          <a:scrgbClr r="0" g="0" b="0"/>
        </a:lnRef>
        <a:fillRef idx="3">
          <a:scrgbClr r="0" g="0" b="0"/>
        </a:fillRef>
        <a:effectRef idx="3">
          <a:scrgbClr r="0" g="0" b="0"/>
        </a:effectRef>
        <a:fontRef idx="minor">
          <a:schemeClr val="lt1"/>
        </a:fontRef>
      </dsp:style>
      <dsp:txBody>
        <a:bodyPr spcFirstLastPara="0" vert="horz" wrap="square" lIns="160020" tIns="80010" rIns="160020" bIns="80010" numCol="1" spcCol="1270" anchor="ctr" anchorCtr="0">
          <a:noAutofit/>
        </a:bodyPr>
        <a:lstStyle/>
        <a:p>
          <a:pPr lvl="0" algn="ctr" defTabSz="1866900">
            <a:lnSpc>
              <a:spcPct val="90000"/>
            </a:lnSpc>
            <a:spcBef>
              <a:spcPct val="0"/>
            </a:spcBef>
            <a:spcAft>
              <a:spcPct val="35000"/>
            </a:spcAft>
          </a:pPr>
          <a:r>
            <a:rPr lang="ar-MA" sz="4200" kern="1200" dirty="0" smtClean="0"/>
            <a:t>  البحث العلمي </a:t>
          </a:r>
          <a:endParaRPr lang="fr-FR" sz="4200" kern="1200" dirty="0"/>
        </a:p>
      </dsp:txBody>
      <dsp:txXfrm>
        <a:off x="100823" y="4441216"/>
        <a:ext cx="2431826" cy="1863717"/>
      </dsp:txXfrm>
    </dsp:sp>
  </dsp:spTree>
</dsp:drawing>
</file>

<file path=ppt/diagrams/drawing2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53BE213-84CD-4E7B-BB6D-81D6C1C6B003}">
      <dsp:nvSpPr>
        <dsp:cNvPr id="0" name=""/>
        <dsp:cNvSpPr/>
      </dsp:nvSpPr>
      <dsp:spPr>
        <a:xfrm>
          <a:off x="2935053" y="729296"/>
          <a:ext cx="4874093" cy="4874093"/>
        </a:xfrm>
        <a:prstGeom prst="blockArc">
          <a:avLst>
            <a:gd name="adj1" fmla="val 10800000"/>
            <a:gd name="adj2" fmla="val 16200000"/>
            <a:gd name="adj3" fmla="val 4644"/>
          </a:avLst>
        </a:prstGeom>
        <a:gradFill rotWithShape="0">
          <a:gsLst>
            <a:gs pos="0">
              <a:schemeClr val="accent5">
                <a:hueOff val="15387812"/>
                <a:satOff val="-5496"/>
                <a:lumOff val="8825"/>
                <a:alphaOff val="0"/>
                <a:tint val="94000"/>
                <a:satMod val="100000"/>
                <a:lumMod val="108000"/>
              </a:schemeClr>
            </a:gs>
            <a:gs pos="50000">
              <a:schemeClr val="accent5">
                <a:hueOff val="15387812"/>
                <a:satOff val="-5496"/>
                <a:lumOff val="8825"/>
                <a:alphaOff val="0"/>
                <a:tint val="98000"/>
                <a:shade val="100000"/>
                <a:satMod val="100000"/>
                <a:lumMod val="100000"/>
              </a:schemeClr>
            </a:gs>
            <a:gs pos="100000">
              <a:schemeClr val="accent5">
                <a:hueOff val="15387812"/>
                <a:satOff val="-5496"/>
                <a:lumOff val="8825"/>
                <a:alphaOff val="0"/>
                <a:shade val="72000"/>
                <a:satMod val="120000"/>
                <a:lumMod val="100000"/>
              </a:schemeClr>
            </a:gs>
          </a:gsLst>
          <a:lin ang="5400000" scaled="0"/>
        </a:gradFill>
        <a:ln>
          <a:noFill/>
        </a:ln>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dsp:spPr>
      <dsp:style>
        <a:lnRef idx="0">
          <a:scrgbClr r="0" g="0" b="0"/>
        </a:lnRef>
        <a:fillRef idx="3">
          <a:scrgbClr r="0" g="0" b="0"/>
        </a:fillRef>
        <a:effectRef idx="3">
          <a:scrgbClr r="0" g="0" b="0"/>
        </a:effectRef>
        <a:fontRef idx="minor">
          <a:schemeClr val="lt1"/>
        </a:fontRef>
      </dsp:style>
    </dsp:sp>
    <dsp:sp modelId="{F35C136F-91A1-465D-90E4-CD14E501E2D0}">
      <dsp:nvSpPr>
        <dsp:cNvPr id="0" name=""/>
        <dsp:cNvSpPr/>
      </dsp:nvSpPr>
      <dsp:spPr>
        <a:xfrm>
          <a:off x="2935053" y="729296"/>
          <a:ext cx="4874093" cy="4874093"/>
        </a:xfrm>
        <a:prstGeom prst="blockArc">
          <a:avLst>
            <a:gd name="adj1" fmla="val 5400000"/>
            <a:gd name="adj2" fmla="val 10800000"/>
            <a:gd name="adj3" fmla="val 4644"/>
          </a:avLst>
        </a:prstGeom>
        <a:gradFill rotWithShape="0">
          <a:gsLst>
            <a:gs pos="0">
              <a:schemeClr val="accent5">
                <a:hueOff val="10258542"/>
                <a:satOff val="-3664"/>
                <a:lumOff val="5883"/>
                <a:alphaOff val="0"/>
                <a:tint val="94000"/>
                <a:satMod val="100000"/>
                <a:lumMod val="108000"/>
              </a:schemeClr>
            </a:gs>
            <a:gs pos="50000">
              <a:schemeClr val="accent5">
                <a:hueOff val="10258542"/>
                <a:satOff val="-3664"/>
                <a:lumOff val="5883"/>
                <a:alphaOff val="0"/>
                <a:tint val="98000"/>
                <a:shade val="100000"/>
                <a:satMod val="100000"/>
                <a:lumMod val="100000"/>
              </a:schemeClr>
            </a:gs>
            <a:gs pos="100000">
              <a:schemeClr val="accent5">
                <a:hueOff val="10258542"/>
                <a:satOff val="-3664"/>
                <a:lumOff val="5883"/>
                <a:alphaOff val="0"/>
                <a:shade val="72000"/>
                <a:satMod val="120000"/>
                <a:lumMod val="100000"/>
              </a:schemeClr>
            </a:gs>
          </a:gsLst>
          <a:lin ang="5400000" scaled="0"/>
        </a:gradFill>
        <a:ln>
          <a:noFill/>
        </a:ln>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dsp:spPr>
      <dsp:style>
        <a:lnRef idx="0">
          <a:scrgbClr r="0" g="0" b="0"/>
        </a:lnRef>
        <a:fillRef idx="3">
          <a:scrgbClr r="0" g="0" b="0"/>
        </a:fillRef>
        <a:effectRef idx="3">
          <a:scrgbClr r="0" g="0" b="0"/>
        </a:effectRef>
        <a:fontRef idx="minor">
          <a:schemeClr val="lt1"/>
        </a:fontRef>
      </dsp:style>
    </dsp:sp>
    <dsp:sp modelId="{7962E8B2-0A73-48F6-8E30-F7AA04C6BC81}">
      <dsp:nvSpPr>
        <dsp:cNvPr id="0" name=""/>
        <dsp:cNvSpPr/>
      </dsp:nvSpPr>
      <dsp:spPr>
        <a:xfrm>
          <a:off x="2935053" y="729296"/>
          <a:ext cx="4874093" cy="4874093"/>
        </a:xfrm>
        <a:prstGeom prst="blockArc">
          <a:avLst>
            <a:gd name="adj1" fmla="val 0"/>
            <a:gd name="adj2" fmla="val 5400000"/>
            <a:gd name="adj3" fmla="val 4644"/>
          </a:avLst>
        </a:prstGeom>
        <a:gradFill rotWithShape="0">
          <a:gsLst>
            <a:gs pos="0">
              <a:schemeClr val="accent5">
                <a:hueOff val="5129271"/>
                <a:satOff val="-1832"/>
                <a:lumOff val="2942"/>
                <a:alphaOff val="0"/>
                <a:tint val="94000"/>
                <a:satMod val="100000"/>
                <a:lumMod val="108000"/>
              </a:schemeClr>
            </a:gs>
            <a:gs pos="50000">
              <a:schemeClr val="accent5">
                <a:hueOff val="5129271"/>
                <a:satOff val="-1832"/>
                <a:lumOff val="2942"/>
                <a:alphaOff val="0"/>
                <a:tint val="98000"/>
                <a:shade val="100000"/>
                <a:satMod val="100000"/>
                <a:lumMod val="100000"/>
              </a:schemeClr>
            </a:gs>
            <a:gs pos="100000">
              <a:schemeClr val="accent5">
                <a:hueOff val="5129271"/>
                <a:satOff val="-1832"/>
                <a:lumOff val="2942"/>
                <a:alphaOff val="0"/>
                <a:shade val="72000"/>
                <a:satMod val="120000"/>
                <a:lumMod val="100000"/>
              </a:schemeClr>
            </a:gs>
          </a:gsLst>
          <a:lin ang="5400000" scaled="0"/>
        </a:gradFill>
        <a:ln>
          <a:noFill/>
        </a:ln>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dsp:spPr>
      <dsp:style>
        <a:lnRef idx="0">
          <a:scrgbClr r="0" g="0" b="0"/>
        </a:lnRef>
        <a:fillRef idx="3">
          <a:scrgbClr r="0" g="0" b="0"/>
        </a:fillRef>
        <a:effectRef idx="3">
          <a:scrgbClr r="0" g="0" b="0"/>
        </a:effectRef>
        <a:fontRef idx="minor">
          <a:schemeClr val="lt1"/>
        </a:fontRef>
      </dsp:style>
    </dsp:sp>
    <dsp:sp modelId="{3CCBB581-4E9E-4FD0-A548-7F430DB8353B}">
      <dsp:nvSpPr>
        <dsp:cNvPr id="0" name=""/>
        <dsp:cNvSpPr/>
      </dsp:nvSpPr>
      <dsp:spPr>
        <a:xfrm>
          <a:off x="2935053" y="729296"/>
          <a:ext cx="4874093" cy="4874093"/>
        </a:xfrm>
        <a:prstGeom prst="blockArc">
          <a:avLst>
            <a:gd name="adj1" fmla="val 16200000"/>
            <a:gd name="adj2" fmla="val 0"/>
            <a:gd name="adj3" fmla="val 4644"/>
          </a:avLst>
        </a:prstGeom>
        <a:gradFill rotWithShape="0">
          <a:gsLst>
            <a:gs pos="0">
              <a:schemeClr val="accent5">
                <a:hueOff val="0"/>
                <a:satOff val="0"/>
                <a:lumOff val="0"/>
                <a:alphaOff val="0"/>
                <a:tint val="94000"/>
                <a:satMod val="100000"/>
                <a:lumMod val="108000"/>
              </a:schemeClr>
            </a:gs>
            <a:gs pos="50000">
              <a:schemeClr val="accent5">
                <a:hueOff val="0"/>
                <a:satOff val="0"/>
                <a:lumOff val="0"/>
                <a:alphaOff val="0"/>
                <a:tint val="98000"/>
                <a:shade val="100000"/>
                <a:satMod val="100000"/>
                <a:lumMod val="100000"/>
              </a:schemeClr>
            </a:gs>
            <a:gs pos="100000">
              <a:schemeClr val="accent5">
                <a:hueOff val="0"/>
                <a:satOff val="0"/>
                <a:lumOff val="0"/>
                <a:alphaOff val="0"/>
                <a:shade val="72000"/>
                <a:satMod val="120000"/>
                <a:lumMod val="100000"/>
              </a:schemeClr>
            </a:gs>
          </a:gsLst>
          <a:lin ang="5400000" scaled="0"/>
        </a:gradFill>
        <a:ln>
          <a:noFill/>
        </a:ln>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dsp:spPr>
      <dsp:style>
        <a:lnRef idx="0">
          <a:scrgbClr r="0" g="0" b="0"/>
        </a:lnRef>
        <a:fillRef idx="3">
          <a:scrgbClr r="0" g="0" b="0"/>
        </a:fillRef>
        <a:effectRef idx="3">
          <a:scrgbClr r="0" g="0" b="0"/>
        </a:effectRef>
        <a:fontRef idx="minor">
          <a:schemeClr val="lt1"/>
        </a:fontRef>
      </dsp:style>
    </dsp:sp>
    <dsp:sp modelId="{41B319D9-A61D-4FBF-9836-C865AC8F6707}">
      <dsp:nvSpPr>
        <dsp:cNvPr id="0" name=""/>
        <dsp:cNvSpPr/>
      </dsp:nvSpPr>
      <dsp:spPr>
        <a:xfrm>
          <a:off x="4249415" y="2043658"/>
          <a:ext cx="2245369" cy="2245369"/>
        </a:xfrm>
        <a:prstGeom prst="ellipse">
          <a:avLst/>
        </a:prstGeom>
        <a:gradFill rotWithShape="0">
          <a:gsLst>
            <a:gs pos="0">
              <a:schemeClr val="accent4">
                <a:hueOff val="0"/>
                <a:satOff val="0"/>
                <a:lumOff val="0"/>
                <a:alphaOff val="0"/>
                <a:tint val="94000"/>
                <a:satMod val="100000"/>
                <a:lumMod val="108000"/>
              </a:schemeClr>
            </a:gs>
            <a:gs pos="50000">
              <a:schemeClr val="accent4">
                <a:hueOff val="0"/>
                <a:satOff val="0"/>
                <a:lumOff val="0"/>
                <a:alphaOff val="0"/>
                <a:tint val="98000"/>
                <a:shade val="100000"/>
                <a:satMod val="100000"/>
                <a:lumMod val="100000"/>
              </a:schemeClr>
            </a:gs>
            <a:gs pos="100000">
              <a:schemeClr val="accent4">
                <a:hueOff val="0"/>
                <a:satOff val="0"/>
                <a:lumOff val="0"/>
                <a:alphaOff val="0"/>
                <a:shade val="72000"/>
                <a:satMod val="120000"/>
                <a:lumMod val="100000"/>
              </a:schemeClr>
            </a:gs>
          </a:gsLst>
          <a:lin ang="5400000" scaled="0"/>
        </a:gradFill>
        <a:ln>
          <a:noFill/>
        </a:ln>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dsp:spPr>
      <dsp:style>
        <a:lnRef idx="0">
          <a:scrgbClr r="0" g="0" b="0"/>
        </a:lnRef>
        <a:fillRef idx="3">
          <a:scrgbClr r="0" g="0" b="0"/>
        </a:fillRef>
        <a:effectRef idx="3">
          <a:scrgbClr r="0" g="0" b="0"/>
        </a:effectRef>
        <a:fontRef idx="minor">
          <a:schemeClr val="lt1"/>
        </a:fontRef>
      </dsp:style>
      <dsp:txBody>
        <a:bodyPr spcFirstLastPara="0" vert="horz" wrap="square" lIns="35560" tIns="35560" rIns="35560" bIns="35560" numCol="1" spcCol="1270" anchor="ctr" anchorCtr="0">
          <a:noAutofit/>
        </a:bodyPr>
        <a:lstStyle/>
        <a:p>
          <a:pPr lvl="0" algn="ctr" defTabSz="1244600">
            <a:lnSpc>
              <a:spcPct val="90000"/>
            </a:lnSpc>
            <a:spcBef>
              <a:spcPct val="0"/>
            </a:spcBef>
            <a:spcAft>
              <a:spcPct val="35000"/>
            </a:spcAft>
          </a:pPr>
          <a:r>
            <a:rPr lang="ar-MA" sz="2800" kern="1200" dirty="0" smtClean="0"/>
            <a:t>الدولة الاجتماعية </a:t>
          </a:r>
        </a:p>
        <a:p>
          <a:pPr lvl="0" algn="ctr" defTabSz="1244600">
            <a:lnSpc>
              <a:spcPct val="90000"/>
            </a:lnSpc>
            <a:spcBef>
              <a:spcPct val="0"/>
            </a:spcBef>
            <a:spcAft>
              <a:spcPct val="35000"/>
            </a:spcAft>
          </a:pPr>
          <a:r>
            <a:rPr lang="fr-FR" sz="2800" kern="1200" dirty="0" smtClean="0"/>
            <a:t>État Social</a:t>
          </a:r>
          <a:endParaRPr lang="fr-FR" sz="2800" kern="1200" dirty="0"/>
        </a:p>
      </dsp:txBody>
      <dsp:txXfrm>
        <a:off x="4578242" y="2372485"/>
        <a:ext cx="1587715" cy="1587715"/>
      </dsp:txXfrm>
    </dsp:sp>
    <dsp:sp modelId="{FA0A5012-5A91-4219-9B25-0CE06D024090}">
      <dsp:nvSpPr>
        <dsp:cNvPr id="0" name=""/>
        <dsp:cNvSpPr/>
      </dsp:nvSpPr>
      <dsp:spPr>
        <a:xfrm>
          <a:off x="4586220" y="0"/>
          <a:ext cx="1571758" cy="1571758"/>
        </a:xfrm>
        <a:prstGeom prst="ellipse">
          <a:avLst/>
        </a:prstGeom>
        <a:gradFill rotWithShape="0">
          <a:gsLst>
            <a:gs pos="0">
              <a:schemeClr val="accent5">
                <a:hueOff val="0"/>
                <a:satOff val="0"/>
                <a:lumOff val="0"/>
                <a:alphaOff val="0"/>
                <a:tint val="94000"/>
                <a:satMod val="100000"/>
                <a:lumMod val="108000"/>
              </a:schemeClr>
            </a:gs>
            <a:gs pos="50000">
              <a:schemeClr val="accent5">
                <a:hueOff val="0"/>
                <a:satOff val="0"/>
                <a:lumOff val="0"/>
                <a:alphaOff val="0"/>
                <a:tint val="98000"/>
                <a:shade val="100000"/>
                <a:satMod val="100000"/>
                <a:lumMod val="100000"/>
              </a:schemeClr>
            </a:gs>
            <a:gs pos="100000">
              <a:schemeClr val="accent5">
                <a:hueOff val="0"/>
                <a:satOff val="0"/>
                <a:lumOff val="0"/>
                <a:alphaOff val="0"/>
                <a:shade val="72000"/>
                <a:satMod val="120000"/>
                <a:lumMod val="100000"/>
              </a:schemeClr>
            </a:gs>
          </a:gsLst>
          <a:lin ang="5400000" scaled="0"/>
        </a:gradFill>
        <a:ln>
          <a:noFill/>
        </a:ln>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dsp:spPr>
      <dsp:style>
        <a:lnRef idx="0">
          <a:scrgbClr r="0" g="0" b="0"/>
        </a:lnRef>
        <a:fillRef idx="3">
          <a:scrgbClr r="0" g="0" b="0"/>
        </a:fillRef>
        <a:effectRef idx="3">
          <a:scrgbClr r="0" g="0" b="0"/>
        </a:effectRef>
        <a:fontRef idx="minor">
          <a:schemeClr val="lt1"/>
        </a:fontRef>
      </dsp:style>
      <dsp:txBody>
        <a:bodyPr spcFirstLastPara="0" vert="horz" wrap="square" lIns="21590" tIns="21590" rIns="21590" bIns="21590" numCol="1" spcCol="1270" anchor="ctr" anchorCtr="0">
          <a:noAutofit/>
        </a:bodyPr>
        <a:lstStyle/>
        <a:p>
          <a:pPr lvl="0" algn="ctr" defTabSz="755650">
            <a:lnSpc>
              <a:spcPct val="90000"/>
            </a:lnSpc>
            <a:spcBef>
              <a:spcPct val="0"/>
            </a:spcBef>
            <a:spcAft>
              <a:spcPct val="35000"/>
            </a:spcAft>
          </a:pPr>
          <a:r>
            <a:rPr lang="ar-MA" sz="1700" kern="1200" dirty="0" smtClean="0"/>
            <a:t>الديمقراطية الاجتماعية  </a:t>
          </a:r>
        </a:p>
        <a:p>
          <a:pPr lvl="0" algn="ctr" defTabSz="755650">
            <a:lnSpc>
              <a:spcPct val="90000"/>
            </a:lnSpc>
            <a:spcBef>
              <a:spcPct val="0"/>
            </a:spcBef>
            <a:spcAft>
              <a:spcPct val="35000"/>
            </a:spcAft>
          </a:pPr>
          <a:endParaRPr lang="fr-FR" sz="1700" kern="1200" dirty="0"/>
        </a:p>
      </dsp:txBody>
      <dsp:txXfrm>
        <a:off x="4816399" y="230179"/>
        <a:ext cx="1111400" cy="1111400"/>
      </dsp:txXfrm>
    </dsp:sp>
    <dsp:sp modelId="{DAC57E46-8AEB-483E-826B-4FB20ADA5DCC}">
      <dsp:nvSpPr>
        <dsp:cNvPr id="0" name=""/>
        <dsp:cNvSpPr/>
      </dsp:nvSpPr>
      <dsp:spPr>
        <a:xfrm>
          <a:off x="6966684" y="2380464"/>
          <a:ext cx="1571758" cy="1571758"/>
        </a:xfrm>
        <a:prstGeom prst="ellipse">
          <a:avLst/>
        </a:prstGeom>
        <a:gradFill rotWithShape="0">
          <a:gsLst>
            <a:gs pos="0">
              <a:schemeClr val="accent5">
                <a:hueOff val="5129271"/>
                <a:satOff val="-1832"/>
                <a:lumOff val="2942"/>
                <a:alphaOff val="0"/>
                <a:tint val="94000"/>
                <a:satMod val="100000"/>
                <a:lumMod val="108000"/>
              </a:schemeClr>
            </a:gs>
            <a:gs pos="50000">
              <a:schemeClr val="accent5">
                <a:hueOff val="5129271"/>
                <a:satOff val="-1832"/>
                <a:lumOff val="2942"/>
                <a:alphaOff val="0"/>
                <a:tint val="98000"/>
                <a:shade val="100000"/>
                <a:satMod val="100000"/>
                <a:lumMod val="100000"/>
              </a:schemeClr>
            </a:gs>
            <a:gs pos="100000">
              <a:schemeClr val="accent5">
                <a:hueOff val="5129271"/>
                <a:satOff val="-1832"/>
                <a:lumOff val="2942"/>
                <a:alphaOff val="0"/>
                <a:shade val="72000"/>
                <a:satMod val="120000"/>
                <a:lumMod val="100000"/>
              </a:schemeClr>
            </a:gs>
          </a:gsLst>
          <a:lin ang="5400000" scaled="0"/>
        </a:gradFill>
        <a:ln>
          <a:noFill/>
        </a:ln>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dsp:spPr>
      <dsp:style>
        <a:lnRef idx="0">
          <a:scrgbClr r="0" g="0" b="0"/>
        </a:lnRef>
        <a:fillRef idx="3">
          <a:scrgbClr r="0" g="0" b="0"/>
        </a:fillRef>
        <a:effectRef idx="3">
          <a:scrgbClr r="0" g="0" b="0"/>
        </a:effectRef>
        <a:fontRef idx="minor">
          <a:schemeClr val="lt1"/>
        </a:fontRef>
      </dsp:style>
      <dsp:txBody>
        <a:bodyPr spcFirstLastPara="0" vert="horz" wrap="square" lIns="21590" tIns="21590" rIns="21590" bIns="21590" numCol="1" spcCol="1270" anchor="ctr" anchorCtr="0">
          <a:noAutofit/>
        </a:bodyPr>
        <a:lstStyle/>
        <a:p>
          <a:pPr lvl="0" algn="ctr" defTabSz="755650" rtl="1">
            <a:lnSpc>
              <a:spcPct val="90000"/>
            </a:lnSpc>
            <a:spcBef>
              <a:spcPct val="0"/>
            </a:spcBef>
            <a:spcAft>
              <a:spcPct val="35000"/>
            </a:spcAft>
          </a:pPr>
          <a:r>
            <a:rPr lang="ar-MA" sz="1700" kern="1200" dirty="0" smtClean="0"/>
            <a:t>نظام للخدمات  العمومية </a:t>
          </a:r>
          <a:endParaRPr lang="fr-FR" sz="1700" kern="1200" dirty="0"/>
        </a:p>
      </dsp:txBody>
      <dsp:txXfrm>
        <a:off x="7196863" y="2610643"/>
        <a:ext cx="1111400" cy="1111400"/>
      </dsp:txXfrm>
    </dsp:sp>
    <dsp:sp modelId="{C4025B37-F635-4DFA-BFF8-FEDD60F511C0}">
      <dsp:nvSpPr>
        <dsp:cNvPr id="0" name=""/>
        <dsp:cNvSpPr/>
      </dsp:nvSpPr>
      <dsp:spPr>
        <a:xfrm>
          <a:off x="4586220" y="4760927"/>
          <a:ext cx="1571758" cy="1571758"/>
        </a:xfrm>
        <a:prstGeom prst="ellipse">
          <a:avLst/>
        </a:prstGeom>
        <a:gradFill rotWithShape="0">
          <a:gsLst>
            <a:gs pos="0">
              <a:schemeClr val="accent5">
                <a:hueOff val="10258542"/>
                <a:satOff val="-3664"/>
                <a:lumOff val="5883"/>
                <a:alphaOff val="0"/>
                <a:tint val="94000"/>
                <a:satMod val="100000"/>
                <a:lumMod val="108000"/>
              </a:schemeClr>
            </a:gs>
            <a:gs pos="50000">
              <a:schemeClr val="accent5">
                <a:hueOff val="10258542"/>
                <a:satOff val="-3664"/>
                <a:lumOff val="5883"/>
                <a:alphaOff val="0"/>
                <a:tint val="98000"/>
                <a:shade val="100000"/>
                <a:satMod val="100000"/>
                <a:lumMod val="100000"/>
              </a:schemeClr>
            </a:gs>
            <a:gs pos="100000">
              <a:schemeClr val="accent5">
                <a:hueOff val="10258542"/>
                <a:satOff val="-3664"/>
                <a:lumOff val="5883"/>
                <a:alphaOff val="0"/>
                <a:shade val="72000"/>
                <a:satMod val="120000"/>
                <a:lumMod val="100000"/>
              </a:schemeClr>
            </a:gs>
          </a:gsLst>
          <a:lin ang="5400000" scaled="0"/>
        </a:gradFill>
        <a:ln>
          <a:noFill/>
        </a:ln>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dsp:spPr>
      <dsp:style>
        <a:lnRef idx="0">
          <a:scrgbClr r="0" g="0" b="0"/>
        </a:lnRef>
        <a:fillRef idx="3">
          <a:scrgbClr r="0" g="0" b="0"/>
        </a:fillRef>
        <a:effectRef idx="3">
          <a:scrgbClr r="0" g="0" b="0"/>
        </a:effectRef>
        <a:fontRef idx="minor">
          <a:schemeClr val="lt1"/>
        </a:fontRef>
      </dsp:style>
      <dsp:txBody>
        <a:bodyPr spcFirstLastPara="0" vert="horz" wrap="square" lIns="21590" tIns="21590" rIns="21590" bIns="21590" numCol="1" spcCol="1270" anchor="ctr" anchorCtr="0">
          <a:noAutofit/>
        </a:bodyPr>
        <a:lstStyle/>
        <a:p>
          <a:pPr lvl="0" algn="ctr" defTabSz="755650" rtl="1">
            <a:lnSpc>
              <a:spcPct val="90000"/>
            </a:lnSpc>
            <a:spcBef>
              <a:spcPct val="0"/>
            </a:spcBef>
            <a:spcAft>
              <a:spcPct val="35000"/>
            </a:spcAft>
          </a:pPr>
          <a:r>
            <a:rPr lang="ar-MA" sz="1700" kern="1200" dirty="0" smtClean="0"/>
            <a:t>نظام للقوانين وتشريعات للشغل والتشغيل  اللائق </a:t>
          </a:r>
          <a:endParaRPr lang="fr-FR" sz="1700" kern="1200" dirty="0"/>
        </a:p>
      </dsp:txBody>
      <dsp:txXfrm>
        <a:off x="4816399" y="4991106"/>
        <a:ext cx="1111400" cy="1111400"/>
      </dsp:txXfrm>
    </dsp:sp>
    <dsp:sp modelId="{74B1CB22-C1D4-48F6-B8DD-39E8B444F223}">
      <dsp:nvSpPr>
        <dsp:cNvPr id="0" name=""/>
        <dsp:cNvSpPr/>
      </dsp:nvSpPr>
      <dsp:spPr>
        <a:xfrm>
          <a:off x="2205757" y="2380464"/>
          <a:ext cx="1571758" cy="1571758"/>
        </a:xfrm>
        <a:prstGeom prst="ellipse">
          <a:avLst/>
        </a:prstGeom>
        <a:gradFill rotWithShape="0">
          <a:gsLst>
            <a:gs pos="0">
              <a:schemeClr val="accent5">
                <a:hueOff val="15387812"/>
                <a:satOff val="-5496"/>
                <a:lumOff val="8825"/>
                <a:alphaOff val="0"/>
                <a:tint val="94000"/>
                <a:satMod val="100000"/>
                <a:lumMod val="108000"/>
              </a:schemeClr>
            </a:gs>
            <a:gs pos="50000">
              <a:schemeClr val="accent5">
                <a:hueOff val="15387812"/>
                <a:satOff val="-5496"/>
                <a:lumOff val="8825"/>
                <a:alphaOff val="0"/>
                <a:tint val="98000"/>
                <a:shade val="100000"/>
                <a:satMod val="100000"/>
                <a:lumMod val="100000"/>
              </a:schemeClr>
            </a:gs>
            <a:gs pos="100000">
              <a:schemeClr val="accent5">
                <a:hueOff val="15387812"/>
                <a:satOff val="-5496"/>
                <a:lumOff val="8825"/>
                <a:alphaOff val="0"/>
                <a:shade val="72000"/>
                <a:satMod val="120000"/>
                <a:lumMod val="100000"/>
              </a:schemeClr>
            </a:gs>
          </a:gsLst>
          <a:lin ang="5400000" scaled="0"/>
        </a:gradFill>
        <a:ln>
          <a:noFill/>
        </a:ln>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dsp:spPr>
      <dsp:style>
        <a:lnRef idx="0">
          <a:scrgbClr r="0" g="0" b="0"/>
        </a:lnRef>
        <a:fillRef idx="3">
          <a:scrgbClr r="0" g="0" b="0"/>
        </a:fillRef>
        <a:effectRef idx="3">
          <a:scrgbClr r="0" g="0" b="0"/>
        </a:effectRef>
        <a:fontRef idx="minor">
          <a:schemeClr val="lt1"/>
        </a:fontRef>
      </dsp:style>
      <dsp:txBody>
        <a:bodyPr spcFirstLastPara="0" vert="horz" wrap="square" lIns="21590" tIns="21590" rIns="21590" bIns="21590" numCol="1" spcCol="1270" anchor="ctr" anchorCtr="0">
          <a:noAutofit/>
        </a:bodyPr>
        <a:lstStyle/>
        <a:p>
          <a:pPr lvl="0" algn="ctr" defTabSz="755650">
            <a:lnSpc>
              <a:spcPct val="90000"/>
            </a:lnSpc>
            <a:spcBef>
              <a:spcPct val="0"/>
            </a:spcBef>
            <a:spcAft>
              <a:spcPct val="35000"/>
            </a:spcAft>
          </a:pPr>
          <a:r>
            <a:rPr lang="ar-MA" sz="1700" kern="1200" dirty="0" smtClean="0"/>
            <a:t>نظام للحماية الاجتماعية </a:t>
          </a:r>
          <a:endParaRPr lang="fr-FR" sz="1700" kern="1200" dirty="0"/>
        </a:p>
      </dsp:txBody>
      <dsp:txXfrm>
        <a:off x="2435936" y="2610643"/>
        <a:ext cx="1111400" cy="1111400"/>
      </dsp:txXfrm>
    </dsp:sp>
  </dsp:spTree>
</dsp:drawing>
</file>

<file path=ppt/diagrams/drawing2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1B8A43B-3481-4D1A-8DE6-DFFA3BAA4E02}">
      <dsp:nvSpPr>
        <dsp:cNvPr id="0" name=""/>
        <dsp:cNvSpPr/>
      </dsp:nvSpPr>
      <dsp:spPr>
        <a:xfrm>
          <a:off x="2648071" y="1600"/>
          <a:ext cx="2518338" cy="1636920"/>
        </a:xfrm>
        <a:prstGeom prst="roundRect">
          <a:avLst/>
        </a:prstGeom>
        <a:gradFill rotWithShape="0">
          <a:gsLst>
            <a:gs pos="0">
              <a:schemeClr val="accent2">
                <a:hueOff val="0"/>
                <a:satOff val="0"/>
                <a:lumOff val="0"/>
                <a:alphaOff val="0"/>
                <a:tint val="94000"/>
                <a:satMod val="100000"/>
                <a:lumMod val="108000"/>
              </a:schemeClr>
            </a:gs>
            <a:gs pos="50000">
              <a:schemeClr val="accent2">
                <a:hueOff val="0"/>
                <a:satOff val="0"/>
                <a:lumOff val="0"/>
                <a:alphaOff val="0"/>
                <a:tint val="98000"/>
                <a:shade val="100000"/>
                <a:satMod val="100000"/>
                <a:lumMod val="100000"/>
              </a:schemeClr>
            </a:gs>
            <a:gs pos="100000">
              <a:schemeClr val="accent2">
                <a:hueOff val="0"/>
                <a:satOff val="0"/>
                <a:lumOff val="0"/>
                <a:alphaOff val="0"/>
                <a:shade val="72000"/>
                <a:satMod val="120000"/>
                <a:lumMod val="100000"/>
              </a:schemeClr>
            </a:gs>
          </a:gsLst>
          <a:lin ang="5400000" scaled="0"/>
        </a:gradFill>
        <a:ln>
          <a:noFill/>
        </a:ln>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dsp:spPr>
      <dsp:style>
        <a:lnRef idx="0">
          <a:scrgbClr r="0" g="0" b="0"/>
        </a:lnRef>
        <a:fillRef idx="3">
          <a:scrgbClr r="0" g="0" b="0"/>
        </a:fillRef>
        <a:effectRef idx="3">
          <a:scrgbClr r="0" g="0" b="0"/>
        </a:effectRef>
        <a:fontRef idx="minor">
          <a:schemeClr val="lt1"/>
        </a:fontRef>
      </dsp:style>
      <dsp:txBody>
        <a:bodyPr spcFirstLastPara="0" vert="horz" wrap="square" lIns="163830" tIns="163830" rIns="163830" bIns="163830" numCol="1" spcCol="1270" anchor="ctr" anchorCtr="0">
          <a:noAutofit/>
        </a:bodyPr>
        <a:lstStyle/>
        <a:p>
          <a:pPr lvl="0" algn="ctr" defTabSz="1911350">
            <a:lnSpc>
              <a:spcPct val="90000"/>
            </a:lnSpc>
            <a:spcBef>
              <a:spcPct val="0"/>
            </a:spcBef>
            <a:spcAft>
              <a:spcPct val="35000"/>
            </a:spcAft>
          </a:pPr>
          <a:r>
            <a:rPr lang="ar-MA" sz="4300" kern="1200" dirty="0" smtClean="0"/>
            <a:t>الدولة</a:t>
          </a:r>
          <a:r>
            <a:rPr lang="ar-MA" sz="4300" kern="1200" baseline="0" dirty="0" smtClean="0"/>
            <a:t> العادلة </a:t>
          </a:r>
          <a:endParaRPr lang="fr-FR" sz="4300" kern="1200" dirty="0"/>
        </a:p>
      </dsp:txBody>
      <dsp:txXfrm>
        <a:off x="2727979" y="81508"/>
        <a:ext cx="2358522" cy="1477104"/>
      </dsp:txXfrm>
    </dsp:sp>
    <dsp:sp modelId="{3B0786CA-36B8-45E7-90A3-E18A536BD803}">
      <dsp:nvSpPr>
        <dsp:cNvPr id="0" name=""/>
        <dsp:cNvSpPr/>
      </dsp:nvSpPr>
      <dsp:spPr>
        <a:xfrm>
          <a:off x="1725971" y="820060"/>
          <a:ext cx="4362538" cy="4362538"/>
        </a:xfrm>
        <a:custGeom>
          <a:avLst/>
          <a:gdLst/>
          <a:ahLst/>
          <a:cxnLst/>
          <a:rect l="0" t="0" r="0" b="0"/>
          <a:pathLst>
            <a:path>
              <a:moveTo>
                <a:pt x="3458694" y="413185"/>
              </a:moveTo>
              <a:arcTo wR="2181269" hR="2181269" stAng="18350867" swAng="3643844"/>
            </a:path>
          </a:pathLst>
        </a:custGeom>
        <a:noFill/>
        <a:ln w="9525" cap="flat" cmpd="sng" algn="ctr">
          <a:solidFill>
            <a:schemeClr val="accent2">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BEC03FD6-0CDA-4936-B6CE-70F73D400844}">
      <dsp:nvSpPr>
        <dsp:cNvPr id="0" name=""/>
        <dsp:cNvSpPr/>
      </dsp:nvSpPr>
      <dsp:spPr>
        <a:xfrm>
          <a:off x="4537105" y="3273504"/>
          <a:ext cx="2518338" cy="1636920"/>
        </a:xfrm>
        <a:prstGeom prst="roundRect">
          <a:avLst/>
        </a:prstGeom>
        <a:gradFill rotWithShape="0">
          <a:gsLst>
            <a:gs pos="0">
              <a:schemeClr val="accent3">
                <a:hueOff val="0"/>
                <a:satOff val="0"/>
                <a:lumOff val="0"/>
                <a:alphaOff val="0"/>
                <a:tint val="94000"/>
                <a:satMod val="100000"/>
                <a:lumMod val="108000"/>
              </a:schemeClr>
            </a:gs>
            <a:gs pos="50000">
              <a:schemeClr val="accent3">
                <a:hueOff val="0"/>
                <a:satOff val="0"/>
                <a:lumOff val="0"/>
                <a:alphaOff val="0"/>
                <a:tint val="98000"/>
                <a:shade val="100000"/>
                <a:satMod val="100000"/>
                <a:lumMod val="100000"/>
              </a:schemeClr>
            </a:gs>
            <a:gs pos="100000">
              <a:schemeClr val="accent3">
                <a:hueOff val="0"/>
                <a:satOff val="0"/>
                <a:lumOff val="0"/>
                <a:alphaOff val="0"/>
                <a:shade val="72000"/>
                <a:satMod val="120000"/>
                <a:lumMod val="100000"/>
              </a:schemeClr>
            </a:gs>
          </a:gsLst>
          <a:lin ang="5400000" scaled="0"/>
        </a:gradFill>
        <a:ln>
          <a:noFill/>
        </a:ln>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dsp:spPr>
      <dsp:style>
        <a:lnRef idx="0">
          <a:scrgbClr r="0" g="0" b="0"/>
        </a:lnRef>
        <a:fillRef idx="3">
          <a:scrgbClr r="0" g="0" b="0"/>
        </a:fillRef>
        <a:effectRef idx="3">
          <a:scrgbClr r="0" g="0" b="0"/>
        </a:effectRef>
        <a:fontRef idx="minor">
          <a:schemeClr val="lt1"/>
        </a:fontRef>
      </dsp:style>
      <dsp:txBody>
        <a:bodyPr spcFirstLastPara="0" vert="horz" wrap="square" lIns="163830" tIns="163830" rIns="163830" bIns="163830" numCol="1" spcCol="1270" anchor="ctr" anchorCtr="0">
          <a:noAutofit/>
        </a:bodyPr>
        <a:lstStyle/>
        <a:p>
          <a:pPr lvl="0" algn="ctr" defTabSz="1911350">
            <a:lnSpc>
              <a:spcPct val="90000"/>
            </a:lnSpc>
            <a:spcBef>
              <a:spcPct val="0"/>
            </a:spcBef>
            <a:spcAft>
              <a:spcPct val="35000"/>
            </a:spcAft>
          </a:pPr>
          <a:r>
            <a:rPr lang="ar-MA" sz="4300" kern="1200" dirty="0" smtClean="0"/>
            <a:t>المقاولة المواطنة</a:t>
          </a:r>
          <a:endParaRPr lang="fr-FR" sz="4300" kern="1200" dirty="0"/>
        </a:p>
      </dsp:txBody>
      <dsp:txXfrm>
        <a:off x="4617013" y="3353412"/>
        <a:ext cx="2358522" cy="1477104"/>
      </dsp:txXfrm>
    </dsp:sp>
    <dsp:sp modelId="{73B76246-4370-452C-A599-E1EE5946F878}">
      <dsp:nvSpPr>
        <dsp:cNvPr id="0" name=""/>
        <dsp:cNvSpPr/>
      </dsp:nvSpPr>
      <dsp:spPr>
        <a:xfrm>
          <a:off x="1725971" y="820060"/>
          <a:ext cx="4362538" cy="4362538"/>
        </a:xfrm>
        <a:custGeom>
          <a:avLst/>
          <a:gdLst/>
          <a:ahLst/>
          <a:cxnLst/>
          <a:rect l="0" t="0" r="0" b="0"/>
          <a:pathLst>
            <a:path>
              <a:moveTo>
                <a:pt x="3217877" y="4100482"/>
              </a:moveTo>
              <a:arcTo wR="2181269" hR="2181269" stAng="3697533" swAng="3404933"/>
            </a:path>
          </a:pathLst>
        </a:custGeom>
        <a:noFill/>
        <a:ln w="9525" cap="flat" cmpd="sng" algn="ctr">
          <a:solidFill>
            <a:schemeClr val="accent3">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7C642A48-5636-44A3-9409-700B14301942}">
      <dsp:nvSpPr>
        <dsp:cNvPr id="0" name=""/>
        <dsp:cNvSpPr/>
      </dsp:nvSpPr>
      <dsp:spPr>
        <a:xfrm>
          <a:off x="759036" y="3273504"/>
          <a:ext cx="2518338" cy="1636920"/>
        </a:xfrm>
        <a:prstGeom prst="roundRect">
          <a:avLst/>
        </a:prstGeom>
        <a:gradFill rotWithShape="0">
          <a:gsLst>
            <a:gs pos="0">
              <a:schemeClr val="accent4">
                <a:hueOff val="0"/>
                <a:satOff val="0"/>
                <a:lumOff val="0"/>
                <a:alphaOff val="0"/>
                <a:tint val="94000"/>
                <a:satMod val="100000"/>
                <a:lumMod val="108000"/>
              </a:schemeClr>
            </a:gs>
            <a:gs pos="50000">
              <a:schemeClr val="accent4">
                <a:hueOff val="0"/>
                <a:satOff val="0"/>
                <a:lumOff val="0"/>
                <a:alphaOff val="0"/>
                <a:tint val="98000"/>
                <a:shade val="100000"/>
                <a:satMod val="100000"/>
                <a:lumMod val="100000"/>
              </a:schemeClr>
            </a:gs>
            <a:gs pos="100000">
              <a:schemeClr val="accent4">
                <a:hueOff val="0"/>
                <a:satOff val="0"/>
                <a:lumOff val="0"/>
                <a:alphaOff val="0"/>
                <a:shade val="72000"/>
                <a:satMod val="120000"/>
                <a:lumMod val="100000"/>
              </a:schemeClr>
            </a:gs>
          </a:gsLst>
          <a:lin ang="5400000" scaled="0"/>
        </a:gradFill>
        <a:ln>
          <a:noFill/>
        </a:ln>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dsp:spPr>
      <dsp:style>
        <a:lnRef idx="0">
          <a:scrgbClr r="0" g="0" b="0"/>
        </a:lnRef>
        <a:fillRef idx="3">
          <a:scrgbClr r="0" g="0" b="0"/>
        </a:fillRef>
        <a:effectRef idx="3">
          <a:scrgbClr r="0" g="0" b="0"/>
        </a:effectRef>
        <a:fontRef idx="minor">
          <a:schemeClr val="lt1"/>
        </a:fontRef>
      </dsp:style>
      <dsp:txBody>
        <a:bodyPr spcFirstLastPara="0" vert="horz" wrap="square" lIns="163830" tIns="163830" rIns="163830" bIns="163830" numCol="1" spcCol="1270" anchor="ctr" anchorCtr="0">
          <a:noAutofit/>
        </a:bodyPr>
        <a:lstStyle/>
        <a:p>
          <a:pPr lvl="0" algn="ctr" defTabSz="1911350">
            <a:lnSpc>
              <a:spcPct val="90000"/>
            </a:lnSpc>
            <a:spcBef>
              <a:spcPct val="0"/>
            </a:spcBef>
            <a:spcAft>
              <a:spcPct val="35000"/>
            </a:spcAft>
          </a:pPr>
          <a:r>
            <a:rPr lang="ar-MA" sz="4300" kern="1200" dirty="0" smtClean="0"/>
            <a:t>النقابة المتضامنة</a:t>
          </a:r>
          <a:endParaRPr lang="fr-FR" sz="4300" kern="1200" dirty="0"/>
        </a:p>
      </dsp:txBody>
      <dsp:txXfrm>
        <a:off x="838944" y="3353412"/>
        <a:ext cx="2358522" cy="1477104"/>
      </dsp:txXfrm>
    </dsp:sp>
    <dsp:sp modelId="{60BAA851-0B1B-49FD-9FC2-2630399AD168}">
      <dsp:nvSpPr>
        <dsp:cNvPr id="0" name=""/>
        <dsp:cNvSpPr/>
      </dsp:nvSpPr>
      <dsp:spPr>
        <a:xfrm>
          <a:off x="1725971" y="820060"/>
          <a:ext cx="4362538" cy="4362538"/>
        </a:xfrm>
        <a:custGeom>
          <a:avLst/>
          <a:gdLst/>
          <a:ahLst/>
          <a:cxnLst/>
          <a:rect l="0" t="0" r="0" b="0"/>
          <a:pathLst>
            <a:path>
              <a:moveTo>
                <a:pt x="14361" y="2431166"/>
              </a:moveTo>
              <a:arcTo wR="2181269" hR="2181269" stAng="10405288" swAng="3643844"/>
            </a:path>
          </a:pathLst>
        </a:custGeom>
        <a:noFill/>
        <a:ln w="9525" cap="flat" cmpd="sng" algn="ctr">
          <a:solidFill>
            <a:schemeClr val="accent4">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Tree>
</dsp:drawing>
</file>

<file path=ppt/diagrams/drawing2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1B8A43B-3481-4D1A-8DE6-DFFA3BAA4E02}">
      <dsp:nvSpPr>
        <dsp:cNvPr id="0" name=""/>
        <dsp:cNvSpPr/>
      </dsp:nvSpPr>
      <dsp:spPr>
        <a:xfrm>
          <a:off x="961057" y="271751"/>
          <a:ext cx="1278284" cy="830885"/>
        </a:xfrm>
        <a:prstGeom prst="roundRect">
          <a:avLst/>
        </a:prstGeom>
        <a:gradFill rotWithShape="0">
          <a:gsLst>
            <a:gs pos="0">
              <a:schemeClr val="accent2">
                <a:hueOff val="0"/>
                <a:satOff val="0"/>
                <a:lumOff val="0"/>
                <a:alphaOff val="0"/>
                <a:tint val="94000"/>
                <a:satMod val="100000"/>
                <a:lumMod val="108000"/>
              </a:schemeClr>
            </a:gs>
            <a:gs pos="50000">
              <a:schemeClr val="accent2">
                <a:hueOff val="0"/>
                <a:satOff val="0"/>
                <a:lumOff val="0"/>
                <a:alphaOff val="0"/>
                <a:tint val="98000"/>
                <a:shade val="100000"/>
                <a:satMod val="100000"/>
                <a:lumMod val="100000"/>
              </a:schemeClr>
            </a:gs>
            <a:gs pos="100000">
              <a:schemeClr val="accent2">
                <a:hueOff val="0"/>
                <a:satOff val="0"/>
                <a:lumOff val="0"/>
                <a:alphaOff val="0"/>
                <a:shade val="72000"/>
                <a:satMod val="120000"/>
                <a:lumMod val="100000"/>
              </a:schemeClr>
            </a:gs>
          </a:gsLst>
          <a:lin ang="5400000" scaled="0"/>
        </a:gradFill>
        <a:ln>
          <a:noFill/>
        </a:ln>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dsp:spPr>
      <dsp:style>
        <a:lnRef idx="0">
          <a:scrgbClr r="0" g="0" b="0"/>
        </a:lnRef>
        <a:fillRef idx="3">
          <a:scrgbClr r="0" g="0" b="0"/>
        </a:fillRef>
        <a:effectRef idx="3">
          <a:scrgbClr r="0" g="0" b="0"/>
        </a:effectRef>
        <a:fontRef idx="minor">
          <a:schemeClr val="lt1"/>
        </a:fontRef>
      </dsp:style>
      <dsp:txBody>
        <a:bodyPr spcFirstLastPara="0" vert="horz" wrap="square" lIns="80010" tIns="80010" rIns="80010" bIns="80010" numCol="1" spcCol="1270" anchor="ctr" anchorCtr="0">
          <a:noAutofit/>
        </a:bodyPr>
        <a:lstStyle/>
        <a:p>
          <a:pPr lvl="0" algn="ctr" defTabSz="933450" rtl="1">
            <a:lnSpc>
              <a:spcPct val="90000"/>
            </a:lnSpc>
            <a:spcBef>
              <a:spcPct val="0"/>
            </a:spcBef>
            <a:spcAft>
              <a:spcPct val="35000"/>
            </a:spcAft>
          </a:pPr>
          <a:r>
            <a:rPr lang="ar-MA" sz="2100" kern="1200" dirty="0" smtClean="0"/>
            <a:t>1 . الدولة</a:t>
          </a:r>
          <a:r>
            <a:rPr lang="ar-MA" sz="2100" kern="1200" baseline="0" dirty="0" smtClean="0"/>
            <a:t> العادلة </a:t>
          </a:r>
          <a:endParaRPr lang="fr-FR" sz="2100" kern="1200" dirty="0"/>
        </a:p>
      </dsp:txBody>
      <dsp:txXfrm>
        <a:off x="1001617" y="312311"/>
        <a:ext cx="1197164" cy="749765"/>
      </dsp:txXfrm>
    </dsp:sp>
    <dsp:sp modelId="{3B0786CA-36B8-45E7-90A3-E18A536BD803}">
      <dsp:nvSpPr>
        <dsp:cNvPr id="0" name=""/>
        <dsp:cNvSpPr/>
      </dsp:nvSpPr>
      <dsp:spPr>
        <a:xfrm>
          <a:off x="491283" y="687194"/>
          <a:ext cx="2217832" cy="2217832"/>
        </a:xfrm>
        <a:custGeom>
          <a:avLst/>
          <a:gdLst/>
          <a:ahLst/>
          <a:cxnLst/>
          <a:rect l="0" t="0" r="0" b="0"/>
          <a:pathLst>
            <a:path>
              <a:moveTo>
                <a:pt x="1757359" y="209351"/>
              </a:moveTo>
              <a:arcTo wR="1108916" hR="1108916" stAng="18347139" swAng="3649545"/>
            </a:path>
          </a:pathLst>
        </a:custGeom>
        <a:noFill/>
        <a:ln w="9525" cap="flat" cmpd="sng" algn="ctr">
          <a:solidFill>
            <a:schemeClr val="accent2">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BEC03FD6-0CDA-4936-B6CE-70F73D400844}">
      <dsp:nvSpPr>
        <dsp:cNvPr id="0" name=""/>
        <dsp:cNvSpPr/>
      </dsp:nvSpPr>
      <dsp:spPr>
        <a:xfrm>
          <a:off x="1921407" y="1935125"/>
          <a:ext cx="1278284" cy="830885"/>
        </a:xfrm>
        <a:prstGeom prst="roundRect">
          <a:avLst/>
        </a:prstGeom>
        <a:gradFill rotWithShape="0">
          <a:gsLst>
            <a:gs pos="0">
              <a:schemeClr val="accent3">
                <a:hueOff val="0"/>
                <a:satOff val="0"/>
                <a:lumOff val="0"/>
                <a:alphaOff val="0"/>
                <a:tint val="94000"/>
                <a:satMod val="100000"/>
                <a:lumMod val="108000"/>
              </a:schemeClr>
            </a:gs>
            <a:gs pos="50000">
              <a:schemeClr val="accent3">
                <a:hueOff val="0"/>
                <a:satOff val="0"/>
                <a:lumOff val="0"/>
                <a:alphaOff val="0"/>
                <a:tint val="98000"/>
                <a:shade val="100000"/>
                <a:satMod val="100000"/>
                <a:lumMod val="100000"/>
              </a:schemeClr>
            </a:gs>
            <a:gs pos="100000">
              <a:schemeClr val="accent3">
                <a:hueOff val="0"/>
                <a:satOff val="0"/>
                <a:lumOff val="0"/>
                <a:alphaOff val="0"/>
                <a:shade val="72000"/>
                <a:satMod val="120000"/>
                <a:lumMod val="100000"/>
              </a:schemeClr>
            </a:gs>
          </a:gsLst>
          <a:lin ang="5400000" scaled="0"/>
        </a:gradFill>
        <a:ln>
          <a:noFill/>
        </a:ln>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dsp:spPr>
      <dsp:style>
        <a:lnRef idx="0">
          <a:scrgbClr r="0" g="0" b="0"/>
        </a:lnRef>
        <a:fillRef idx="3">
          <a:scrgbClr r="0" g="0" b="0"/>
        </a:fillRef>
        <a:effectRef idx="3">
          <a:scrgbClr r="0" g="0" b="0"/>
        </a:effectRef>
        <a:fontRef idx="minor">
          <a:schemeClr val="lt1"/>
        </a:fontRef>
      </dsp:style>
      <dsp:txBody>
        <a:bodyPr spcFirstLastPara="0" vert="horz" wrap="square" lIns="80010" tIns="80010" rIns="80010" bIns="80010" numCol="1" spcCol="1270" anchor="ctr" anchorCtr="0">
          <a:noAutofit/>
        </a:bodyPr>
        <a:lstStyle/>
        <a:p>
          <a:pPr lvl="0" algn="ctr" defTabSz="933450">
            <a:lnSpc>
              <a:spcPct val="90000"/>
            </a:lnSpc>
            <a:spcBef>
              <a:spcPct val="0"/>
            </a:spcBef>
            <a:spcAft>
              <a:spcPct val="35000"/>
            </a:spcAft>
          </a:pPr>
          <a:r>
            <a:rPr lang="ar-MA" sz="2100" kern="1200" dirty="0" smtClean="0"/>
            <a:t>2 . المقاولة المواطنة</a:t>
          </a:r>
          <a:endParaRPr lang="fr-FR" sz="2100" kern="1200" dirty="0"/>
        </a:p>
      </dsp:txBody>
      <dsp:txXfrm>
        <a:off x="1961967" y="1975685"/>
        <a:ext cx="1197164" cy="749765"/>
      </dsp:txXfrm>
    </dsp:sp>
    <dsp:sp modelId="{73B76246-4370-452C-A599-E1EE5946F878}">
      <dsp:nvSpPr>
        <dsp:cNvPr id="0" name=""/>
        <dsp:cNvSpPr/>
      </dsp:nvSpPr>
      <dsp:spPr>
        <a:xfrm>
          <a:off x="491283" y="687194"/>
          <a:ext cx="2217832" cy="2217832"/>
        </a:xfrm>
        <a:custGeom>
          <a:avLst/>
          <a:gdLst/>
          <a:ahLst/>
          <a:cxnLst/>
          <a:rect l="0" t="0" r="0" b="0"/>
          <a:pathLst>
            <a:path>
              <a:moveTo>
                <a:pt x="1637062" y="2083983"/>
              </a:moveTo>
              <a:arcTo wR="1108916" hR="1108916" stAng="3693463" swAng="3413073"/>
            </a:path>
          </a:pathLst>
        </a:custGeom>
        <a:noFill/>
        <a:ln w="9525" cap="flat" cmpd="sng" algn="ctr">
          <a:solidFill>
            <a:schemeClr val="accent3">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7C642A48-5636-44A3-9409-700B14301942}">
      <dsp:nvSpPr>
        <dsp:cNvPr id="0" name=""/>
        <dsp:cNvSpPr/>
      </dsp:nvSpPr>
      <dsp:spPr>
        <a:xfrm>
          <a:off x="708" y="1935125"/>
          <a:ext cx="1278284" cy="830885"/>
        </a:xfrm>
        <a:prstGeom prst="roundRect">
          <a:avLst/>
        </a:prstGeom>
        <a:gradFill rotWithShape="0">
          <a:gsLst>
            <a:gs pos="0">
              <a:schemeClr val="accent4">
                <a:hueOff val="0"/>
                <a:satOff val="0"/>
                <a:lumOff val="0"/>
                <a:alphaOff val="0"/>
                <a:tint val="94000"/>
                <a:satMod val="100000"/>
                <a:lumMod val="108000"/>
              </a:schemeClr>
            </a:gs>
            <a:gs pos="50000">
              <a:schemeClr val="accent4">
                <a:hueOff val="0"/>
                <a:satOff val="0"/>
                <a:lumOff val="0"/>
                <a:alphaOff val="0"/>
                <a:tint val="98000"/>
                <a:shade val="100000"/>
                <a:satMod val="100000"/>
                <a:lumMod val="100000"/>
              </a:schemeClr>
            </a:gs>
            <a:gs pos="100000">
              <a:schemeClr val="accent4">
                <a:hueOff val="0"/>
                <a:satOff val="0"/>
                <a:lumOff val="0"/>
                <a:alphaOff val="0"/>
                <a:shade val="72000"/>
                <a:satMod val="120000"/>
                <a:lumMod val="100000"/>
              </a:schemeClr>
            </a:gs>
          </a:gsLst>
          <a:lin ang="5400000" scaled="0"/>
        </a:gradFill>
        <a:ln>
          <a:noFill/>
        </a:ln>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dsp:spPr>
      <dsp:style>
        <a:lnRef idx="0">
          <a:scrgbClr r="0" g="0" b="0"/>
        </a:lnRef>
        <a:fillRef idx="3">
          <a:scrgbClr r="0" g="0" b="0"/>
        </a:fillRef>
        <a:effectRef idx="3">
          <a:scrgbClr r="0" g="0" b="0"/>
        </a:effectRef>
        <a:fontRef idx="minor">
          <a:schemeClr val="lt1"/>
        </a:fontRef>
      </dsp:style>
      <dsp:txBody>
        <a:bodyPr spcFirstLastPara="0" vert="horz" wrap="square" lIns="80010" tIns="80010" rIns="80010" bIns="80010" numCol="1" spcCol="1270" anchor="ctr" anchorCtr="0">
          <a:noAutofit/>
        </a:bodyPr>
        <a:lstStyle/>
        <a:p>
          <a:pPr lvl="0" algn="ctr" defTabSz="933450">
            <a:lnSpc>
              <a:spcPct val="90000"/>
            </a:lnSpc>
            <a:spcBef>
              <a:spcPct val="0"/>
            </a:spcBef>
            <a:spcAft>
              <a:spcPct val="35000"/>
            </a:spcAft>
          </a:pPr>
          <a:r>
            <a:rPr lang="ar-MA" sz="2100" kern="1200" dirty="0" smtClean="0"/>
            <a:t>3 . النقابة المتضامنة</a:t>
          </a:r>
          <a:endParaRPr lang="fr-FR" sz="2100" kern="1200" dirty="0"/>
        </a:p>
      </dsp:txBody>
      <dsp:txXfrm>
        <a:off x="41268" y="1975685"/>
        <a:ext cx="1197164" cy="749765"/>
      </dsp:txXfrm>
    </dsp:sp>
    <dsp:sp modelId="{60BAA851-0B1B-49FD-9FC2-2630399AD168}">
      <dsp:nvSpPr>
        <dsp:cNvPr id="0" name=""/>
        <dsp:cNvSpPr/>
      </dsp:nvSpPr>
      <dsp:spPr>
        <a:xfrm>
          <a:off x="491283" y="687194"/>
          <a:ext cx="2217832" cy="2217832"/>
        </a:xfrm>
        <a:custGeom>
          <a:avLst/>
          <a:gdLst/>
          <a:ahLst/>
          <a:cxnLst/>
          <a:rect l="0" t="0" r="0" b="0"/>
          <a:pathLst>
            <a:path>
              <a:moveTo>
                <a:pt x="7374" y="1236590"/>
              </a:moveTo>
              <a:arcTo wR="1108916" hR="1108916" stAng="10403316" swAng="3649545"/>
            </a:path>
          </a:pathLst>
        </a:custGeom>
        <a:noFill/>
        <a:ln w="9525" cap="flat" cmpd="sng" algn="ctr">
          <a:solidFill>
            <a:schemeClr val="accent4">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Tree>
</dsp:drawing>
</file>

<file path=ppt/diagrams/drawing2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C46E403-B79A-40BC-9434-343D308E82C6}">
      <dsp:nvSpPr>
        <dsp:cNvPr id="0" name=""/>
        <dsp:cNvSpPr/>
      </dsp:nvSpPr>
      <dsp:spPr>
        <a:xfrm rot="16200000">
          <a:off x="-1283828" y="1284833"/>
          <a:ext cx="5181600" cy="2611933"/>
        </a:xfrm>
        <a:prstGeom prst="flowChartManualOperation">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0" rIns="114300" bIns="0" numCol="1" spcCol="1270" anchor="ctr" anchorCtr="0">
          <a:noAutofit/>
        </a:bodyPr>
        <a:lstStyle/>
        <a:p>
          <a:pPr lvl="0" algn="ctr" defTabSz="800100">
            <a:lnSpc>
              <a:spcPct val="90000"/>
            </a:lnSpc>
            <a:spcBef>
              <a:spcPct val="0"/>
            </a:spcBef>
            <a:spcAft>
              <a:spcPct val="35000"/>
            </a:spcAft>
          </a:pPr>
          <a:r>
            <a:rPr lang="ar-MA" sz="1800" b="1" kern="1200" dirty="0" smtClean="0">
              <a:solidFill>
                <a:schemeClr val="tx1"/>
              </a:solidFill>
              <a:latin typeface="Calibri"/>
              <a:ea typeface="Calibri"/>
              <a:cs typeface="Sakkal Majalla"/>
            </a:rPr>
            <a:t>استهداف المسؤولية السياسية للسياسات العمومية لسلطة الدولة و الحكومة ، والسلط الجهوية والمحلية، على أسس الديمقراطية ، والعدالة الاجتماعية، والكرامة الإنسانية.  وفي نفس الوقت ضمان حقوق ، وتطوير مكتسبات الموظفين والموظفات بالقطاعات والمؤسسات العمومية ، والجهات و الجماعات  الترابية ...</a:t>
          </a:r>
          <a:endParaRPr lang="fr-FR" sz="1800" b="1" kern="1200" dirty="0">
            <a:solidFill>
              <a:schemeClr val="tx1"/>
            </a:solidFill>
          </a:endParaRPr>
        </a:p>
      </dsp:txBody>
      <dsp:txXfrm rot="5400000">
        <a:off x="1005" y="1036320"/>
        <a:ext cx="2611933" cy="3108960"/>
      </dsp:txXfrm>
    </dsp:sp>
    <dsp:sp modelId="{008A8687-BF06-424F-892E-C0BA1CA375C8}">
      <dsp:nvSpPr>
        <dsp:cNvPr id="0" name=""/>
        <dsp:cNvSpPr/>
      </dsp:nvSpPr>
      <dsp:spPr>
        <a:xfrm rot="16200000">
          <a:off x="1523999" y="1284833"/>
          <a:ext cx="5181600" cy="2611933"/>
        </a:xfrm>
        <a:prstGeom prst="flowChartManualOperation">
          <a:avLst/>
        </a:prstGeom>
        <a:solidFill>
          <a:schemeClr val="accent3">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0" rIns="132674" bIns="0" numCol="1" spcCol="1270" anchor="ctr" anchorCtr="0">
          <a:noAutofit/>
        </a:bodyPr>
        <a:lstStyle/>
        <a:p>
          <a:pPr lvl="0" algn="ctr" defTabSz="933450">
            <a:lnSpc>
              <a:spcPct val="90000"/>
            </a:lnSpc>
            <a:spcBef>
              <a:spcPct val="0"/>
            </a:spcBef>
            <a:spcAft>
              <a:spcPct val="35000"/>
            </a:spcAft>
          </a:pPr>
          <a:r>
            <a:rPr lang="ar-MA" sz="2100" b="1" kern="1200" dirty="0" smtClean="0">
              <a:solidFill>
                <a:schemeClr val="tx1"/>
              </a:solidFill>
              <a:effectLst/>
              <a:ea typeface="Calibri"/>
              <a:cs typeface="Sakkal Majalla"/>
            </a:rPr>
            <a:t>استهداف المسؤولية السياسية للسياسات الاستثمارية  الخاصة،  على أسس المسؤولية  الاجتماعية للمقاولات والمنشئات  وتطويرها وتنميتها . وضمان حقوق المشاركة و مكتسبات المستخدمين والعمال بالقطاعات والمقاولات والوحدات الخاصة ..</a:t>
          </a:r>
          <a:endParaRPr lang="fr-FR" sz="2100" b="1" kern="1200" dirty="0">
            <a:solidFill>
              <a:schemeClr val="tx1"/>
            </a:solidFill>
            <a:effectLst/>
          </a:endParaRPr>
        </a:p>
      </dsp:txBody>
      <dsp:txXfrm rot="5400000">
        <a:off x="2808832" y="1036320"/>
        <a:ext cx="2611933" cy="3108960"/>
      </dsp:txXfrm>
    </dsp:sp>
    <dsp:sp modelId="{6E799A2D-CD9B-4913-834E-36A7ED5F384A}">
      <dsp:nvSpPr>
        <dsp:cNvPr id="0" name=""/>
        <dsp:cNvSpPr/>
      </dsp:nvSpPr>
      <dsp:spPr>
        <a:xfrm rot="16200000">
          <a:off x="4331828" y="1284833"/>
          <a:ext cx="5181600" cy="2611933"/>
        </a:xfrm>
        <a:prstGeom prst="flowChartManualOperation">
          <a:avLst/>
        </a:prstGeom>
        <a:solidFill>
          <a:schemeClr val="accent4">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0" tIns="0" rIns="127000" bIns="0" numCol="1" spcCol="1270" anchor="ctr" anchorCtr="0">
          <a:noAutofit/>
        </a:bodyPr>
        <a:lstStyle/>
        <a:p>
          <a:pPr lvl="0" algn="ctr" defTabSz="889000" rtl="1">
            <a:lnSpc>
              <a:spcPct val="90000"/>
            </a:lnSpc>
            <a:spcBef>
              <a:spcPct val="0"/>
            </a:spcBef>
            <a:spcAft>
              <a:spcPct val="35000"/>
            </a:spcAft>
          </a:pPr>
          <a:r>
            <a:rPr lang="ar-MA" sz="2000" b="1" u="none" kern="1200" dirty="0" smtClean="0">
              <a:solidFill>
                <a:schemeClr val="tx1"/>
              </a:solidFill>
              <a:latin typeface="Calibri"/>
              <a:ea typeface="Calibri"/>
              <a:cs typeface="Sakkal Majalla"/>
            </a:rPr>
            <a:t>استهداف المسؤولية التضامنية ، والعلاقات العضوية، وتطوير الالتزامات بين الكونفدراليين </a:t>
          </a:r>
          <a:r>
            <a:rPr lang="ar-MA" sz="2000" b="1" u="none" kern="1200" dirty="0" err="1" smtClean="0">
              <a:solidFill>
                <a:schemeClr val="tx1"/>
              </a:solidFill>
              <a:latin typeface="Calibri"/>
              <a:ea typeface="Calibri"/>
              <a:cs typeface="Sakkal Majalla"/>
            </a:rPr>
            <a:t>والكونفدراليات</a:t>
          </a:r>
          <a:r>
            <a:rPr lang="ar-MA" sz="2000" b="1" u="none" kern="1200" dirty="0" smtClean="0">
              <a:solidFill>
                <a:schemeClr val="tx1"/>
              </a:solidFill>
              <a:latin typeface="Calibri"/>
              <a:ea typeface="Calibri"/>
              <a:cs typeface="Sakkal Majalla"/>
            </a:rPr>
            <a:t>  و التعاقدات والاتفاقات بين أصحاب العمل وممثلي العمال ، وحماية الحريات والممارسة النقابية ، وبناء حركة اجتماعية مؤثرة في المجتمع والدولة ...</a:t>
          </a:r>
          <a:endParaRPr lang="fr-FR" sz="2000" b="1" u="none" kern="1200" dirty="0">
            <a:solidFill>
              <a:schemeClr val="tx1"/>
            </a:solidFill>
            <a:latin typeface="Arabic Typesetting" panose="03020402040406030203" pitchFamily="66" charset="-78"/>
            <a:cs typeface="Arabic Typesetting" panose="03020402040406030203" pitchFamily="66" charset="-78"/>
          </a:endParaRPr>
        </a:p>
      </dsp:txBody>
      <dsp:txXfrm rot="5400000">
        <a:off x="5616661" y="1036320"/>
        <a:ext cx="2611933" cy="310896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758611C-E868-4AA3-BE41-2C3603071AD9}">
      <dsp:nvSpPr>
        <dsp:cNvPr id="0" name=""/>
        <dsp:cNvSpPr/>
      </dsp:nvSpPr>
      <dsp:spPr>
        <a:xfrm rot="5400000">
          <a:off x="3582927" y="130560"/>
          <a:ext cx="2008628" cy="1747506"/>
        </a:xfrm>
        <a:prstGeom prst="hexagon">
          <a:avLst>
            <a:gd name="adj" fmla="val 25000"/>
            <a:gd name="vf" fmla="val 115470"/>
          </a:avLst>
        </a:prstGeom>
        <a:solidFill>
          <a:schemeClr val="accent4">
            <a:lumMod val="60000"/>
            <a:lumOff val="4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fr-MA" sz="1800" kern="1200" dirty="0" smtClean="0"/>
            <a:t>STABILISER</a:t>
          </a:r>
          <a:endParaRPr lang="fr-FR" sz="1800" kern="1200" dirty="0"/>
        </a:p>
      </dsp:txBody>
      <dsp:txXfrm rot="-5400000">
        <a:off x="3985808" y="313010"/>
        <a:ext cx="1202866" cy="1382606"/>
      </dsp:txXfrm>
    </dsp:sp>
    <dsp:sp modelId="{5E0209D9-0084-4385-9687-FCB142461662}">
      <dsp:nvSpPr>
        <dsp:cNvPr id="0" name=""/>
        <dsp:cNvSpPr/>
      </dsp:nvSpPr>
      <dsp:spPr>
        <a:xfrm>
          <a:off x="5437901" y="401821"/>
          <a:ext cx="2241629" cy="1205177"/>
        </a:xfrm>
        <a:prstGeom prst="rect">
          <a:avLst/>
        </a:prstGeom>
        <a:noFill/>
        <a:ln>
          <a:noFill/>
        </a:ln>
        <a:effectLst/>
      </dsp:spPr>
      <dsp:style>
        <a:lnRef idx="0">
          <a:scrgbClr r="0" g="0" b="0"/>
        </a:lnRef>
        <a:fillRef idx="0">
          <a:scrgbClr r="0" g="0" b="0"/>
        </a:fillRef>
        <a:effectRef idx="0">
          <a:scrgbClr r="0" g="0" b="0"/>
        </a:effectRef>
        <a:fontRef idx="minor"/>
      </dsp:style>
    </dsp:sp>
    <dsp:sp modelId="{ED3F1CF4-9F58-44DF-9F64-631279A95081}">
      <dsp:nvSpPr>
        <dsp:cNvPr id="0" name=""/>
        <dsp:cNvSpPr/>
      </dsp:nvSpPr>
      <dsp:spPr>
        <a:xfrm rot="5400000">
          <a:off x="1774433" y="142085"/>
          <a:ext cx="2008628" cy="1747506"/>
        </a:xfrm>
        <a:prstGeom prst="hexagon">
          <a:avLst>
            <a:gd name="adj" fmla="val 25000"/>
            <a:gd name="vf" fmla="val 115470"/>
          </a:avLst>
        </a:prstGeom>
        <a:solidFill>
          <a:schemeClr val="accent4">
            <a:lumMod val="75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022350">
            <a:lnSpc>
              <a:spcPct val="90000"/>
            </a:lnSpc>
            <a:spcBef>
              <a:spcPct val="0"/>
            </a:spcBef>
            <a:spcAft>
              <a:spcPct val="35000"/>
            </a:spcAft>
          </a:pPr>
          <a:r>
            <a:rPr lang="ar-MA" sz="2300" kern="1200" dirty="0" smtClean="0"/>
            <a:t>تحرير الدولة من مجموع  الاستثمارات الاجتماعية </a:t>
          </a:r>
          <a:endParaRPr lang="fr-FR" sz="2300" kern="1200" dirty="0"/>
        </a:p>
      </dsp:txBody>
      <dsp:txXfrm rot="-5400000">
        <a:off x="2177314" y="324535"/>
        <a:ext cx="1202866" cy="1382606"/>
      </dsp:txXfrm>
    </dsp:sp>
    <dsp:sp modelId="{5AD770CD-8E7C-4328-81F1-6A60B8FE97DD}">
      <dsp:nvSpPr>
        <dsp:cNvPr id="0" name=""/>
        <dsp:cNvSpPr/>
      </dsp:nvSpPr>
      <dsp:spPr>
        <a:xfrm rot="5400000">
          <a:off x="2559537" y="1835580"/>
          <a:ext cx="2008628" cy="1747506"/>
        </a:xfrm>
        <a:prstGeom prst="hexagon">
          <a:avLst>
            <a:gd name="adj" fmla="val 25000"/>
            <a:gd name="vf" fmla="val 115470"/>
          </a:avLst>
        </a:prstGeom>
        <a:solidFill>
          <a:srgbClr val="FF0000"/>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ar-MA" sz="1800" kern="1200" dirty="0" smtClean="0"/>
            <a:t>استراتيجية الليبرالية الجديدة </a:t>
          </a:r>
          <a:endParaRPr lang="fr-FR" sz="1800" kern="1200" dirty="0"/>
        </a:p>
      </dsp:txBody>
      <dsp:txXfrm rot="-5400000">
        <a:off x="2962418" y="2018030"/>
        <a:ext cx="1202866" cy="1382606"/>
      </dsp:txXfrm>
    </dsp:sp>
    <dsp:sp modelId="{2EE8E231-595D-4A73-B3A6-903DB1F088B4}">
      <dsp:nvSpPr>
        <dsp:cNvPr id="0" name=""/>
        <dsp:cNvSpPr/>
      </dsp:nvSpPr>
      <dsp:spPr>
        <a:xfrm>
          <a:off x="448468" y="2106744"/>
          <a:ext cx="2169318" cy="1205177"/>
        </a:xfrm>
        <a:prstGeom prst="rect">
          <a:avLst/>
        </a:prstGeom>
        <a:noFill/>
        <a:ln>
          <a:noFill/>
        </a:ln>
        <a:effectLst/>
      </dsp:spPr>
      <dsp:style>
        <a:lnRef idx="0">
          <a:scrgbClr r="0" g="0" b="0"/>
        </a:lnRef>
        <a:fillRef idx="0">
          <a:scrgbClr r="0" g="0" b="0"/>
        </a:fillRef>
        <a:effectRef idx="0">
          <a:scrgbClr r="0" g="0" b="0"/>
        </a:effectRef>
        <a:fontRef idx="minor"/>
      </dsp:style>
    </dsp:sp>
    <dsp:sp modelId="{6FC5ECAA-5E76-4C65-9DC6-A835FB28514C}">
      <dsp:nvSpPr>
        <dsp:cNvPr id="0" name=""/>
        <dsp:cNvSpPr/>
      </dsp:nvSpPr>
      <dsp:spPr>
        <a:xfrm rot="5400000">
          <a:off x="4446844" y="1835580"/>
          <a:ext cx="2008628" cy="1747506"/>
        </a:xfrm>
        <a:prstGeom prst="hexagon">
          <a:avLst>
            <a:gd name="adj" fmla="val 25000"/>
            <a:gd name="vf" fmla="val 115470"/>
          </a:avLst>
        </a:prstGeom>
        <a:solidFill>
          <a:schemeClr val="accent2">
            <a:lumMod val="60000"/>
            <a:lumOff val="4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933450">
            <a:lnSpc>
              <a:spcPct val="90000"/>
            </a:lnSpc>
            <a:spcBef>
              <a:spcPct val="0"/>
            </a:spcBef>
            <a:spcAft>
              <a:spcPct val="35000"/>
            </a:spcAft>
          </a:pPr>
          <a:r>
            <a:rPr lang="fr-MA" sz="2100" kern="1200" dirty="0" smtClean="0"/>
            <a:t>PRIVATISER</a:t>
          </a:r>
          <a:endParaRPr lang="fr-FR" sz="2100" kern="1200" dirty="0"/>
        </a:p>
      </dsp:txBody>
      <dsp:txXfrm rot="-5400000">
        <a:off x="4849725" y="2018030"/>
        <a:ext cx="1202866" cy="1382606"/>
      </dsp:txXfrm>
    </dsp:sp>
    <dsp:sp modelId="{AB489C1A-4EDD-40AD-AD99-10B0B166E39D}">
      <dsp:nvSpPr>
        <dsp:cNvPr id="0" name=""/>
        <dsp:cNvSpPr/>
      </dsp:nvSpPr>
      <dsp:spPr>
        <a:xfrm rot="5400000">
          <a:off x="3506806" y="3540503"/>
          <a:ext cx="2008628" cy="1747506"/>
        </a:xfrm>
        <a:prstGeom prst="hexagon">
          <a:avLst>
            <a:gd name="adj" fmla="val 25000"/>
            <a:gd name="vf" fmla="val 115470"/>
          </a:avLst>
        </a:prstGeom>
        <a:solidFill>
          <a:schemeClr val="accent1">
            <a:lumMod val="60000"/>
            <a:lumOff val="4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fr-MA" sz="1800" kern="1200" dirty="0" smtClean="0"/>
            <a:t>LIBIRALISER</a:t>
          </a:r>
          <a:endParaRPr lang="fr-FR" sz="1800" kern="1200" dirty="0"/>
        </a:p>
      </dsp:txBody>
      <dsp:txXfrm rot="-5400000">
        <a:off x="3909687" y="3722953"/>
        <a:ext cx="1202866" cy="1382606"/>
      </dsp:txXfrm>
    </dsp:sp>
    <dsp:sp modelId="{741C219B-8FD2-46A7-907B-5F69594C91AE}">
      <dsp:nvSpPr>
        <dsp:cNvPr id="0" name=""/>
        <dsp:cNvSpPr/>
      </dsp:nvSpPr>
      <dsp:spPr>
        <a:xfrm>
          <a:off x="5437901" y="3811668"/>
          <a:ext cx="2241629" cy="1205177"/>
        </a:xfrm>
        <a:prstGeom prst="rect">
          <a:avLst/>
        </a:prstGeom>
        <a:noFill/>
        <a:ln>
          <a:noFill/>
        </a:ln>
        <a:effectLst/>
      </dsp:spPr>
      <dsp:style>
        <a:lnRef idx="0">
          <a:scrgbClr r="0" g="0" b="0"/>
        </a:lnRef>
        <a:fillRef idx="0">
          <a:scrgbClr r="0" g="0" b="0"/>
        </a:fillRef>
        <a:effectRef idx="0">
          <a:scrgbClr r="0" g="0" b="0"/>
        </a:effectRef>
        <a:fontRef idx="minor"/>
      </dsp:style>
    </dsp:sp>
    <dsp:sp modelId="{E62CAA4A-D206-457F-9794-A4E5E52CE7D9}">
      <dsp:nvSpPr>
        <dsp:cNvPr id="0" name=""/>
        <dsp:cNvSpPr/>
      </dsp:nvSpPr>
      <dsp:spPr>
        <a:xfrm rot="5400000">
          <a:off x="6249932" y="1864203"/>
          <a:ext cx="2008628" cy="1747506"/>
        </a:xfrm>
        <a:prstGeom prst="hexagon">
          <a:avLst>
            <a:gd name="adj" fmla="val 25000"/>
            <a:gd name="vf" fmla="val 115470"/>
          </a:avLst>
        </a:prstGeom>
        <a:solidFill>
          <a:schemeClr val="accent2">
            <a:lumMod val="75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022350">
            <a:lnSpc>
              <a:spcPct val="90000"/>
            </a:lnSpc>
            <a:spcBef>
              <a:spcPct val="0"/>
            </a:spcBef>
            <a:spcAft>
              <a:spcPct val="35000"/>
            </a:spcAft>
          </a:pPr>
          <a:r>
            <a:rPr lang="ar-MA" sz="2300" kern="1200" dirty="0" smtClean="0"/>
            <a:t>تحرير الدولة من مجموع الاستثمارات الاقتصادية </a:t>
          </a:r>
          <a:endParaRPr lang="fr-FR" sz="2300" kern="1200" dirty="0"/>
        </a:p>
      </dsp:txBody>
      <dsp:txXfrm rot="-5400000">
        <a:off x="6652813" y="2046653"/>
        <a:ext cx="1202866" cy="1382606"/>
      </dsp:txXfrm>
    </dsp:sp>
  </dsp:spTree>
</dsp:drawing>
</file>

<file path=ppt/diagrams/drawing3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1B8A43B-3481-4D1A-8DE6-DFFA3BAA4E02}">
      <dsp:nvSpPr>
        <dsp:cNvPr id="0" name=""/>
        <dsp:cNvSpPr/>
      </dsp:nvSpPr>
      <dsp:spPr>
        <a:xfrm>
          <a:off x="3125911" y="1138"/>
          <a:ext cx="2815976" cy="1830385"/>
        </a:xfrm>
        <a:prstGeom prst="roundRect">
          <a:avLst/>
        </a:prstGeom>
        <a:gradFill rotWithShape="0">
          <a:gsLst>
            <a:gs pos="0">
              <a:schemeClr val="accent2">
                <a:hueOff val="0"/>
                <a:satOff val="0"/>
                <a:lumOff val="0"/>
                <a:alphaOff val="0"/>
                <a:tint val="94000"/>
                <a:satMod val="100000"/>
                <a:lumMod val="108000"/>
              </a:schemeClr>
            </a:gs>
            <a:gs pos="50000">
              <a:schemeClr val="accent2">
                <a:hueOff val="0"/>
                <a:satOff val="0"/>
                <a:lumOff val="0"/>
                <a:alphaOff val="0"/>
                <a:tint val="98000"/>
                <a:shade val="100000"/>
                <a:satMod val="100000"/>
                <a:lumMod val="100000"/>
              </a:schemeClr>
            </a:gs>
            <a:gs pos="100000">
              <a:schemeClr val="accent2">
                <a:hueOff val="0"/>
                <a:satOff val="0"/>
                <a:lumOff val="0"/>
                <a:alphaOff val="0"/>
                <a:shade val="72000"/>
                <a:satMod val="120000"/>
                <a:lumMod val="100000"/>
              </a:schemeClr>
            </a:gs>
          </a:gsLst>
          <a:lin ang="5400000" scaled="0"/>
        </a:gradFill>
        <a:ln>
          <a:noFill/>
        </a:ln>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dsp:spPr>
      <dsp:style>
        <a:lnRef idx="0">
          <a:scrgbClr r="0" g="0" b="0"/>
        </a:lnRef>
        <a:fillRef idx="3">
          <a:scrgbClr r="0" g="0" b="0"/>
        </a:fillRef>
        <a:effectRef idx="3">
          <a:scrgbClr r="0" g="0" b="0"/>
        </a:effectRef>
        <a:fontRef idx="minor">
          <a:schemeClr val="lt1"/>
        </a:fontRef>
      </dsp:style>
      <dsp:txBody>
        <a:bodyPr spcFirstLastPara="0" vert="horz" wrap="square" lIns="106680" tIns="106680" rIns="106680" bIns="106680" numCol="1" spcCol="1270" anchor="ctr" anchorCtr="0">
          <a:noAutofit/>
        </a:bodyPr>
        <a:lstStyle/>
        <a:p>
          <a:pPr lvl="0" algn="ctr" defTabSz="1244600">
            <a:lnSpc>
              <a:spcPct val="90000"/>
            </a:lnSpc>
            <a:spcBef>
              <a:spcPct val="0"/>
            </a:spcBef>
            <a:spcAft>
              <a:spcPct val="35000"/>
            </a:spcAft>
          </a:pPr>
          <a:r>
            <a:rPr lang="ar-MA" sz="2800" kern="1200" dirty="0" smtClean="0"/>
            <a:t>مؤسسات  الحوار والتفاوض</a:t>
          </a:r>
          <a:r>
            <a:rPr lang="fr-FR" sz="2800" kern="1200" dirty="0" smtClean="0"/>
            <a:t> </a:t>
          </a:r>
          <a:r>
            <a:rPr lang="ar-MA" sz="2800" kern="1200" dirty="0" smtClean="0"/>
            <a:t>الاجتماعي و الجماعي</a:t>
          </a:r>
          <a:endParaRPr lang="fr-FR" sz="2800" kern="1200" dirty="0"/>
        </a:p>
      </dsp:txBody>
      <dsp:txXfrm>
        <a:off x="3215263" y="90490"/>
        <a:ext cx="2637272" cy="1651681"/>
      </dsp:txXfrm>
    </dsp:sp>
    <dsp:sp modelId="{3B0786CA-36B8-45E7-90A3-E18A536BD803}">
      <dsp:nvSpPr>
        <dsp:cNvPr id="0" name=""/>
        <dsp:cNvSpPr/>
      </dsp:nvSpPr>
      <dsp:spPr>
        <a:xfrm>
          <a:off x="2090337" y="916331"/>
          <a:ext cx="4887125" cy="4887125"/>
        </a:xfrm>
        <a:custGeom>
          <a:avLst/>
          <a:gdLst/>
          <a:ahLst/>
          <a:cxnLst/>
          <a:rect l="0" t="0" r="0" b="0"/>
          <a:pathLst>
            <a:path>
              <a:moveTo>
                <a:pt x="3872055" y="461037"/>
              </a:moveTo>
              <a:arcTo wR="2443562" hR="2443562" stAng="18346460" swAng="3650583"/>
            </a:path>
          </a:pathLst>
        </a:custGeom>
        <a:noFill/>
        <a:ln w="9525" cap="flat" cmpd="sng" algn="ctr">
          <a:solidFill>
            <a:schemeClr val="accent2">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BEC03FD6-0CDA-4936-B6CE-70F73D400844}">
      <dsp:nvSpPr>
        <dsp:cNvPr id="0" name=""/>
        <dsp:cNvSpPr/>
      </dsp:nvSpPr>
      <dsp:spPr>
        <a:xfrm>
          <a:off x="5242098" y="3666482"/>
          <a:ext cx="2815976" cy="1830385"/>
        </a:xfrm>
        <a:prstGeom prst="roundRect">
          <a:avLst/>
        </a:prstGeom>
        <a:gradFill rotWithShape="0">
          <a:gsLst>
            <a:gs pos="0">
              <a:schemeClr val="accent3">
                <a:hueOff val="0"/>
                <a:satOff val="0"/>
                <a:lumOff val="0"/>
                <a:alphaOff val="0"/>
                <a:tint val="94000"/>
                <a:satMod val="100000"/>
                <a:lumMod val="108000"/>
              </a:schemeClr>
            </a:gs>
            <a:gs pos="50000">
              <a:schemeClr val="accent3">
                <a:hueOff val="0"/>
                <a:satOff val="0"/>
                <a:lumOff val="0"/>
                <a:alphaOff val="0"/>
                <a:tint val="98000"/>
                <a:shade val="100000"/>
                <a:satMod val="100000"/>
                <a:lumMod val="100000"/>
              </a:schemeClr>
            </a:gs>
            <a:gs pos="100000">
              <a:schemeClr val="accent3">
                <a:hueOff val="0"/>
                <a:satOff val="0"/>
                <a:lumOff val="0"/>
                <a:alphaOff val="0"/>
                <a:shade val="72000"/>
                <a:satMod val="120000"/>
                <a:lumMod val="100000"/>
              </a:schemeClr>
            </a:gs>
          </a:gsLst>
          <a:lin ang="5400000" scaled="0"/>
        </a:gradFill>
        <a:ln>
          <a:noFill/>
        </a:ln>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dsp:spPr>
      <dsp:style>
        <a:lnRef idx="0">
          <a:scrgbClr r="0" g="0" b="0"/>
        </a:lnRef>
        <a:fillRef idx="3">
          <a:scrgbClr r="0" g="0" b="0"/>
        </a:fillRef>
        <a:effectRef idx="3">
          <a:scrgbClr r="0" g="0" b="0"/>
        </a:effectRef>
        <a:fontRef idx="minor">
          <a:schemeClr val="lt1"/>
        </a:fontRef>
      </dsp:style>
      <dsp:txBody>
        <a:bodyPr spcFirstLastPara="0" vert="horz" wrap="square" lIns="106680" tIns="106680" rIns="106680" bIns="106680" numCol="1" spcCol="1270" anchor="ctr" anchorCtr="0">
          <a:noAutofit/>
        </a:bodyPr>
        <a:lstStyle/>
        <a:p>
          <a:pPr lvl="0" algn="ctr" defTabSz="1244600">
            <a:lnSpc>
              <a:spcPct val="90000"/>
            </a:lnSpc>
            <a:spcBef>
              <a:spcPct val="0"/>
            </a:spcBef>
            <a:spcAft>
              <a:spcPct val="35000"/>
            </a:spcAft>
          </a:pPr>
          <a:r>
            <a:rPr lang="ar-MA" sz="2800" kern="1200" dirty="0" smtClean="0"/>
            <a:t>مؤسسات التشاور والتداول </a:t>
          </a:r>
          <a:endParaRPr lang="fr-FR" sz="2800" kern="1200" dirty="0"/>
        </a:p>
      </dsp:txBody>
      <dsp:txXfrm>
        <a:off x="5331450" y="3755834"/>
        <a:ext cx="2637272" cy="1651681"/>
      </dsp:txXfrm>
    </dsp:sp>
    <dsp:sp modelId="{73B76246-4370-452C-A599-E1EE5946F878}">
      <dsp:nvSpPr>
        <dsp:cNvPr id="0" name=""/>
        <dsp:cNvSpPr/>
      </dsp:nvSpPr>
      <dsp:spPr>
        <a:xfrm>
          <a:off x="2090337" y="916331"/>
          <a:ext cx="4887125" cy="4887125"/>
        </a:xfrm>
        <a:custGeom>
          <a:avLst/>
          <a:gdLst/>
          <a:ahLst/>
          <a:cxnLst/>
          <a:rect l="0" t="0" r="0" b="0"/>
          <a:pathLst>
            <a:path>
              <a:moveTo>
                <a:pt x="3607828" y="4591929"/>
              </a:moveTo>
              <a:arcTo wR="2443562" hR="2443562" stAng="3692723" swAng="3414555"/>
            </a:path>
          </a:pathLst>
        </a:custGeom>
        <a:noFill/>
        <a:ln w="9525" cap="flat" cmpd="sng" algn="ctr">
          <a:solidFill>
            <a:schemeClr val="accent3">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7C642A48-5636-44A3-9409-700B14301942}">
      <dsp:nvSpPr>
        <dsp:cNvPr id="0" name=""/>
        <dsp:cNvSpPr/>
      </dsp:nvSpPr>
      <dsp:spPr>
        <a:xfrm>
          <a:off x="1009724" y="3666482"/>
          <a:ext cx="2815976" cy="1830385"/>
        </a:xfrm>
        <a:prstGeom prst="roundRect">
          <a:avLst/>
        </a:prstGeom>
        <a:gradFill rotWithShape="0">
          <a:gsLst>
            <a:gs pos="0">
              <a:schemeClr val="accent4">
                <a:hueOff val="0"/>
                <a:satOff val="0"/>
                <a:lumOff val="0"/>
                <a:alphaOff val="0"/>
                <a:tint val="94000"/>
                <a:satMod val="100000"/>
                <a:lumMod val="108000"/>
              </a:schemeClr>
            </a:gs>
            <a:gs pos="50000">
              <a:schemeClr val="accent4">
                <a:hueOff val="0"/>
                <a:satOff val="0"/>
                <a:lumOff val="0"/>
                <a:alphaOff val="0"/>
                <a:tint val="98000"/>
                <a:shade val="100000"/>
                <a:satMod val="100000"/>
                <a:lumMod val="100000"/>
              </a:schemeClr>
            </a:gs>
            <a:gs pos="100000">
              <a:schemeClr val="accent4">
                <a:hueOff val="0"/>
                <a:satOff val="0"/>
                <a:lumOff val="0"/>
                <a:alphaOff val="0"/>
                <a:shade val="72000"/>
                <a:satMod val="120000"/>
                <a:lumMod val="100000"/>
              </a:schemeClr>
            </a:gs>
          </a:gsLst>
          <a:lin ang="5400000" scaled="0"/>
        </a:gradFill>
        <a:ln>
          <a:noFill/>
        </a:ln>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dsp:spPr>
      <dsp:style>
        <a:lnRef idx="0">
          <a:scrgbClr r="0" g="0" b="0"/>
        </a:lnRef>
        <a:fillRef idx="3">
          <a:scrgbClr r="0" g="0" b="0"/>
        </a:fillRef>
        <a:effectRef idx="3">
          <a:scrgbClr r="0" g="0" b="0"/>
        </a:effectRef>
        <a:fontRef idx="minor">
          <a:schemeClr val="lt1"/>
        </a:fontRef>
      </dsp:style>
      <dsp:txBody>
        <a:bodyPr spcFirstLastPara="0" vert="horz" wrap="square" lIns="106680" tIns="106680" rIns="106680" bIns="106680" numCol="1" spcCol="1270" anchor="ctr" anchorCtr="0">
          <a:noAutofit/>
        </a:bodyPr>
        <a:lstStyle/>
        <a:p>
          <a:pPr lvl="0" algn="ctr" defTabSz="1244600">
            <a:lnSpc>
              <a:spcPct val="90000"/>
            </a:lnSpc>
            <a:spcBef>
              <a:spcPct val="0"/>
            </a:spcBef>
            <a:spcAft>
              <a:spcPct val="35000"/>
            </a:spcAft>
          </a:pPr>
          <a:r>
            <a:rPr lang="ar-MA" sz="2800" kern="1200" dirty="0" smtClean="0"/>
            <a:t>المواجهة النضالية والاحتجاجية </a:t>
          </a:r>
          <a:endParaRPr lang="fr-FR" sz="2800" kern="1200" dirty="0"/>
        </a:p>
      </dsp:txBody>
      <dsp:txXfrm>
        <a:off x="1099076" y="3755834"/>
        <a:ext cx="2637272" cy="1651681"/>
      </dsp:txXfrm>
    </dsp:sp>
    <dsp:sp modelId="{60BAA851-0B1B-49FD-9FC2-2630399AD168}">
      <dsp:nvSpPr>
        <dsp:cNvPr id="0" name=""/>
        <dsp:cNvSpPr/>
      </dsp:nvSpPr>
      <dsp:spPr>
        <a:xfrm>
          <a:off x="2090337" y="916331"/>
          <a:ext cx="4887125" cy="4887125"/>
        </a:xfrm>
        <a:custGeom>
          <a:avLst/>
          <a:gdLst/>
          <a:ahLst/>
          <a:cxnLst/>
          <a:rect l="0" t="0" r="0" b="0"/>
          <a:pathLst>
            <a:path>
              <a:moveTo>
                <a:pt x="16279" y="2725155"/>
              </a:moveTo>
              <a:arcTo wR="2443562" hR="2443562" stAng="10402957" swAng="3650583"/>
            </a:path>
          </a:pathLst>
        </a:custGeom>
        <a:noFill/>
        <a:ln w="9525" cap="flat" cmpd="sng" algn="ctr">
          <a:solidFill>
            <a:schemeClr val="accent4">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Tree>
</dsp:drawing>
</file>

<file path=ppt/diagrams/drawing3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C46E403-B79A-40BC-9434-343D308E82C6}">
      <dsp:nvSpPr>
        <dsp:cNvPr id="0" name=""/>
        <dsp:cNvSpPr/>
      </dsp:nvSpPr>
      <dsp:spPr>
        <a:xfrm rot="16200000">
          <a:off x="-1283828" y="1284833"/>
          <a:ext cx="5181600" cy="2611933"/>
        </a:xfrm>
        <a:prstGeom prst="flowChartManualOperation">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0" tIns="0" rIns="177800" bIns="0" numCol="1" spcCol="1270" anchor="ctr" anchorCtr="0">
          <a:noAutofit/>
        </a:bodyPr>
        <a:lstStyle/>
        <a:p>
          <a:pPr lvl="0" algn="ctr" defTabSz="1244600" rtl="1">
            <a:lnSpc>
              <a:spcPct val="90000"/>
            </a:lnSpc>
            <a:spcBef>
              <a:spcPct val="0"/>
            </a:spcBef>
            <a:spcAft>
              <a:spcPct val="35000"/>
            </a:spcAft>
          </a:pPr>
          <a:r>
            <a:rPr lang="ar-MA" sz="2800" u="none" kern="1200" dirty="0" err="1" smtClean="0">
              <a:solidFill>
                <a:schemeClr val="tx1"/>
              </a:solidFill>
              <a:latin typeface="Calibri"/>
              <a:ea typeface="Calibri"/>
              <a:cs typeface="Sakkal Majalla"/>
            </a:rPr>
            <a:t>الية</a:t>
          </a:r>
          <a:r>
            <a:rPr lang="ar-MA" sz="2800" u="none" kern="1200" dirty="0" smtClean="0">
              <a:solidFill>
                <a:schemeClr val="tx1"/>
              </a:solidFill>
              <a:latin typeface="Calibri"/>
              <a:ea typeface="Calibri"/>
              <a:cs typeface="Sakkal Majalla"/>
            </a:rPr>
            <a:t> مؤسسة الحوار  الاجتماعي  والتفاوض الجماعي على المستوى الوطني القطاعي و الترابي . وعلى مستوى الوحدات والمقاولات الإنتاجية </a:t>
          </a:r>
          <a:endParaRPr lang="fr-FR" sz="2800" b="1" u="none" kern="1200" dirty="0">
            <a:solidFill>
              <a:schemeClr val="tx1"/>
            </a:solidFill>
          </a:endParaRPr>
        </a:p>
      </dsp:txBody>
      <dsp:txXfrm rot="5400000">
        <a:off x="1005" y="1036320"/>
        <a:ext cx="2611933" cy="3108960"/>
      </dsp:txXfrm>
    </dsp:sp>
    <dsp:sp modelId="{008A8687-BF06-424F-892E-C0BA1CA375C8}">
      <dsp:nvSpPr>
        <dsp:cNvPr id="0" name=""/>
        <dsp:cNvSpPr/>
      </dsp:nvSpPr>
      <dsp:spPr>
        <a:xfrm rot="16200000">
          <a:off x="1523999" y="1284833"/>
          <a:ext cx="5181600" cy="2611933"/>
        </a:xfrm>
        <a:prstGeom prst="flowChartManualOperation">
          <a:avLst/>
        </a:prstGeom>
        <a:solidFill>
          <a:schemeClr val="accent3">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0" tIns="0" rIns="203200" bIns="0" numCol="1" spcCol="1270" anchor="ctr" anchorCtr="0">
          <a:noAutofit/>
        </a:bodyPr>
        <a:lstStyle/>
        <a:p>
          <a:pPr lvl="0" algn="ctr" defTabSz="1422400" rtl="1">
            <a:lnSpc>
              <a:spcPct val="90000"/>
            </a:lnSpc>
            <a:spcBef>
              <a:spcPct val="0"/>
            </a:spcBef>
            <a:spcAft>
              <a:spcPct val="35000"/>
            </a:spcAft>
          </a:pPr>
          <a:r>
            <a:rPr lang="ar-MA" sz="3200" b="1" u="none" kern="1200" dirty="0" err="1" smtClean="0">
              <a:solidFill>
                <a:schemeClr val="tx1"/>
              </a:solidFill>
              <a:latin typeface="Calibri"/>
              <a:ea typeface="Calibri"/>
              <a:cs typeface="Sakkal Majalla"/>
            </a:rPr>
            <a:t>الية</a:t>
          </a:r>
          <a:r>
            <a:rPr lang="ar-MA" sz="3200" b="1" u="none" kern="1200" dirty="0" smtClean="0">
              <a:solidFill>
                <a:schemeClr val="tx1"/>
              </a:solidFill>
              <a:latin typeface="Calibri"/>
              <a:ea typeface="Calibri"/>
              <a:cs typeface="Sakkal Majalla"/>
            </a:rPr>
            <a:t> المؤسسات التشاورية والتداولية   والتمثيلية على المستوى الوطني والجهوي والإقليمي </a:t>
          </a:r>
          <a:endParaRPr lang="fr-FR" sz="3200" b="1" u="none" kern="1200" dirty="0">
            <a:solidFill>
              <a:schemeClr val="tx1"/>
            </a:solidFill>
            <a:effectLst/>
          </a:endParaRPr>
        </a:p>
      </dsp:txBody>
      <dsp:txXfrm rot="5400000">
        <a:off x="2808832" y="1036320"/>
        <a:ext cx="2611933" cy="3108960"/>
      </dsp:txXfrm>
    </dsp:sp>
    <dsp:sp modelId="{6E799A2D-CD9B-4913-834E-36A7ED5F384A}">
      <dsp:nvSpPr>
        <dsp:cNvPr id="0" name=""/>
        <dsp:cNvSpPr/>
      </dsp:nvSpPr>
      <dsp:spPr>
        <a:xfrm rot="16200000">
          <a:off x="4331828" y="1284833"/>
          <a:ext cx="5181600" cy="2611933"/>
        </a:xfrm>
        <a:prstGeom prst="flowChartManualOperation">
          <a:avLst/>
        </a:prstGeom>
        <a:solidFill>
          <a:schemeClr val="accent4">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0" tIns="0" rIns="177800" bIns="0" numCol="1" spcCol="1270" anchor="ctr" anchorCtr="0">
          <a:noAutofit/>
        </a:bodyPr>
        <a:lstStyle/>
        <a:p>
          <a:pPr lvl="0" algn="ctr" defTabSz="1244600" rtl="1">
            <a:lnSpc>
              <a:spcPct val="90000"/>
            </a:lnSpc>
            <a:spcBef>
              <a:spcPct val="0"/>
            </a:spcBef>
            <a:spcAft>
              <a:spcPct val="35000"/>
            </a:spcAft>
          </a:pPr>
          <a:r>
            <a:rPr lang="ar-MA" sz="2800" b="1" u="none" kern="1200" dirty="0" err="1" smtClean="0">
              <a:solidFill>
                <a:schemeClr val="tx1"/>
              </a:solidFill>
              <a:latin typeface="Calibri"/>
              <a:ea typeface="Calibri"/>
              <a:cs typeface="Sakkal Majalla"/>
            </a:rPr>
            <a:t>الية</a:t>
          </a:r>
          <a:r>
            <a:rPr lang="ar-MA" sz="2800" b="1" u="none" kern="1200" dirty="0" smtClean="0">
              <a:solidFill>
                <a:schemeClr val="tx1"/>
              </a:solidFill>
              <a:latin typeface="Calibri"/>
              <a:ea typeface="Calibri"/>
              <a:cs typeface="Sakkal Majalla"/>
            </a:rPr>
            <a:t> المواجهة النضالية والاحتجاجية،  على المستوى الوطني والقطاعي والترابي .  وعلى مستوى الوحدات الإنتاجية </a:t>
          </a:r>
          <a:endParaRPr lang="fr-FR" sz="2800" b="1" u="none" kern="1200" dirty="0">
            <a:solidFill>
              <a:schemeClr val="tx1"/>
            </a:solidFill>
            <a:latin typeface="Arabic Typesetting" panose="03020402040406030203" pitchFamily="66" charset="-78"/>
            <a:cs typeface="Arabic Typesetting" panose="03020402040406030203" pitchFamily="66" charset="-78"/>
          </a:endParaRPr>
        </a:p>
      </dsp:txBody>
      <dsp:txXfrm rot="5400000">
        <a:off x="5616661" y="1036320"/>
        <a:ext cx="2611933" cy="3108960"/>
      </dsp:txXfrm>
    </dsp:sp>
  </dsp:spTree>
</dsp:drawing>
</file>

<file path=ppt/diagrams/drawing3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1B8A43B-3481-4D1A-8DE6-DFFA3BAA4E02}">
      <dsp:nvSpPr>
        <dsp:cNvPr id="0" name=""/>
        <dsp:cNvSpPr/>
      </dsp:nvSpPr>
      <dsp:spPr>
        <a:xfrm>
          <a:off x="1046931" y="981"/>
          <a:ext cx="1258937" cy="818309"/>
        </a:xfrm>
        <a:prstGeom prst="roundRect">
          <a:avLst/>
        </a:prstGeom>
        <a:gradFill rotWithShape="0">
          <a:gsLst>
            <a:gs pos="0">
              <a:schemeClr val="accent2">
                <a:hueOff val="0"/>
                <a:satOff val="0"/>
                <a:lumOff val="0"/>
                <a:alphaOff val="0"/>
                <a:tint val="94000"/>
                <a:satMod val="100000"/>
                <a:lumMod val="108000"/>
              </a:schemeClr>
            </a:gs>
            <a:gs pos="50000">
              <a:schemeClr val="accent2">
                <a:hueOff val="0"/>
                <a:satOff val="0"/>
                <a:lumOff val="0"/>
                <a:alphaOff val="0"/>
                <a:tint val="98000"/>
                <a:shade val="100000"/>
                <a:satMod val="100000"/>
                <a:lumMod val="100000"/>
              </a:schemeClr>
            </a:gs>
            <a:gs pos="100000">
              <a:schemeClr val="accent2">
                <a:hueOff val="0"/>
                <a:satOff val="0"/>
                <a:lumOff val="0"/>
                <a:alphaOff val="0"/>
                <a:shade val="72000"/>
                <a:satMod val="120000"/>
                <a:lumMod val="100000"/>
              </a:schemeClr>
            </a:gs>
          </a:gsLst>
          <a:lin ang="5400000" scaled="0"/>
        </a:gradFill>
        <a:ln>
          <a:noFill/>
        </a:ln>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dsp:spPr>
      <dsp:style>
        <a:lnRef idx="0">
          <a:scrgbClr r="0" g="0" b="0"/>
        </a:lnRef>
        <a:fillRef idx="3">
          <a:scrgbClr r="0" g="0" b="0"/>
        </a:fillRef>
        <a:effectRef idx="3">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ar-MA" sz="1500" kern="1200" dirty="0" smtClean="0"/>
            <a:t>مؤسسة الحوار والتفاوض الجماعي</a:t>
          </a:r>
          <a:endParaRPr lang="fr-FR" sz="1500" kern="1200" dirty="0"/>
        </a:p>
      </dsp:txBody>
      <dsp:txXfrm>
        <a:off x="1086878" y="40928"/>
        <a:ext cx="1179043" cy="738415"/>
      </dsp:txXfrm>
    </dsp:sp>
    <dsp:sp modelId="{3B0786CA-36B8-45E7-90A3-E18A536BD803}">
      <dsp:nvSpPr>
        <dsp:cNvPr id="0" name=""/>
        <dsp:cNvSpPr/>
      </dsp:nvSpPr>
      <dsp:spPr>
        <a:xfrm>
          <a:off x="585895" y="410136"/>
          <a:ext cx="2181009" cy="2181009"/>
        </a:xfrm>
        <a:custGeom>
          <a:avLst/>
          <a:gdLst/>
          <a:ahLst/>
          <a:cxnLst/>
          <a:rect l="0" t="0" r="0" b="0"/>
          <a:pathLst>
            <a:path>
              <a:moveTo>
                <a:pt x="1729100" y="206539"/>
              </a:moveTo>
              <a:arcTo wR="1090504" hR="1090504" stAng="18350711" swAng="3644083"/>
            </a:path>
          </a:pathLst>
        </a:custGeom>
        <a:noFill/>
        <a:ln w="9525" cap="flat" cmpd="sng" algn="ctr">
          <a:solidFill>
            <a:schemeClr val="accent2">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BEC03FD6-0CDA-4936-B6CE-70F73D400844}">
      <dsp:nvSpPr>
        <dsp:cNvPr id="0" name=""/>
        <dsp:cNvSpPr/>
      </dsp:nvSpPr>
      <dsp:spPr>
        <a:xfrm>
          <a:off x="1991336" y="1636738"/>
          <a:ext cx="1258937" cy="818309"/>
        </a:xfrm>
        <a:prstGeom prst="roundRect">
          <a:avLst/>
        </a:prstGeom>
        <a:gradFill rotWithShape="0">
          <a:gsLst>
            <a:gs pos="0">
              <a:schemeClr val="accent3">
                <a:hueOff val="0"/>
                <a:satOff val="0"/>
                <a:lumOff val="0"/>
                <a:alphaOff val="0"/>
                <a:tint val="94000"/>
                <a:satMod val="100000"/>
                <a:lumMod val="108000"/>
              </a:schemeClr>
            </a:gs>
            <a:gs pos="50000">
              <a:schemeClr val="accent3">
                <a:hueOff val="0"/>
                <a:satOff val="0"/>
                <a:lumOff val="0"/>
                <a:alphaOff val="0"/>
                <a:tint val="98000"/>
                <a:shade val="100000"/>
                <a:satMod val="100000"/>
                <a:lumMod val="100000"/>
              </a:schemeClr>
            </a:gs>
            <a:gs pos="100000">
              <a:schemeClr val="accent3">
                <a:hueOff val="0"/>
                <a:satOff val="0"/>
                <a:lumOff val="0"/>
                <a:alphaOff val="0"/>
                <a:shade val="72000"/>
                <a:satMod val="120000"/>
                <a:lumMod val="100000"/>
              </a:schemeClr>
            </a:gs>
          </a:gsLst>
          <a:lin ang="5400000" scaled="0"/>
        </a:gradFill>
        <a:ln>
          <a:noFill/>
        </a:ln>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dsp:spPr>
      <dsp:style>
        <a:lnRef idx="0">
          <a:scrgbClr r="0" g="0" b="0"/>
        </a:lnRef>
        <a:fillRef idx="3">
          <a:scrgbClr r="0" g="0" b="0"/>
        </a:fillRef>
        <a:effectRef idx="3">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ar-MA" sz="1500" kern="1200" dirty="0" smtClean="0"/>
            <a:t>مؤسسات التشاور والتداول </a:t>
          </a:r>
          <a:endParaRPr lang="fr-FR" sz="1500" kern="1200" dirty="0"/>
        </a:p>
      </dsp:txBody>
      <dsp:txXfrm>
        <a:off x="2031283" y="1676685"/>
        <a:ext cx="1179043" cy="738415"/>
      </dsp:txXfrm>
    </dsp:sp>
    <dsp:sp modelId="{73B76246-4370-452C-A599-E1EE5946F878}">
      <dsp:nvSpPr>
        <dsp:cNvPr id="0" name=""/>
        <dsp:cNvSpPr/>
      </dsp:nvSpPr>
      <dsp:spPr>
        <a:xfrm>
          <a:off x="585895" y="410136"/>
          <a:ext cx="2181009" cy="2181009"/>
        </a:xfrm>
        <a:custGeom>
          <a:avLst/>
          <a:gdLst/>
          <a:ahLst/>
          <a:cxnLst/>
          <a:rect l="0" t="0" r="0" b="0"/>
          <a:pathLst>
            <a:path>
              <a:moveTo>
                <a:pt x="1608794" y="2049970"/>
              </a:moveTo>
              <a:arcTo wR="1090504" hR="1090504" stAng="3697363" swAng="3405275"/>
            </a:path>
          </a:pathLst>
        </a:custGeom>
        <a:noFill/>
        <a:ln w="9525" cap="flat" cmpd="sng" algn="ctr">
          <a:solidFill>
            <a:schemeClr val="accent3">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7C642A48-5636-44A3-9409-700B14301942}">
      <dsp:nvSpPr>
        <dsp:cNvPr id="0" name=""/>
        <dsp:cNvSpPr/>
      </dsp:nvSpPr>
      <dsp:spPr>
        <a:xfrm>
          <a:off x="102526" y="1636738"/>
          <a:ext cx="1258937" cy="818309"/>
        </a:xfrm>
        <a:prstGeom prst="roundRect">
          <a:avLst/>
        </a:prstGeom>
        <a:gradFill rotWithShape="0">
          <a:gsLst>
            <a:gs pos="0">
              <a:schemeClr val="accent4">
                <a:hueOff val="0"/>
                <a:satOff val="0"/>
                <a:lumOff val="0"/>
                <a:alphaOff val="0"/>
                <a:tint val="94000"/>
                <a:satMod val="100000"/>
                <a:lumMod val="108000"/>
              </a:schemeClr>
            </a:gs>
            <a:gs pos="50000">
              <a:schemeClr val="accent4">
                <a:hueOff val="0"/>
                <a:satOff val="0"/>
                <a:lumOff val="0"/>
                <a:alphaOff val="0"/>
                <a:tint val="98000"/>
                <a:shade val="100000"/>
                <a:satMod val="100000"/>
                <a:lumMod val="100000"/>
              </a:schemeClr>
            </a:gs>
            <a:gs pos="100000">
              <a:schemeClr val="accent4">
                <a:hueOff val="0"/>
                <a:satOff val="0"/>
                <a:lumOff val="0"/>
                <a:alphaOff val="0"/>
                <a:shade val="72000"/>
                <a:satMod val="120000"/>
                <a:lumMod val="100000"/>
              </a:schemeClr>
            </a:gs>
          </a:gsLst>
          <a:lin ang="5400000" scaled="0"/>
        </a:gradFill>
        <a:ln>
          <a:noFill/>
        </a:ln>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dsp:spPr>
      <dsp:style>
        <a:lnRef idx="0">
          <a:scrgbClr r="0" g="0" b="0"/>
        </a:lnRef>
        <a:fillRef idx="3">
          <a:scrgbClr r="0" g="0" b="0"/>
        </a:fillRef>
        <a:effectRef idx="3">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ar-MA" sz="1500" kern="1200" dirty="0" smtClean="0"/>
            <a:t>المواجهة النضالية والاحتجاجية </a:t>
          </a:r>
          <a:endParaRPr lang="fr-FR" sz="1500" kern="1200" dirty="0"/>
        </a:p>
      </dsp:txBody>
      <dsp:txXfrm>
        <a:off x="142473" y="1676685"/>
        <a:ext cx="1179043" cy="738415"/>
      </dsp:txXfrm>
    </dsp:sp>
    <dsp:sp modelId="{60BAA851-0B1B-49FD-9FC2-2630399AD168}">
      <dsp:nvSpPr>
        <dsp:cNvPr id="0" name=""/>
        <dsp:cNvSpPr/>
      </dsp:nvSpPr>
      <dsp:spPr>
        <a:xfrm>
          <a:off x="585895" y="410136"/>
          <a:ext cx="2181009" cy="2181009"/>
        </a:xfrm>
        <a:custGeom>
          <a:avLst/>
          <a:gdLst/>
          <a:ahLst/>
          <a:cxnLst/>
          <a:rect l="0" t="0" r="0" b="0"/>
          <a:pathLst>
            <a:path>
              <a:moveTo>
                <a:pt x="7183" y="1215464"/>
              </a:moveTo>
              <a:arcTo wR="1090504" hR="1090504" stAng="10405206" swAng="3644083"/>
            </a:path>
          </a:pathLst>
        </a:custGeom>
        <a:noFill/>
        <a:ln w="9525" cap="flat" cmpd="sng" algn="ctr">
          <a:solidFill>
            <a:schemeClr val="accent4">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Tree>
</dsp:drawing>
</file>

<file path=ppt/diagrams/drawing3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18D956B-41BB-47EC-A290-047D292220B5}">
      <dsp:nvSpPr>
        <dsp:cNvPr id="0" name=""/>
        <dsp:cNvSpPr/>
      </dsp:nvSpPr>
      <dsp:spPr>
        <a:xfrm>
          <a:off x="6982336" y="5439028"/>
          <a:ext cx="244146" cy="748716"/>
        </a:xfrm>
        <a:custGeom>
          <a:avLst/>
          <a:gdLst/>
          <a:ahLst/>
          <a:cxnLst/>
          <a:rect l="0" t="0" r="0" b="0"/>
          <a:pathLst>
            <a:path>
              <a:moveTo>
                <a:pt x="0" y="0"/>
              </a:moveTo>
              <a:lnTo>
                <a:pt x="0" y="749201"/>
              </a:lnTo>
              <a:lnTo>
                <a:pt x="244304" y="749201"/>
              </a:lnTo>
            </a:path>
          </a:pathLst>
        </a:custGeom>
        <a:noFill/>
        <a:ln w="25400" cap="flat" cmpd="sng" algn="ctr">
          <a:solidFill>
            <a:srgbClr val="BBC387">
              <a:shade val="80000"/>
              <a:hueOff val="0"/>
              <a:satOff val="0"/>
              <a:lumOff val="0"/>
              <a:alphaOff val="0"/>
            </a:srgbClr>
          </a:solidFill>
          <a:prstDash val="solid"/>
        </a:ln>
        <a:effectLst/>
        <a:sp3d z="-110000"/>
      </dsp:spPr>
      <dsp:style>
        <a:lnRef idx="2">
          <a:scrgbClr r="0" g="0" b="0"/>
        </a:lnRef>
        <a:fillRef idx="0">
          <a:scrgbClr r="0" g="0" b="0"/>
        </a:fillRef>
        <a:effectRef idx="0">
          <a:scrgbClr r="0" g="0" b="0"/>
        </a:effectRef>
        <a:fontRef idx="minor"/>
      </dsp:style>
    </dsp:sp>
    <dsp:sp modelId="{897BFC8D-3247-4C7A-87A8-ACD54D35122F}">
      <dsp:nvSpPr>
        <dsp:cNvPr id="0" name=""/>
        <dsp:cNvSpPr/>
      </dsp:nvSpPr>
      <dsp:spPr>
        <a:xfrm>
          <a:off x="7587674" y="4283401"/>
          <a:ext cx="91440" cy="341805"/>
        </a:xfrm>
        <a:custGeom>
          <a:avLst/>
          <a:gdLst/>
          <a:ahLst/>
          <a:cxnLst/>
          <a:rect l="0" t="0" r="0" b="0"/>
          <a:pathLst>
            <a:path>
              <a:moveTo>
                <a:pt x="45720" y="0"/>
              </a:moveTo>
              <a:lnTo>
                <a:pt x="45720" y="342026"/>
              </a:lnTo>
            </a:path>
          </a:pathLst>
        </a:custGeom>
        <a:noFill/>
        <a:ln w="25400" cap="flat" cmpd="sng" algn="ctr">
          <a:solidFill>
            <a:srgbClr val="BBC387">
              <a:shade val="80000"/>
              <a:hueOff val="0"/>
              <a:satOff val="0"/>
              <a:lumOff val="0"/>
              <a:alphaOff val="0"/>
            </a:srgbClr>
          </a:solidFill>
          <a:prstDash val="solid"/>
        </a:ln>
        <a:effectLst/>
        <a:sp3d z="-110000"/>
      </dsp:spPr>
      <dsp:style>
        <a:lnRef idx="2">
          <a:scrgbClr r="0" g="0" b="0"/>
        </a:lnRef>
        <a:fillRef idx="0">
          <a:scrgbClr r="0" g="0" b="0"/>
        </a:fillRef>
        <a:effectRef idx="0">
          <a:scrgbClr r="0" g="0" b="0"/>
        </a:effectRef>
        <a:fontRef idx="minor"/>
      </dsp:style>
    </dsp:sp>
    <dsp:sp modelId="{8E3A305E-4AC5-497C-AB6B-95926A005090}">
      <dsp:nvSpPr>
        <dsp:cNvPr id="0" name=""/>
        <dsp:cNvSpPr/>
      </dsp:nvSpPr>
      <dsp:spPr>
        <a:xfrm>
          <a:off x="7587674" y="3127773"/>
          <a:ext cx="91440" cy="341805"/>
        </a:xfrm>
        <a:custGeom>
          <a:avLst/>
          <a:gdLst/>
          <a:ahLst/>
          <a:cxnLst/>
          <a:rect l="0" t="0" r="0" b="0"/>
          <a:pathLst>
            <a:path>
              <a:moveTo>
                <a:pt x="45720" y="0"/>
              </a:moveTo>
              <a:lnTo>
                <a:pt x="45720" y="342026"/>
              </a:lnTo>
            </a:path>
          </a:pathLst>
        </a:custGeom>
        <a:noFill/>
        <a:ln w="25400" cap="flat" cmpd="sng" algn="ctr">
          <a:solidFill>
            <a:srgbClr val="BBC387">
              <a:shade val="80000"/>
              <a:hueOff val="0"/>
              <a:satOff val="0"/>
              <a:lumOff val="0"/>
              <a:alphaOff val="0"/>
            </a:srgbClr>
          </a:solidFill>
          <a:prstDash val="solid"/>
        </a:ln>
        <a:effectLst/>
        <a:sp3d z="-110000"/>
      </dsp:spPr>
      <dsp:style>
        <a:lnRef idx="2">
          <a:scrgbClr r="0" g="0" b="0"/>
        </a:lnRef>
        <a:fillRef idx="0">
          <a:scrgbClr r="0" g="0" b="0"/>
        </a:fillRef>
        <a:effectRef idx="0">
          <a:scrgbClr r="0" g="0" b="0"/>
        </a:effectRef>
        <a:fontRef idx="minor"/>
      </dsp:style>
    </dsp:sp>
    <dsp:sp modelId="{EDBD80BF-2BD4-4065-9F7B-5F598DCE83BF}">
      <dsp:nvSpPr>
        <dsp:cNvPr id="0" name=""/>
        <dsp:cNvSpPr/>
      </dsp:nvSpPr>
      <dsp:spPr>
        <a:xfrm>
          <a:off x="7587674" y="1972145"/>
          <a:ext cx="91440" cy="341805"/>
        </a:xfrm>
        <a:custGeom>
          <a:avLst/>
          <a:gdLst/>
          <a:ahLst/>
          <a:cxnLst/>
          <a:rect l="0" t="0" r="0" b="0"/>
          <a:pathLst>
            <a:path>
              <a:moveTo>
                <a:pt x="45720" y="0"/>
              </a:moveTo>
              <a:lnTo>
                <a:pt x="45720" y="342026"/>
              </a:lnTo>
            </a:path>
          </a:pathLst>
        </a:custGeom>
        <a:noFill/>
        <a:ln w="25400" cap="flat" cmpd="sng" algn="ctr">
          <a:solidFill>
            <a:srgbClr val="BBC387">
              <a:shade val="80000"/>
              <a:hueOff val="0"/>
              <a:satOff val="0"/>
              <a:lumOff val="0"/>
              <a:alphaOff val="0"/>
            </a:srgbClr>
          </a:solidFill>
          <a:prstDash val="solid"/>
        </a:ln>
        <a:effectLst/>
        <a:sp3d z="-110000"/>
      </dsp:spPr>
      <dsp:style>
        <a:lnRef idx="2">
          <a:scrgbClr r="0" g="0" b="0"/>
        </a:lnRef>
        <a:fillRef idx="0">
          <a:scrgbClr r="0" g="0" b="0"/>
        </a:fillRef>
        <a:effectRef idx="0">
          <a:scrgbClr r="0" g="0" b="0"/>
        </a:effectRef>
        <a:fontRef idx="minor"/>
      </dsp:style>
    </dsp:sp>
    <dsp:sp modelId="{F097E62B-2091-4BBB-96EE-AC05A36D67A2}">
      <dsp:nvSpPr>
        <dsp:cNvPr id="0" name=""/>
        <dsp:cNvSpPr/>
      </dsp:nvSpPr>
      <dsp:spPr>
        <a:xfrm>
          <a:off x="5663944" y="816517"/>
          <a:ext cx="1969450" cy="341805"/>
        </a:xfrm>
        <a:custGeom>
          <a:avLst/>
          <a:gdLst/>
          <a:ahLst/>
          <a:cxnLst/>
          <a:rect l="0" t="0" r="0" b="0"/>
          <a:pathLst>
            <a:path>
              <a:moveTo>
                <a:pt x="0" y="0"/>
              </a:moveTo>
              <a:lnTo>
                <a:pt x="0" y="171013"/>
              </a:lnTo>
              <a:lnTo>
                <a:pt x="1970725" y="171013"/>
              </a:lnTo>
              <a:lnTo>
                <a:pt x="1970725" y="342026"/>
              </a:lnTo>
            </a:path>
          </a:pathLst>
        </a:custGeom>
        <a:noFill/>
        <a:ln w="25400" cap="flat" cmpd="sng" algn="ctr">
          <a:solidFill>
            <a:srgbClr val="BBC387">
              <a:shade val="60000"/>
              <a:hueOff val="0"/>
              <a:satOff val="0"/>
              <a:lumOff val="0"/>
              <a:alphaOff val="0"/>
            </a:srgbClr>
          </a:solidFill>
          <a:prstDash val="solid"/>
        </a:ln>
        <a:effectLst/>
        <a:sp3d z="-110000"/>
      </dsp:spPr>
      <dsp:style>
        <a:lnRef idx="2">
          <a:scrgbClr r="0" g="0" b="0"/>
        </a:lnRef>
        <a:fillRef idx="0">
          <a:scrgbClr r="0" g="0" b="0"/>
        </a:fillRef>
        <a:effectRef idx="0">
          <a:scrgbClr r="0" g="0" b="0"/>
        </a:effectRef>
        <a:fontRef idx="minor"/>
      </dsp:style>
    </dsp:sp>
    <dsp:sp modelId="{6A25CC60-4708-40B7-9FAD-F3ADB347471A}">
      <dsp:nvSpPr>
        <dsp:cNvPr id="0" name=""/>
        <dsp:cNvSpPr/>
      </dsp:nvSpPr>
      <dsp:spPr>
        <a:xfrm>
          <a:off x="5012886" y="5439028"/>
          <a:ext cx="244146" cy="748716"/>
        </a:xfrm>
        <a:custGeom>
          <a:avLst/>
          <a:gdLst/>
          <a:ahLst/>
          <a:cxnLst/>
          <a:rect l="0" t="0" r="0" b="0"/>
          <a:pathLst>
            <a:path>
              <a:moveTo>
                <a:pt x="0" y="0"/>
              </a:moveTo>
              <a:lnTo>
                <a:pt x="0" y="749201"/>
              </a:lnTo>
              <a:lnTo>
                <a:pt x="244304" y="749201"/>
              </a:lnTo>
            </a:path>
          </a:pathLst>
        </a:custGeom>
        <a:noFill/>
        <a:ln w="25400" cap="flat" cmpd="sng" algn="ctr">
          <a:solidFill>
            <a:srgbClr val="BBC387">
              <a:shade val="80000"/>
              <a:hueOff val="0"/>
              <a:satOff val="0"/>
              <a:lumOff val="0"/>
              <a:alphaOff val="0"/>
            </a:srgbClr>
          </a:solidFill>
          <a:prstDash val="solid"/>
        </a:ln>
        <a:effectLst/>
        <a:sp3d z="-110000"/>
      </dsp:spPr>
      <dsp:style>
        <a:lnRef idx="2">
          <a:scrgbClr r="0" g="0" b="0"/>
        </a:lnRef>
        <a:fillRef idx="0">
          <a:scrgbClr r="0" g="0" b="0"/>
        </a:fillRef>
        <a:effectRef idx="0">
          <a:scrgbClr r="0" g="0" b="0"/>
        </a:effectRef>
        <a:fontRef idx="minor"/>
      </dsp:style>
    </dsp:sp>
    <dsp:sp modelId="{656A36B1-911D-4922-8DC6-DC8EF6DB1C27}">
      <dsp:nvSpPr>
        <dsp:cNvPr id="0" name=""/>
        <dsp:cNvSpPr/>
      </dsp:nvSpPr>
      <dsp:spPr>
        <a:xfrm>
          <a:off x="5618224" y="4283401"/>
          <a:ext cx="91440" cy="341805"/>
        </a:xfrm>
        <a:custGeom>
          <a:avLst/>
          <a:gdLst/>
          <a:ahLst/>
          <a:cxnLst/>
          <a:rect l="0" t="0" r="0" b="0"/>
          <a:pathLst>
            <a:path>
              <a:moveTo>
                <a:pt x="45720" y="0"/>
              </a:moveTo>
              <a:lnTo>
                <a:pt x="45720" y="342026"/>
              </a:lnTo>
            </a:path>
          </a:pathLst>
        </a:custGeom>
        <a:noFill/>
        <a:ln w="25400" cap="flat" cmpd="sng" algn="ctr">
          <a:solidFill>
            <a:srgbClr val="BBC387">
              <a:shade val="80000"/>
              <a:hueOff val="0"/>
              <a:satOff val="0"/>
              <a:lumOff val="0"/>
              <a:alphaOff val="0"/>
            </a:srgbClr>
          </a:solidFill>
          <a:prstDash val="solid"/>
        </a:ln>
        <a:effectLst/>
        <a:sp3d z="-110000"/>
      </dsp:spPr>
      <dsp:style>
        <a:lnRef idx="2">
          <a:scrgbClr r="0" g="0" b="0"/>
        </a:lnRef>
        <a:fillRef idx="0">
          <a:scrgbClr r="0" g="0" b="0"/>
        </a:fillRef>
        <a:effectRef idx="0">
          <a:scrgbClr r="0" g="0" b="0"/>
        </a:effectRef>
        <a:fontRef idx="minor"/>
      </dsp:style>
    </dsp:sp>
    <dsp:sp modelId="{6045787C-1308-498B-97AA-624A6D84B1DB}">
      <dsp:nvSpPr>
        <dsp:cNvPr id="0" name=""/>
        <dsp:cNvSpPr/>
      </dsp:nvSpPr>
      <dsp:spPr>
        <a:xfrm>
          <a:off x="5618224" y="3127773"/>
          <a:ext cx="91440" cy="341805"/>
        </a:xfrm>
        <a:custGeom>
          <a:avLst/>
          <a:gdLst/>
          <a:ahLst/>
          <a:cxnLst/>
          <a:rect l="0" t="0" r="0" b="0"/>
          <a:pathLst>
            <a:path>
              <a:moveTo>
                <a:pt x="45720" y="0"/>
              </a:moveTo>
              <a:lnTo>
                <a:pt x="45720" y="342026"/>
              </a:lnTo>
            </a:path>
          </a:pathLst>
        </a:custGeom>
        <a:noFill/>
        <a:ln w="25400" cap="flat" cmpd="sng" algn="ctr">
          <a:solidFill>
            <a:srgbClr val="BBC387">
              <a:shade val="80000"/>
              <a:hueOff val="0"/>
              <a:satOff val="0"/>
              <a:lumOff val="0"/>
              <a:alphaOff val="0"/>
            </a:srgbClr>
          </a:solidFill>
          <a:prstDash val="solid"/>
        </a:ln>
        <a:effectLst/>
        <a:sp3d z="-110000"/>
      </dsp:spPr>
      <dsp:style>
        <a:lnRef idx="2">
          <a:scrgbClr r="0" g="0" b="0"/>
        </a:lnRef>
        <a:fillRef idx="0">
          <a:scrgbClr r="0" g="0" b="0"/>
        </a:fillRef>
        <a:effectRef idx="0">
          <a:scrgbClr r="0" g="0" b="0"/>
        </a:effectRef>
        <a:fontRef idx="minor"/>
      </dsp:style>
    </dsp:sp>
    <dsp:sp modelId="{A9EC0591-2207-423B-A6B3-1B168DA2B69E}">
      <dsp:nvSpPr>
        <dsp:cNvPr id="0" name=""/>
        <dsp:cNvSpPr/>
      </dsp:nvSpPr>
      <dsp:spPr>
        <a:xfrm>
          <a:off x="5618224" y="1972145"/>
          <a:ext cx="91440" cy="341805"/>
        </a:xfrm>
        <a:custGeom>
          <a:avLst/>
          <a:gdLst/>
          <a:ahLst/>
          <a:cxnLst/>
          <a:rect l="0" t="0" r="0" b="0"/>
          <a:pathLst>
            <a:path>
              <a:moveTo>
                <a:pt x="45720" y="0"/>
              </a:moveTo>
              <a:lnTo>
                <a:pt x="45720" y="342026"/>
              </a:lnTo>
            </a:path>
          </a:pathLst>
        </a:custGeom>
        <a:noFill/>
        <a:ln w="25400" cap="flat" cmpd="sng" algn="ctr">
          <a:solidFill>
            <a:srgbClr val="BBC387">
              <a:shade val="80000"/>
              <a:hueOff val="0"/>
              <a:satOff val="0"/>
              <a:lumOff val="0"/>
              <a:alphaOff val="0"/>
            </a:srgbClr>
          </a:solidFill>
          <a:prstDash val="solid"/>
        </a:ln>
        <a:effectLst/>
        <a:sp3d z="-110000"/>
      </dsp:spPr>
      <dsp:style>
        <a:lnRef idx="2">
          <a:scrgbClr r="0" g="0" b="0"/>
        </a:lnRef>
        <a:fillRef idx="0">
          <a:scrgbClr r="0" g="0" b="0"/>
        </a:fillRef>
        <a:effectRef idx="0">
          <a:scrgbClr r="0" g="0" b="0"/>
        </a:effectRef>
        <a:fontRef idx="minor"/>
      </dsp:style>
    </dsp:sp>
    <dsp:sp modelId="{8080804D-7AEF-48B5-923B-435D60A093B9}">
      <dsp:nvSpPr>
        <dsp:cNvPr id="0" name=""/>
        <dsp:cNvSpPr/>
      </dsp:nvSpPr>
      <dsp:spPr>
        <a:xfrm>
          <a:off x="5618224" y="816517"/>
          <a:ext cx="91440" cy="341805"/>
        </a:xfrm>
        <a:custGeom>
          <a:avLst/>
          <a:gdLst/>
          <a:ahLst/>
          <a:cxnLst/>
          <a:rect l="0" t="0" r="0" b="0"/>
          <a:pathLst>
            <a:path>
              <a:moveTo>
                <a:pt x="45720" y="0"/>
              </a:moveTo>
              <a:lnTo>
                <a:pt x="45720" y="342026"/>
              </a:lnTo>
            </a:path>
          </a:pathLst>
        </a:custGeom>
        <a:noFill/>
        <a:ln w="25400" cap="flat" cmpd="sng" algn="ctr">
          <a:solidFill>
            <a:srgbClr val="BBC387">
              <a:shade val="60000"/>
              <a:hueOff val="0"/>
              <a:satOff val="0"/>
              <a:lumOff val="0"/>
              <a:alphaOff val="0"/>
            </a:srgbClr>
          </a:solidFill>
          <a:prstDash val="solid"/>
        </a:ln>
        <a:effectLst/>
        <a:sp3d z="-110000"/>
      </dsp:spPr>
      <dsp:style>
        <a:lnRef idx="2">
          <a:scrgbClr r="0" g="0" b="0"/>
        </a:lnRef>
        <a:fillRef idx="0">
          <a:scrgbClr r="0" g="0" b="0"/>
        </a:fillRef>
        <a:effectRef idx="0">
          <a:scrgbClr r="0" g="0" b="0"/>
        </a:effectRef>
        <a:fontRef idx="minor"/>
      </dsp:style>
    </dsp:sp>
    <dsp:sp modelId="{FDB0B05B-A05A-4585-A3E0-9DAB3B35EBA5}">
      <dsp:nvSpPr>
        <dsp:cNvPr id="0" name=""/>
        <dsp:cNvSpPr/>
      </dsp:nvSpPr>
      <dsp:spPr>
        <a:xfrm>
          <a:off x="3043436" y="5439028"/>
          <a:ext cx="244146" cy="748716"/>
        </a:xfrm>
        <a:custGeom>
          <a:avLst/>
          <a:gdLst/>
          <a:ahLst/>
          <a:cxnLst/>
          <a:rect l="0" t="0" r="0" b="0"/>
          <a:pathLst>
            <a:path>
              <a:moveTo>
                <a:pt x="0" y="0"/>
              </a:moveTo>
              <a:lnTo>
                <a:pt x="0" y="749201"/>
              </a:lnTo>
              <a:lnTo>
                <a:pt x="244304" y="749201"/>
              </a:lnTo>
            </a:path>
          </a:pathLst>
        </a:custGeom>
        <a:noFill/>
        <a:ln w="25400" cap="flat" cmpd="sng" algn="ctr">
          <a:solidFill>
            <a:srgbClr val="BBC387">
              <a:shade val="80000"/>
              <a:hueOff val="0"/>
              <a:satOff val="0"/>
              <a:lumOff val="0"/>
              <a:alphaOff val="0"/>
            </a:srgbClr>
          </a:solidFill>
          <a:prstDash val="solid"/>
        </a:ln>
        <a:effectLst/>
        <a:sp3d z="-110000"/>
      </dsp:spPr>
      <dsp:style>
        <a:lnRef idx="2">
          <a:scrgbClr r="0" g="0" b="0"/>
        </a:lnRef>
        <a:fillRef idx="0">
          <a:scrgbClr r="0" g="0" b="0"/>
        </a:fillRef>
        <a:effectRef idx="0">
          <a:scrgbClr r="0" g="0" b="0"/>
        </a:effectRef>
        <a:fontRef idx="minor"/>
      </dsp:style>
    </dsp:sp>
    <dsp:sp modelId="{4B48ADE7-05E0-4EAF-99EB-2D1371328BD0}">
      <dsp:nvSpPr>
        <dsp:cNvPr id="0" name=""/>
        <dsp:cNvSpPr/>
      </dsp:nvSpPr>
      <dsp:spPr>
        <a:xfrm>
          <a:off x="3648774" y="4283401"/>
          <a:ext cx="91440" cy="341805"/>
        </a:xfrm>
        <a:custGeom>
          <a:avLst/>
          <a:gdLst/>
          <a:ahLst/>
          <a:cxnLst/>
          <a:rect l="0" t="0" r="0" b="0"/>
          <a:pathLst>
            <a:path>
              <a:moveTo>
                <a:pt x="45720" y="0"/>
              </a:moveTo>
              <a:lnTo>
                <a:pt x="45720" y="342026"/>
              </a:lnTo>
            </a:path>
          </a:pathLst>
        </a:custGeom>
        <a:noFill/>
        <a:ln w="25400" cap="flat" cmpd="sng" algn="ctr">
          <a:solidFill>
            <a:srgbClr val="BBC387">
              <a:shade val="80000"/>
              <a:hueOff val="0"/>
              <a:satOff val="0"/>
              <a:lumOff val="0"/>
              <a:alphaOff val="0"/>
            </a:srgbClr>
          </a:solidFill>
          <a:prstDash val="solid"/>
        </a:ln>
        <a:effectLst/>
        <a:sp3d z="-110000"/>
      </dsp:spPr>
      <dsp:style>
        <a:lnRef idx="2">
          <a:scrgbClr r="0" g="0" b="0"/>
        </a:lnRef>
        <a:fillRef idx="0">
          <a:scrgbClr r="0" g="0" b="0"/>
        </a:fillRef>
        <a:effectRef idx="0">
          <a:scrgbClr r="0" g="0" b="0"/>
        </a:effectRef>
        <a:fontRef idx="minor"/>
      </dsp:style>
    </dsp:sp>
    <dsp:sp modelId="{375CF4B6-4496-4E70-B49F-428DA4D6D664}">
      <dsp:nvSpPr>
        <dsp:cNvPr id="0" name=""/>
        <dsp:cNvSpPr/>
      </dsp:nvSpPr>
      <dsp:spPr>
        <a:xfrm>
          <a:off x="3648774" y="3127773"/>
          <a:ext cx="91440" cy="341805"/>
        </a:xfrm>
        <a:custGeom>
          <a:avLst/>
          <a:gdLst/>
          <a:ahLst/>
          <a:cxnLst/>
          <a:rect l="0" t="0" r="0" b="0"/>
          <a:pathLst>
            <a:path>
              <a:moveTo>
                <a:pt x="45720" y="0"/>
              </a:moveTo>
              <a:lnTo>
                <a:pt x="45720" y="342026"/>
              </a:lnTo>
            </a:path>
          </a:pathLst>
        </a:custGeom>
        <a:noFill/>
        <a:ln w="25400" cap="flat" cmpd="sng" algn="ctr">
          <a:solidFill>
            <a:srgbClr val="BBC387">
              <a:shade val="80000"/>
              <a:hueOff val="0"/>
              <a:satOff val="0"/>
              <a:lumOff val="0"/>
              <a:alphaOff val="0"/>
            </a:srgbClr>
          </a:solidFill>
          <a:prstDash val="solid"/>
        </a:ln>
        <a:effectLst/>
        <a:sp3d z="-110000"/>
      </dsp:spPr>
      <dsp:style>
        <a:lnRef idx="2">
          <a:scrgbClr r="0" g="0" b="0"/>
        </a:lnRef>
        <a:fillRef idx="0">
          <a:scrgbClr r="0" g="0" b="0"/>
        </a:fillRef>
        <a:effectRef idx="0">
          <a:scrgbClr r="0" g="0" b="0"/>
        </a:effectRef>
        <a:fontRef idx="minor"/>
      </dsp:style>
    </dsp:sp>
    <dsp:sp modelId="{AC234120-2645-4270-A5BE-B9DE697863E2}">
      <dsp:nvSpPr>
        <dsp:cNvPr id="0" name=""/>
        <dsp:cNvSpPr/>
      </dsp:nvSpPr>
      <dsp:spPr>
        <a:xfrm>
          <a:off x="3648774" y="1972145"/>
          <a:ext cx="91440" cy="341805"/>
        </a:xfrm>
        <a:custGeom>
          <a:avLst/>
          <a:gdLst/>
          <a:ahLst/>
          <a:cxnLst/>
          <a:rect l="0" t="0" r="0" b="0"/>
          <a:pathLst>
            <a:path>
              <a:moveTo>
                <a:pt x="45720" y="0"/>
              </a:moveTo>
              <a:lnTo>
                <a:pt x="45720" y="342026"/>
              </a:lnTo>
            </a:path>
          </a:pathLst>
        </a:custGeom>
        <a:noFill/>
        <a:ln w="25400" cap="flat" cmpd="sng" algn="ctr">
          <a:solidFill>
            <a:srgbClr val="BBC387">
              <a:shade val="80000"/>
              <a:hueOff val="0"/>
              <a:satOff val="0"/>
              <a:lumOff val="0"/>
              <a:alphaOff val="0"/>
            </a:srgbClr>
          </a:solidFill>
          <a:prstDash val="solid"/>
        </a:ln>
        <a:effectLst/>
        <a:sp3d z="-110000"/>
      </dsp:spPr>
      <dsp:style>
        <a:lnRef idx="2">
          <a:scrgbClr r="0" g="0" b="0"/>
        </a:lnRef>
        <a:fillRef idx="0">
          <a:scrgbClr r="0" g="0" b="0"/>
        </a:fillRef>
        <a:effectRef idx="0">
          <a:scrgbClr r="0" g="0" b="0"/>
        </a:effectRef>
        <a:fontRef idx="minor"/>
      </dsp:style>
    </dsp:sp>
    <dsp:sp modelId="{DE96FED0-4DD4-4D38-AE50-D52BC5BFCF3E}">
      <dsp:nvSpPr>
        <dsp:cNvPr id="0" name=""/>
        <dsp:cNvSpPr/>
      </dsp:nvSpPr>
      <dsp:spPr>
        <a:xfrm>
          <a:off x="3694494" y="816517"/>
          <a:ext cx="1969450" cy="341805"/>
        </a:xfrm>
        <a:custGeom>
          <a:avLst/>
          <a:gdLst/>
          <a:ahLst/>
          <a:cxnLst/>
          <a:rect l="0" t="0" r="0" b="0"/>
          <a:pathLst>
            <a:path>
              <a:moveTo>
                <a:pt x="1970725" y="0"/>
              </a:moveTo>
              <a:lnTo>
                <a:pt x="1970725" y="171013"/>
              </a:lnTo>
              <a:lnTo>
                <a:pt x="0" y="171013"/>
              </a:lnTo>
              <a:lnTo>
                <a:pt x="0" y="342026"/>
              </a:lnTo>
            </a:path>
          </a:pathLst>
        </a:custGeom>
        <a:noFill/>
        <a:ln w="25400" cap="flat" cmpd="sng" algn="ctr">
          <a:solidFill>
            <a:srgbClr val="BBC387">
              <a:shade val="60000"/>
              <a:hueOff val="0"/>
              <a:satOff val="0"/>
              <a:lumOff val="0"/>
              <a:alphaOff val="0"/>
            </a:srgbClr>
          </a:solidFill>
          <a:prstDash val="solid"/>
        </a:ln>
        <a:effectLst/>
        <a:sp3d z="-110000"/>
      </dsp:spPr>
      <dsp:style>
        <a:lnRef idx="2">
          <a:scrgbClr r="0" g="0" b="0"/>
        </a:lnRef>
        <a:fillRef idx="0">
          <a:scrgbClr r="0" g="0" b="0"/>
        </a:fillRef>
        <a:effectRef idx="0">
          <a:scrgbClr r="0" g="0" b="0"/>
        </a:effectRef>
        <a:fontRef idx="minor"/>
      </dsp:style>
    </dsp:sp>
    <dsp:sp modelId="{EDF50E72-845A-4F6C-AE80-3E798C0C9FC6}">
      <dsp:nvSpPr>
        <dsp:cNvPr id="0" name=""/>
        <dsp:cNvSpPr/>
      </dsp:nvSpPr>
      <dsp:spPr>
        <a:xfrm>
          <a:off x="4850121" y="2695"/>
          <a:ext cx="1627644" cy="813822"/>
        </a:xfrm>
        <a:prstGeom prst="rect">
          <a:avLst/>
        </a:prstGeom>
        <a:solidFill>
          <a:srgbClr val="BBC387">
            <a:hueOff val="0"/>
            <a:satOff val="0"/>
            <a:lumOff val="0"/>
            <a:alphaOff val="0"/>
          </a:srgbClr>
        </a:solidFill>
        <a:ln>
          <a:noFill/>
        </a:ln>
        <a:effectLst>
          <a:outerShdw blurRad="40000" dist="20000" dir="5400000" rotWithShape="0">
            <a:srgbClr val="000000">
              <a:alpha val="38000"/>
            </a:srgbClr>
          </a:outerShdw>
        </a:effectLst>
        <a:sp3d extrusionH="50600" prstMaterial="plastic">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txBody>
        <a:bodyPr spcFirstLastPara="0" vert="horz" wrap="square" lIns="10795" tIns="10795" rIns="10795" bIns="10795" numCol="1" spcCol="1270" anchor="ctr" anchorCtr="0">
          <a:noAutofit/>
        </a:bodyPr>
        <a:lstStyle/>
        <a:p>
          <a:pPr lvl="0" algn="ctr" defTabSz="755650">
            <a:lnSpc>
              <a:spcPct val="90000"/>
            </a:lnSpc>
            <a:spcBef>
              <a:spcPct val="0"/>
            </a:spcBef>
            <a:spcAft>
              <a:spcPct val="35000"/>
            </a:spcAft>
          </a:pPr>
          <a:r>
            <a:rPr lang="ar-MA" sz="1700" kern="1200" dirty="0" smtClean="0">
              <a:solidFill>
                <a:srgbClr val="000000"/>
              </a:solidFill>
              <a:latin typeface="Tahoma"/>
              <a:ea typeface="+mn-ea"/>
              <a:cs typeface="+mn-cs"/>
            </a:rPr>
            <a:t>متطلبات</a:t>
          </a:r>
          <a:r>
            <a:rPr lang="ar-MA" sz="1700" kern="1200" baseline="0" dirty="0" smtClean="0">
              <a:solidFill>
                <a:srgbClr val="000000"/>
              </a:solidFill>
              <a:latin typeface="Tahoma"/>
              <a:ea typeface="+mn-ea"/>
              <a:cs typeface="+mn-cs"/>
            </a:rPr>
            <a:t> الدينامية النقابية </a:t>
          </a:r>
          <a:endParaRPr lang="fr-FR" sz="1700" kern="1200" dirty="0">
            <a:solidFill>
              <a:srgbClr val="000000"/>
            </a:solidFill>
            <a:latin typeface="Tahoma"/>
            <a:ea typeface="+mn-ea"/>
            <a:cs typeface="+mn-cs"/>
          </a:endParaRPr>
        </a:p>
      </dsp:txBody>
      <dsp:txXfrm>
        <a:off x="4850121" y="2695"/>
        <a:ext cx="1627644" cy="813822"/>
      </dsp:txXfrm>
    </dsp:sp>
    <dsp:sp modelId="{7D5EA366-E4DF-4A90-9FFC-75A5CAC9D2E2}">
      <dsp:nvSpPr>
        <dsp:cNvPr id="0" name=""/>
        <dsp:cNvSpPr/>
      </dsp:nvSpPr>
      <dsp:spPr>
        <a:xfrm>
          <a:off x="2880671" y="1158323"/>
          <a:ext cx="1627644" cy="813822"/>
        </a:xfrm>
        <a:prstGeom prst="rect">
          <a:avLst/>
        </a:prstGeom>
        <a:solidFill>
          <a:srgbClr val="FF0000"/>
        </a:solidFill>
        <a:ln>
          <a:noFill/>
        </a:ln>
        <a:effectLst>
          <a:outerShdw blurRad="40000" dist="20000" dir="5400000" rotWithShape="0">
            <a:srgbClr val="000000">
              <a:alpha val="38000"/>
            </a:srgbClr>
          </a:outerShdw>
        </a:effectLst>
        <a:sp3d extrusionH="50600" prstMaterial="plastic">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txBody>
        <a:bodyPr spcFirstLastPara="0" vert="horz" wrap="square" lIns="10795" tIns="10795" rIns="10795" bIns="10795" numCol="1" spcCol="1270" anchor="ctr" anchorCtr="0">
          <a:noAutofit/>
        </a:bodyPr>
        <a:lstStyle/>
        <a:p>
          <a:pPr lvl="0" algn="ctr" defTabSz="755650">
            <a:lnSpc>
              <a:spcPct val="90000"/>
            </a:lnSpc>
            <a:spcBef>
              <a:spcPct val="0"/>
            </a:spcBef>
            <a:spcAft>
              <a:spcPct val="35000"/>
            </a:spcAft>
          </a:pPr>
          <a:r>
            <a:rPr lang="ar-MA" sz="1700" b="1" kern="1200" dirty="0" smtClean="0">
              <a:solidFill>
                <a:srgbClr val="FFFFFF"/>
              </a:solidFill>
              <a:latin typeface="Tahoma"/>
              <a:ea typeface="+mn-ea"/>
              <a:cs typeface="+mn-cs"/>
            </a:rPr>
            <a:t>استراتيجية الدولة العادلة</a:t>
          </a:r>
          <a:endParaRPr lang="fr-FR" sz="1700" b="1" kern="1200" dirty="0">
            <a:solidFill>
              <a:srgbClr val="FFFFFF"/>
            </a:solidFill>
            <a:latin typeface="Tahoma"/>
            <a:ea typeface="+mn-ea"/>
            <a:cs typeface="+mn-cs"/>
          </a:endParaRPr>
        </a:p>
      </dsp:txBody>
      <dsp:txXfrm>
        <a:off x="2880671" y="1158323"/>
        <a:ext cx="1627644" cy="813822"/>
      </dsp:txXfrm>
    </dsp:sp>
    <dsp:sp modelId="{7221DF7D-2188-4C91-9EFA-868E33C49605}">
      <dsp:nvSpPr>
        <dsp:cNvPr id="0" name=""/>
        <dsp:cNvSpPr/>
      </dsp:nvSpPr>
      <dsp:spPr>
        <a:xfrm>
          <a:off x="2880671" y="2313950"/>
          <a:ext cx="1627644" cy="813822"/>
        </a:xfrm>
        <a:prstGeom prst="rect">
          <a:avLst/>
        </a:prstGeom>
        <a:solidFill>
          <a:srgbClr val="E9EEF4">
            <a:lumMod val="75000"/>
          </a:srgbClr>
        </a:solidFill>
        <a:ln>
          <a:noFill/>
        </a:ln>
        <a:effectLst>
          <a:outerShdw blurRad="40000" dist="20000" dir="5400000" rotWithShape="0">
            <a:srgbClr val="000000">
              <a:alpha val="38000"/>
            </a:srgbClr>
          </a:outerShdw>
        </a:effectLst>
        <a:sp3d extrusionH="50600" prstMaterial="plastic">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txBody>
        <a:bodyPr spcFirstLastPara="0" vert="horz" wrap="square" lIns="10795" tIns="10795" rIns="10795" bIns="10795" numCol="1" spcCol="1270" anchor="ctr" anchorCtr="0">
          <a:noAutofit/>
        </a:bodyPr>
        <a:lstStyle/>
        <a:p>
          <a:pPr lvl="0" algn="ctr" defTabSz="755650" rtl="1">
            <a:lnSpc>
              <a:spcPct val="90000"/>
            </a:lnSpc>
            <a:spcBef>
              <a:spcPct val="0"/>
            </a:spcBef>
            <a:spcAft>
              <a:spcPct val="35000"/>
            </a:spcAft>
          </a:pPr>
          <a:r>
            <a:rPr lang="ar-MA" sz="1700" b="1" kern="1200" dirty="0" smtClean="0">
              <a:solidFill>
                <a:srgbClr val="000000"/>
              </a:solidFill>
              <a:latin typeface="Tahoma"/>
              <a:ea typeface="+mn-ea"/>
              <a:cs typeface="+mn-cs"/>
            </a:rPr>
            <a:t>9 . الوحدة </a:t>
          </a:r>
        </a:p>
        <a:p>
          <a:pPr lvl="0" algn="ctr" defTabSz="755650">
            <a:lnSpc>
              <a:spcPct val="90000"/>
            </a:lnSpc>
            <a:spcBef>
              <a:spcPct val="0"/>
            </a:spcBef>
            <a:spcAft>
              <a:spcPct val="35000"/>
            </a:spcAft>
          </a:pPr>
          <a:r>
            <a:rPr lang="ar-MA" sz="1700" b="1" kern="1200" dirty="0" smtClean="0">
              <a:solidFill>
                <a:srgbClr val="000000"/>
              </a:solidFill>
              <a:latin typeface="Tahoma"/>
              <a:ea typeface="+mn-ea"/>
              <a:cs typeface="+mn-cs"/>
            </a:rPr>
            <a:t>والديمقراطية</a:t>
          </a:r>
          <a:endParaRPr lang="fr-FR" sz="1700" b="1" kern="1200" dirty="0">
            <a:solidFill>
              <a:srgbClr val="000000"/>
            </a:solidFill>
            <a:latin typeface="Tahoma"/>
            <a:ea typeface="+mn-ea"/>
            <a:cs typeface="+mn-cs"/>
          </a:endParaRPr>
        </a:p>
      </dsp:txBody>
      <dsp:txXfrm>
        <a:off x="2880671" y="2313950"/>
        <a:ext cx="1627644" cy="813822"/>
      </dsp:txXfrm>
    </dsp:sp>
    <dsp:sp modelId="{023D2F24-6A46-498A-BD02-EF10087167A6}">
      <dsp:nvSpPr>
        <dsp:cNvPr id="0" name=""/>
        <dsp:cNvSpPr/>
      </dsp:nvSpPr>
      <dsp:spPr>
        <a:xfrm>
          <a:off x="2880671" y="3469578"/>
          <a:ext cx="1627644" cy="813822"/>
        </a:xfrm>
        <a:prstGeom prst="rect">
          <a:avLst/>
        </a:prstGeom>
        <a:solidFill>
          <a:srgbClr val="E9EEF4">
            <a:lumMod val="75000"/>
          </a:srgbClr>
        </a:solidFill>
        <a:ln>
          <a:noFill/>
        </a:ln>
        <a:effectLst>
          <a:outerShdw blurRad="40000" dist="20000" dir="5400000" rotWithShape="0">
            <a:srgbClr val="000000">
              <a:alpha val="38000"/>
            </a:srgbClr>
          </a:outerShdw>
        </a:effectLst>
        <a:sp3d extrusionH="50600" prstMaterial="plastic">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txBody>
        <a:bodyPr spcFirstLastPara="0" vert="horz" wrap="square" lIns="10795" tIns="10795" rIns="10795" bIns="10795" numCol="1" spcCol="1270" anchor="ctr" anchorCtr="0">
          <a:noAutofit/>
        </a:bodyPr>
        <a:lstStyle/>
        <a:p>
          <a:pPr lvl="0" algn="ctr" defTabSz="755650" rtl="1">
            <a:lnSpc>
              <a:spcPct val="90000"/>
            </a:lnSpc>
            <a:spcBef>
              <a:spcPct val="0"/>
            </a:spcBef>
            <a:spcAft>
              <a:spcPct val="35000"/>
            </a:spcAft>
          </a:pPr>
          <a:r>
            <a:rPr lang="ar-MA" sz="1700" b="1" kern="1200" dirty="0" smtClean="0">
              <a:solidFill>
                <a:srgbClr val="000000"/>
              </a:solidFill>
              <a:latin typeface="Tahoma"/>
              <a:ea typeface="+mn-ea"/>
              <a:cs typeface="+mn-cs"/>
            </a:rPr>
            <a:t>10 . الخدمات </a:t>
          </a:r>
        </a:p>
        <a:p>
          <a:pPr lvl="0" algn="ctr" defTabSz="755650">
            <a:lnSpc>
              <a:spcPct val="90000"/>
            </a:lnSpc>
            <a:spcBef>
              <a:spcPct val="0"/>
            </a:spcBef>
            <a:spcAft>
              <a:spcPct val="35000"/>
            </a:spcAft>
          </a:pPr>
          <a:r>
            <a:rPr lang="ar-MA" sz="1700" b="1" kern="1200" dirty="0" smtClean="0">
              <a:solidFill>
                <a:srgbClr val="000000"/>
              </a:solidFill>
              <a:latin typeface="Tahoma"/>
              <a:ea typeface="+mn-ea"/>
              <a:cs typeface="+mn-cs"/>
            </a:rPr>
            <a:t>الاجتماعية</a:t>
          </a:r>
          <a:endParaRPr lang="fr-FR" sz="1700" b="1" kern="1200" dirty="0">
            <a:solidFill>
              <a:srgbClr val="000000"/>
            </a:solidFill>
            <a:latin typeface="Tahoma"/>
            <a:ea typeface="+mn-ea"/>
            <a:cs typeface="+mn-cs"/>
          </a:endParaRPr>
        </a:p>
      </dsp:txBody>
      <dsp:txXfrm>
        <a:off x="2880671" y="3469578"/>
        <a:ext cx="1627644" cy="813822"/>
      </dsp:txXfrm>
    </dsp:sp>
    <dsp:sp modelId="{B50D49A5-3C04-498E-A329-F8F9108601E0}">
      <dsp:nvSpPr>
        <dsp:cNvPr id="0" name=""/>
        <dsp:cNvSpPr/>
      </dsp:nvSpPr>
      <dsp:spPr>
        <a:xfrm>
          <a:off x="2880671" y="4625206"/>
          <a:ext cx="1627644" cy="813822"/>
        </a:xfrm>
        <a:prstGeom prst="rect">
          <a:avLst/>
        </a:prstGeom>
        <a:solidFill>
          <a:srgbClr val="E9EEF4">
            <a:lumMod val="75000"/>
          </a:srgbClr>
        </a:solidFill>
        <a:ln>
          <a:noFill/>
        </a:ln>
        <a:effectLst>
          <a:outerShdw blurRad="40000" dist="20000" dir="5400000" rotWithShape="0">
            <a:srgbClr val="000000">
              <a:alpha val="38000"/>
            </a:srgbClr>
          </a:outerShdw>
        </a:effectLst>
        <a:sp3d extrusionH="50600" prstMaterial="plastic">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txBody>
        <a:bodyPr spcFirstLastPara="0" vert="horz" wrap="square" lIns="10795" tIns="10795" rIns="10795" bIns="10795" numCol="1" spcCol="1270" anchor="ctr" anchorCtr="0">
          <a:noAutofit/>
        </a:bodyPr>
        <a:lstStyle/>
        <a:p>
          <a:pPr lvl="0" algn="ctr" defTabSz="755650" rtl="1">
            <a:lnSpc>
              <a:spcPct val="90000"/>
            </a:lnSpc>
            <a:spcBef>
              <a:spcPct val="0"/>
            </a:spcBef>
            <a:spcAft>
              <a:spcPct val="35000"/>
            </a:spcAft>
          </a:pPr>
          <a:r>
            <a:rPr lang="ar-MA" sz="1700" b="1" kern="1200" dirty="0" smtClean="0">
              <a:solidFill>
                <a:srgbClr val="000000"/>
              </a:solidFill>
              <a:latin typeface="Tahoma"/>
              <a:ea typeface="+mn-ea"/>
              <a:cs typeface="+mn-cs"/>
            </a:rPr>
            <a:t>11 . الحوار والتشاور الاجتماعي</a:t>
          </a:r>
          <a:endParaRPr lang="fr-FR" sz="1700" b="1" kern="1200" dirty="0">
            <a:solidFill>
              <a:srgbClr val="000000"/>
            </a:solidFill>
            <a:latin typeface="Tahoma"/>
            <a:ea typeface="+mn-ea"/>
            <a:cs typeface="+mn-cs"/>
          </a:endParaRPr>
        </a:p>
      </dsp:txBody>
      <dsp:txXfrm>
        <a:off x="2880671" y="4625206"/>
        <a:ext cx="1627644" cy="813822"/>
      </dsp:txXfrm>
    </dsp:sp>
    <dsp:sp modelId="{6D3D440E-0DF4-4276-99D7-6638A98B0C58}">
      <dsp:nvSpPr>
        <dsp:cNvPr id="0" name=""/>
        <dsp:cNvSpPr/>
      </dsp:nvSpPr>
      <dsp:spPr>
        <a:xfrm>
          <a:off x="3287582" y="5780834"/>
          <a:ext cx="1627644" cy="813822"/>
        </a:xfrm>
        <a:prstGeom prst="rect">
          <a:avLst/>
        </a:prstGeom>
        <a:solidFill>
          <a:srgbClr val="E9EEF4">
            <a:lumMod val="75000"/>
          </a:srgbClr>
        </a:solidFill>
        <a:ln>
          <a:noFill/>
        </a:ln>
        <a:effectLst>
          <a:outerShdw blurRad="40000" dist="20000" dir="5400000" rotWithShape="0">
            <a:srgbClr val="000000">
              <a:alpha val="38000"/>
            </a:srgbClr>
          </a:outerShdw>
        </a:effectLst>
        <a:sp3d extrusionH="50600" prstMaterial="plastic">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txBody>
        <a:bodyPr spcFirstLastPara="0" vert="horz" wrap="square" lIns="10795" tIns="10795" rIns="10795" bIns="10795" numCol="1" spcCol="1270" anchor="ctr" anchorCtr="0">
          <a:noAutofit/>
        </a:bodyPr>
        <a:lstStyle/>
        <a:p>
          <a:pPr lvl="0" algn="ctr" defTabSz="755650" rtl="1">
            <a:lnSpc>
              <a:spcPct val="90000"/>
            </a:lnSpc>
            <a:spcBef>
              <a:spcPct val="0"/>
            </a:spcBef>
            <a:spcAft>
              <a:spcPct val="35000"/>
            </a:spcAft>
          </a:pPr>
          <a:r>
            <a:rPr lang="ar-MA" sz="1700" b="1" kern="1200" dirty="0" smtClean="0">
              <a:solidFill>
                <a:srgbClr val="000000"/>
              </a:solidFill>
              <a:latin typeface="Tahoma"/>
              <a:ea typeface="+mn-ea"/>
              <a:cs typeface="+mn-cs"/>
            </a:rPr>
            <a:t>12 . الإصلاح </a:t>
          </a:r>
          <a:r>
            <a:rPr lang="ar-MA" sz="1700" b="1" i="0" kern="1200" dirty="0" smtClean="0">
              <a:solidFill>
                <a:srgbClr val="000000"/>
              </a:solidFill>
              <a:latin typeface="Tahoma"/>
              <a:ea typeface="+mn-ea"/>
              <a:cs typeface="+mn-cs"/>
            </a:rPr>
            <a:t>الإداري والحقوق</a:t>
          </a:r>
          <a:endParaRPr lang="fr-FR" sz="1700" b="1" i="0" kern="1200" dirty="0">
            <a:solidFill>
              <a:srgbClr val="000000"/>
            </a:solidFill>
            <a:latin typeface="Tahoma"/>
            <a:ea typeface="+mn-ea"/>
            <a:cs typeface="+mn-cs"/>
          </a:endParaRPr>
        </a:p>
      </dsp:txBody>
      <dsp:txXfrm>
        <a:off x="3287582" y="5780834"/>
        <a:ext cx="1627644" cy="813822"/>
      </dsp:txXfrm>
    </dsp:sp>
    <dsp:sp modelId="{4961091E-B88E-4FB3-B279-FF0DEB4E5F63}">
      <dsp:nvSpPr>
        <dsp:cNvPr id="0" name=""/>
        <dsp:cNvSpPr/>
      </dsp:nvSpPr>
      <dsp:spPr>
        <a:xfrm>
          <a:off x="4850121" y="1158323"/>
          <a:ext cx="1627644" cy="813822"/>
        </a:xfrm>
        <a:prstGeom prst="rect">
          <a:avLst/>
        </a:prstGeom>
        <a:solidFill>
          <a:srgbClr val="FF0000"/>
        </a:solidFill>
        <a:ln>
          <a:noFill/>
        </a:ln>
        <a:effectLst>
          <a:outerShdw blurRad="40000" dist="20000" dir="5400000" rotWithShape="0">
            <a:srgbClr val="000000">
              <a:alpha val="38000"/>
            </a:srgbClr>
          </a:outerShdw>
        </a:effectLst>
        <a:sp3d extrusionH="50600" prstMaterial="plastic">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txBody>
        <a:bodyPr spcFirstLastPara="0" vert="horz" wrap="square" lIns="10795" tIns="10795" rIns="10795" bIns="10795" numCol="1" spcCol="1270" anchor="ctr" anchorCtr="0">
          <a:noAutofit/>
        </a:bodyPr>
        <a:lstStyle/>
        <a:p>
          <a:pPr lvl="0" algn="ctr" defTabSz="755650">
            <a:lnSpc>
              <a:spcPct val="90000"/>
            </a:lnSpc>
            <a:spcBef>
              <a:spcPct val="0"/>
            </a:spcBef>
            <a:spcAft>
              <a:spcPct val="35000"/>
            </a:spcAft>
          </a:pPr>
          <a:r>
            <a:rPr lang="ar-MA" sz="1700" b="1" kern="1200" dirty="0" smtClean="0">
              <a:solidFill>
                <a:srgbClr val="FFFFFF"/>
              </a:solidFill>
              <a:latin typeface="Tahoma"/>
              <a:ea typeface="+mn-ea"/>
              <a:cs typeface="+mn-cs"/>
            </a:rPr>
            <a:t>استراتيجية المقاولة المواطنة</a:t>
          </a:r>
          <a:endParaRPr lang="fr-FR" sz="1700" b="1" kern="1200" dirty="0">
            <a:solidFill>
              <a:srgbClr val="FFFFFF"/>
            </a:solidFill>
            <a:latin typeface="Tahoma"/>
            <a:ea typeface="+mn-ea"/>
            <a:cs typeface="+mn-cs"/>
          </a:endParaRPr>
        </a:p>
      </dsp:txBody>
      <dsp:txXfrm>
        <a:off x="4850121" y="1158323"/>
        <a:ext cx="1627644" cy="813822"/>
      </dsp:txXfrm>
    </dsp:sp>
    <dsp:sp modelId="{EED9404F-8488-41F6-95A5-7959129FD688}">
      <dsp:nvSpPr>
        <dsp:cNvPr id="0" name=""/>
        <dsp:cNvSpPr/>
      </dsp:nvSpPr>
      <dsp:spPr>
        <a:xfrm>
          <a:off x="4850121" y="2313950"/>
          <a:ext cx="1627644" cy="813822"/>
        </a:xfrm>
        <a:prstGeom prst="rect">
          <a:avLst/>
        </a:prstGeom>
        <a:solidFill>
          <a:srgbClr val="FFFFFF">
            <a:lumMod val="85000"/>
          </a:srgbClr>
        </a:solidFill>
        <a:ln>
          <a:noFill/>
        </a:ln>
        <a:effectLst>
          <a:outerShdw blurRad="40000" dist="20000" dir="5400000" rotWithShape="0">
            <a:srgbClr val="000000">
              <a:alpha val="38000"/>
            </a:srgbClr>
          </a:outerShdw>
        </a:effectLst>
        <a:sp3d extrusionH="50600" prstMaterial="plastic">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txBody>
        <a:bodyPr spcFirstLastPara="0" vert="horz" wrap="square" lIns="10795" tIns="10795" rIns="10795" bIns="10795" numCol="1" spcCol="1270" anchor="ctr" anchorCtr="0">
          <a:noAutofit/>
        </a:bodyPr>
        <a:lstStyle/>
        <a:p>
          <a:pPr lvl="0" algn="ctr" defTabSz="755650" rtl="1">
            <a:lnSpc>
              <a:spcPct val="90000"/>
            </a:lnSpc>
            <a:spcBef>
              <a:spcPct val="0"/>
            </a:spcBef>
            <a:spcAft>
              <a:spcPct val="35000"/>
            </a:spcAft>
          </a:pPr>
          <a:r>
            <a:rPr lang="ar-MA" sz="1700" b="1" kern="1200" dirty="0" smtClean="0">
              <a:solidFill>
                <a:srgbClr val="000000"/>
              </a:solidFill>
              <a:latin typeface="Tahoma"/>
              <a:ea typeface="+mn-ea"/>
              <a:cs typeface="+mn-cs"/>
            </a:rPr>
            <a:t>5 . اقتصاد التنمية</a:t>
          </a:r>
        </a:p>
        <a:p>
          <a:pPr lvl="0" algn="ctr" defTabSz="755650">
            <a:lnSpc>
              <a:spcPct val="90000"/>
            </a:lnSpc>
            <a:spcBef>
              <a:spcPct val="0"/>
            </a:spcBef>
            <a:spcAft>
              <a:spcPct val="35000"/>
            </a:spcAft>
          </a:pPr>
          <a:r>
            <a:rPr lang="ar-MA" sz="1700" b="1" kern="1200" dirty="0" smtClean="0">
              <a:solidFill>
                <a:srgbClr val="000000"/>
              </a:solidFill>
              <a:latin typeface="Tahoma"/>
              <a:ea typeface="+mn-ea"/>
              <a:cs typeface="+mn-cs"/>
            </a:rPr>
            <a:t>الاجتماعية</a:t>
          </a:r>
          <a:endParaRPr lang="fr-FR" sz="1700" b="1" kern="1200" dirty="0">
            <a:solidFill>
              <a:srgbClr val="000000"/>
            </a:solidFill>
            <a:latin typeface="Tahoma"/>
            <a:ea typeface="+mn-ea"/>
            <a:cs typeface="+mn-cs"/>
          </a:endParaRPr>
        </a:p>
      </dsp:txBody>
      <dsp:txXfrm>
        <a:off x="4850121" y="2313950"/>
        <a:ext cx="1627644" cy="813822"/>
      </dsp:txXfrm>
    </dsp:sp>
    <dsp:sp modelId="{FFF233C0-6AC1-4FBD-9EA6-0FD210E6C1DA}">
      <dsp:nvSpPr>
        <dsp:cNvPr id="0" name=""/>
        <dsp:cNvSpPr/>
      </dsp:nvSpPr>
      <dsp:spPr>
        <a:xfrm>
          <a:off x="4850121" y="3469578"/>
          <a:ext cx="1627644" cy="813822"/>
        </a:xfrm>
        <a:prstGeom prst="rect">
          <a:avLst/>
        </a:prstGeom>
        <a:solidFill>
          <a:srgbClr val="FFFFFF">
            <a:lumMod val="85000"/>
          </a:srgbClr>
        </a:solidFill>
        <a:ln>
          <a:noFill/>
        </a:ln>
        <a:effectLst>
          <a:outerShdw blurRad="40000" dist="20000" dir="5400000" rotWithShape="0">
            <a:srgbClr val="000000">
              <a:alpha val="38000"/>
            </a:srgbClr>
          </a:outerShdw>
        </a:effectLst>
        <a:sp3d extrusionH="50600" prstMaterial="plastic">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txBody>
        <a:bodyPr spcFirstLastPara="0" vert="horz" wrap="square" lIns="10795" tIns="10795" rIns="10795" bIns="10795" numCol="1" spcCol="1270" anchor="ctr" anchorCtr="0">
          <a:noAutofit/>
        </a:bodyPr>
        <a:lstStyle/>
        <a:p>
          <a:pPr lvl="0" algn="ctr" defTabSz="755650" rtl="1">
            <a:lnSpc>
              <a:spcPct val="90000"/>
            </a:lnSpc>
            <a:spcBef>
              <a:spcPct val="0"/>
            </a:spcBef>
            <a:spcAft>
              <a:spcPct val="35000"/>
            </a:spcAft>
          </a:pPr>
          <a:r>
            <a:rPr lang="ar-MA" sz="1700" b="1" kern="1200" dirty="0" smtClean="0">
              <a:solidFill>
                <a:srgbClr val="000000"/>
              </a:solidFill>
              <a:latin typeface="Tahoma"/>
              <a:ea typeface="+mn-ea"/>
              <a:cs typeface="+mn-cs"/>
            </a:rPr>
            <a:t>6 . المفاوضة الجماعية</a:t>
          </a:r>
          <a:endParaRPr lang="fr-FR" sz="1700" b="1" kern="1200" dirty="0">
            <a:solidFill>
              <a:srgbClr val="000000"/>
            </a:solidFill>
            <a:latin typeface="Tahoma"/>
            <a:ea typeface="+mn-ea"/>
            <a:cs typeface="+mn-cs"/>
          </a:endParaRPr>
        </a:p>
      </dsp:txBody>
      <dsp:txXfrm>
        <a:off x="4850121" y="3469578"/>
        <a:ext cx="1627644" cy="813822"/>
      </dsp:txXfrm>
    </dsp:sp>
    <dsp:sp modelId="{F87FD777-C96A-45C4-8BD6-F1C16D0C5BE0}">
      <dsp:nvSpPr>
        <dsp:cNvPr id="0" name=""/>
        <dsp:cNvSpPr/>
      </dsp:nvSpPr>
      <dsp:spPr>
        <a:xfrm>
          <a:off x="4850121" y="4625206"/>
          <a:ext cx="1627644" cy="813822"/>
        </a:xfrm>
        <a:prstGeom prst="rect">
          <a:avLst/>
        </a:prstGeom>
        <a:solidFill>
          <a:srgbClr val="FFFFFF">
            <a:lumMod val="85000"/>
          </a:srgbClr>
        </a:solidFill>
        <a:ln>
          <a:noFill/>
        </a:ln>
        <a:effectLst>
          <a:outerShdw blurRad="40000" dist="20000" dir="5400000" rotWithShape="0">
            <a:srgbClr val="000000">
              <a:alpha val="38000"/>
            </a:srgbClr>
          </a:outerShdw>
        </a:effectLst>
        <a:sp3d extrusionH="50600" prstMaterial="plastic">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txBody>
        <a:bodyPr spcFirstLastPara="0" vert="horz" wrap="square" lIns="10795" tIns="10795" rIns="10795" bIns="10795" numCol="1" spcCol="1270" anchor="ctr" anchorCtr="0">
          <a:noAutofit/>
        </a:bodyPr>
        <a:lstStyle/>
        <a:p>
          <a:pPr lvl="0" algn="ctr" defTabSz="755650" rtl="1">
            <a:lnSpc>
              <a:spcPct val="90000"/>
            </a:lnSpc>
            <a:spcBef>
              <a:spcPct val="0"/>
            </a:spcBef>
            <a:spcAft>
              <a:spcPct val="35000"/>
            </a:spcAft>
          </a:pPr>
          <a:r>
            <a:rPr lang="ar-MA" sz="1700" b="1" kern="1200" dirty="0" smtClean="0">
              <a:solidFill>
                <a:srgbClr val="000000"/>
              </a:solidFill>
              <a:latin typeface="Tahoma"/>
              <a:ea typeface="+mn-ea"/>
              <a:cs typeface="+mn-cs"/>
            </a:rPr>
            <a:t>7 . تنظيم التدخل النقابي بالمقاولة</a:t>
          </a:r>
          <a:endParaRPr lang="fr-FR" sz="1700" b="1" kern="1200" dirty="0">
            <a:solidFill>
              <a:srgbClr val="000000"/>
            </a:solidFill>
            <a:latin typeface="Tahoma"/>
            <a:ea typeface="+mn-ea"/>
            <a:cs typeface="+mn-cs"/>
          </a:endParaRPr>
        </a:p>
      </dsp:txBody>
      <dsp:txXfrm>
        <a:off x="4850121" y="4625206"/>
        <a:ext cx="1627644" cy="813822"/>
      </dsp:txXfrm>
    </dsp:sp>
    <dsp:sp modelId="{49CB928F-495E-41DF-B7E5-E40379A58659}">
      <dsp:nvSpPr>
        <dsp:cNvPr id="0" name=""/>
        <dsp:cNvSpPr/>
      </dsp:nvSpPr>
      <dsp:spPr>
        <a:xfrm>
          <a:off x="5257033" y="5780834"/>
          <a:ext cx="1627644" cy="813822"/>
        </a:xfrm>
        <a:prstGeom prst="rect">
          <a:avLst/>
        </a:prstGeom>
        <a:solidFill>
          <a:srgbClr val="FFFFFF">
            <a:lumMod val="85000"/>
          </a:srgbClr>
        </a:solidFill>
        <a:ln>
          <a:noFill/>
        </a:ln>
        <a:effectLst>
          <a:outerShdw blurRad="40000" dist="20000" dir="5400000" rotWithShape="0">
            <a:srgbClr val="000000">
              <a:alpha val="38000"/>
            </a:srgbClr>
          </a:outerShdw>
        </a:effectLst>
        <a:sp3d extrusionH="50600" prstMaterial="plastic">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txBody>
        <a:bodyPr spcFirstLastPara="0" vert="horz" wrap="square" lIns="10795" tIns="10795" rIns="10795" bIns="10795" numCol="1" spcCol="1270" anchor="ctr" anchorCtr="0">
          <a:noAutofit/>
        </a:bodyPr>
        <a:lstStyle/>
        <a:p>
          <a:pPr lvl="0" algn="ctr" defTabSz="755650" rtl="1">
            <a:lnSpc>
              <a:spcPct val="90000"/>
            </a:lnSpc>
            <a:spcBef>
              <a:spcPct val="0"/>
            </a:spcBef>
            <a:spcAft>
              <a:spcPct val="35000"/>
            </a:spcAft>
          </a:pPr>
          <a:r>
            <a:rPr lang="ar-MA" sz="1700" b="1" kern="1200" dirty="0" smtClean="0">
              <a:solidFill>
                <a:srgbClr val="000000"/>
              </a:solidFill>
              <a:latin typeface="Tahoma"/>
              <a:ea typeface="+mn-ea"/>
              <a:cs typeface="+mn-cs"/>
            </a:rPr>
            <a:t>8 . المسؤولية الاجتماعية</a:t>
          </a:r>
        </a:p>
        <a:p>
          <a:pPr lvl="0" algn="ctr" defTabSz="755650">
            <a:lnSpc>
              <a:spcPct val="90000"/>
            </a:lnSpc>
            <a:spcBef>
              <a:spcPct val="0"/>
            </a:spcBef>
            <a:spcAft>
              <a:spcPct val="35000"/>
            </a:spcAft>
          </a:pPr>
          <a:r>
            <a:rPr lang="ar-MA" sz="1700" b="1" kern="1200" dirty="0" smtClean="0">
              <a:solidFill>
                <a:srgbClr val="000000"/>
              </a:solidFill>
              <a:latin typeface="Tahoma"/>
              <a:ea typeface="+mn-ea"/>
              <a:cs typeface="+mn-cs"/>
            </a:rPr>
            <a:t>بالمقاولة</a:t>
          </a:r>
          <a:endParaRPr lang="fr-FR" sz="1700" b="1" kern="1200" dirty="0">
            <a:solidFill>
              <a:srgbClr val="000000"/>
            </a:solidFill>
            <a:latin typeface="Tahoma"/>
            <a:ea typeface="+mn-ea"/>
            <a:cs typeface="+mn-cs"/>
          </a:endParaRPr>
        </a:p>
      </dsp:txBody>
      <dsp:txXfrm>
        <a:off x="5257033" y="5780834"/>
        <a:ext cx="1627644" cy="813822"/>
      </dsp:txXfrm>
    </dsp:sp>
    <dsp:sp modelId="{2208E912-9410-45A7-A7B0-35855C0BB3CC}">
      <dsp:nvSpPr>
        <dsp:cNvPr id="0" name=""/>
        <dsp:cNvSpPr/>
      </dsp:nvSpPr>
      <dsp:spPr>
        <a:xfrm>
          <a:off x="6819572" y="1158323"/>
          <a:ext cx="1627644" cy="813822"/>
        </a:xfrm>
        <a:prstGeom prst="rect">
          <a:avLst/>
        </a:prstGeom>
        <a:solidFill>
          <a:srgbClr val="FF0000"/>
        </a:solidFill>
        <a:ln>
          <a:noFill/>
        </a:ln>
        <a:effectLst>
          <a:outerShdw blurRad="40000" dist="20000" dir="5400000" rotWithShape="0">
            <a:srgbClr val="000000">
              <a:alpha val="38000"/>
            </a:srgbClr>
          </a:outerShdw>
        </a:effectLst>
        <a:sp3d extrusionH="50600" prstMaterial="plastic">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txBody>
        <a:bodyPr spcFirstLastPara="0" vert="horz" wrap="square" lIns="10795" tIns="10795" rIns="10795" bIns="10795" numCol="1" spcCol="1270" anchor="ctr" anchorCtr="0">
          <a:noAutofit/>
        </a:bodyPr>
        <a:lstStyle/>
        <a:p>
          <a:pPr lvl="0" algn="ctr" defTabSz="755650">
            <a:lnSpc>
              <a:spcPct val="90000"/>
            </a:lnSpc>
            <a:spcBef>
              <a:spcPct val="0"/>
            </a:spcBef>
            <a:spcAft>
              <a:spcPct val="35000"/>
            </a:spcAft>
          </a:pPr>
          <a:r>
            <a:rPr lang="ar-MA" sz="1700" b="1" kern="1200" dirty="0" smtClean="0">
              <a:solidFill>
                <a:srgbClr val="FFFFFF"/>
              </a:solidFill>
              <a:latin typeface="Tahoma"/>
              <a:ea typeface="+mn-ea"/>
              <a:cs typeface="+mn-cs"/>
            </a:rPr>
            <a:t>استراتيجية النقابة المتضامنة</a:t>
          </a:r>
          <a:endParaRPr lang="fr-FR" sz="1700" b="1" kern="1200" dirty="0">
            <a:solidFill>
              <a:srgbClr val="FFFFFF"/>
            </a:solidFill>
            <a:latin typeface="Tahoma"/>
            <a:ea typeface="+mn-ea"/>
            <a:cs typeface="+mn-cs"/>
          </a:endParaRPr>
        </a:p>
      </dsp:txBody>
      <dsp:txXfrm>
        <a:off x="6819572" y="1158323"/>
        <a:ext cx="1627644" cy="813822"/>
      </dsp:txXfrm>
    </dsp:sp>
    <dsp:sp modelId="{4C221F85-6C7E-4A45-81FF-29E682576B5A}">
      <dsp:nvSpPr>
        <dsp:cNvPr id="0" name=""/>
        <dsp:cNvSpPr/>
      </dsp:nvSpPr>
      <dsp:spPr>
        <a:xfrm>
          <a:off x="6819572" y="2313950"/>
          <a:ext cx="1627644" cy="813822"/>
        </a:xfrm>
        <a:prstGeom prst="rect">
          <a:avLst/>
        </a:prstGeom>
        <a:solidFill>
          <a:srgbClr val="BBC387">
            <a:hueOff val="0"/>
            <a:satOff val="0"/>
            <a:lumOff val="0"/>
            <a:alphaOff val="0"/>
          </a:srgbClr>
        </a:solidFill>
        <a:ln>
          <a:noFill/>
        </a:ln>
        <a:effectLst>
          <a:outerShdw blurRad="40000" dist="20000" dir="5400000" rotWithShape="0">
            <a:srgbClr val="000000">
              <a:alpha val="38000"/>
            </a:srgbClr>
          </a:outerShdw>
        </a:effectLst>
        <a:sp3d extrusionH="50600" prstMaterial="plastic">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txBody>
        <a:bodyPr spcFirstLastPara="0" vert="horz" wrap="square" lIns="10795" tIns="10795" rIns="10795" bIns="10795" numCol="1" spcCol="1270" anchor="ctr" anchorCtr="0">
          <a:noAutofit/>
        </a:bodyPr>
        <a:lstStyle/>
        <a:p>
          <a:pPr lvl="0" algn="ctr" defTabSz="755650">
            <a:lnSpc>
              <a:spcPct val="90000"/>
            </a:lnSpc>
            <a:spcBef>
              <a:spcPct val="0"/>
            </a:spcBef>
            <a:spcAft>
              <a:spcPct val="35000"/>
            </a:spcAft>
          </a:pPr>
          <a:r>
            <a:rPr lang="ar-MA" sz="1700" b="1" kern="1200" dirty="0" smtClean="0">
              <a:solidFill>
                <a:srgbClr val="000000"/>
              </a:solidFill>
              <a:latin typeface="Tahoma"/>
              <a:ea typeface="+mn-ea"/>
              <a:cs typeface="+mn-cs"/>
            </a:rPr>
            <a:t>1.التنظيم والتواصل</a:t>
          </a:r>
          <a:endParaRPr lang="fr-FR" sz="1700" b="1" kern="1200" dirty="0">
            <a:solidFill>
              <a:srgbClr val="000000"/>
            </a:solidFill>
            <a:latin typeface="Tahoma"/>
            <a:ea typeface="+mn-ea"/>
            <a:cs typeface="+mn-cs"/>
          </a:endParaRPr>
        </a:p>
      </dsp:txBody>
      <dsp:txXfrm>
        <a:off x="6819572" y="2313950"/>
        <a:ext cx="1627644" cy="813822"/>
      </dsp:txXfrm>
    </dsp:sp>
    <dsp:sp modelId="{A4E9322D-09E6-4AD4-A100-06701AD96A60}">
      <dsp:nvSpPr>
        <dsp:cNvPr id="0" name=""/>
        <dsp:cNvSpPr/>
      </dsp:nvSpPr>
      <dsp:spPr>
        <a:xfrm>
          <a:off x="6819572" y="3469578"/>
          <a:ext cx="1627644" cy="813822"/>
        </a:xfrm>
        <a:prstGeom prst="rect">
          <a:avLst/>
        </a:prstGeom>
        <a:solidFill>
          <a:srgbClr val="BBC387">
            <a:hueOff val="0"/>
            <a:satOff val="0"/>
            <a:lumOff val="0"/>
            <a:alphaOff val="0"/>
          </a:srgbClr>
        </a:solidFill>
        <a:ln>
          <a:noFill/>
        </a:ln>
        <a:effectLst>
          <a:outerShdw blurRad="40000" dist="20000" dir="5400000" rotWithShape="0">
            <a:srgbClr val="000000">
              <a:alpha val="38000"/>
            </a:srgbClr>
          </a:outerShdw>
        </a:effectLst>
        <a:sp3d extrusionH="50600" prstMaterial="plastic">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txBody>
        <a:bodyPr spcFirstLastPara="0" vert="horz" wrap="square" lIns="10795" tIns="10795" rIns="10795" bIns="10795" numCol="1" spcCol="1270" anchor="ctr" anchorCtr="0">
          <a:noAutofit/>
        </a:bodyPr>
        <a:lstStyle/>
        <a:p>
          <a:pPr lvl="0" algn="ctr" defTabSz="755650">
            <a:lnSpc>
              <a:spcPct val="90000"/>
            </a:lnSpc>
            <a:spcBef>
              <a:spcPct val="0"/>
            </a:spcBef>
            <a:spcAft>
              <a:spcPct val="35000"/>
            </a:spcAft>
          </a:pPr>
          <a:r>
            <a:rPr lang="ar-MA" sz="1700" b="1" kern="1200" dirty="0" smtClean="0">
              <a:solidFill>
                <a:srgbClr val="000000"/>
              </a:solidFill>
              <a:latin typeface="Tahoma"/>
              <a:ea typeface="+mn-ea"/>
              <a:cs typeface="+mn-cs"/>
            </a:rPr>
            <a:t>2 .الكفاءة والمهارات النقابية</a:t>
          </a:r>
          <a:endParaRPr lang="fr-FR" sz="1700" b="1" kern="1200" dirty="0">
            <a:solidFill>
              <a:srgbClr val="000000"/>
            </a:solidFill>
            <a:latin typeface="Tahoma"/>
            <a:ea typeface="+mn-ea"/>
            <a:cs typeface="+mn-cs"/>
          </a:endParaRPr>
        </a:p>
      </dsp:txBody>
      <dsp:txXfrm>
        <a:off x="6819572" y="3469578"/>
        <a:ext cx="1627644" cy="813822"/>
      </dsp:txXfrm>
    </dsp:sp>
    <dsp:sp modelId="{D15ABFBC-0905-418E-9E3D-E2CBE217AC8A}">
      <dsp:nvSpPr>
        <dsp:cNvPr id="0" name=""/>
        <dsp:cNvSpPr/>
      </dsp:nvSpPr>
      <dsp:spPr>
        <a:xfrm>
          <a:off x="6819572" y="4625206"/>
          <a:ext cx="1627644" cy="813822"/>
        </a:xfrm>
        <a:prstGeom prst="rect">
          <a:avLst/>
        </a:prstGeom>
        <a:solidFill>
          <a:srgbClr val="BBC387">
            <a:hueOff val="0"/>
            <a:satOff val="0"/>
            <a:lumOff val="0"/>
            <a:alphaOff val="0"/>
          </a:srgbClr>
        </a:solidFill>
        <a:ln>
          <a:noFill/>
        </a:ln>
        <a:effectLst>
          <a:outerShdw blurRad="40000" dist="20000" dir="5400000" rotWithShape="0">
            <a:srgbClr val="000000">
              <a:alpha val="38000"/>
            </a:srgbClr>
          </a:outerShdw>
        </a:effectLst>
        <a:sp3d extrusionH="50600" prstMaterial="plastic">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txBody>
        <a:bodyPr spcFirstLastPara="0" vert="horz" wrap="square" lIns="10795" tIns="10795" rIns="10795" bIns="10795" numCol="1" spcCol="1270" anchor="ctr" anchorCtr="0">
          <a:noAutofit/>
        </a:bodyPr>
        <a:lstStyle/>
        <a:p>
          <a:pPr lvl="0" algn="ctr" defTabSz="755650">
            <a:lnSpc>
              <a:spcPct val="90000"/>
            </a:lnSpc>
            <a:spcBef>
              <a:spcPct val="0"/>
            </a:spcBef>
            <a:spcAft>
              <a:spcPct val="35000"/>
            </a:spcAft>
          </a:pPr>
          <a:r>
            <a:rPr lang="ar-MA" sz="1700" b="1" kern="1200" dirty="0" smtClean="0">
              <a:solidFill>
                <a:srgbClr val="000000"/>
              </a:solidFill>
              <a:latin typeface="Tahoma"/>
              <a:ea typeface="+mn-ea"/>
              <a:cs typeface="+mn-cs"/>
            </a:rPr>
            <a:t>3 . التضامن والتنمية والتعاون</a:t>
          </a:r>
          <a:endParaRPr lang="fr-FR" sz="1700" b="1" kern="1200" dirty="0">
            <a:solidFill>
              <a:srgbClr val="000000"/>
            </a:solidFill>
            <a:latin typeface="Tahoma"/>
            <a:ea typeface="+mn-ea"/>
            <a:cs typeface="+mn-cs"/>
          </a:endParaRPr>
        </a:p>
      </dsp:txBody>
      <dsp:txXfrm>
        <a:off x="6819572" y="4625206"/>
        <a:ext cx="1627644" cy="813822"/>
      </dsp:txXfrm>
    </dsp:sp>
    <dsp:sp modelId="{23C7E747-940C-4ECD-841D-C916196EDD1E}">
      <dsp:nvSpPr>
        <dsp:cNvPr id="0" name=""/>
        <dsp:cNvSpPr/>
      </dsp:nvSpPr>
      <dsp:spPr>
        <a:xfrm>
          <a:off x="7226483" y="5780834"/>
          <a:ext cx="1627644" cy="813822"/>
        </a:xfrm>
        <a:prstGeom prst="rect">
          <a:avLst/>
        </a:prstGeom>
        <a:solidFill>
          <a:srgbClr val="BBC387">
            <a:hueOff val="0"/>
            <a:satOff val="0"/>
            <a:lumOff val="0"/>
            <a:alphaOff val="0"/>
          </a:srgbClr>
        </a:solidFill>
        <a:ln>
          <a:noFill/>
        </a:ln>
        <a:effectLst>
          <a:outerShdw blurRad="40000" dist="20000" dir="5400000" rotWithShape="0">
            <a:srgbClr val="000000">
              <a:alpha val="38000"/>
            </a:srgbClr>
          </a:outerShdw>
        </a:effectLst>
        <a:sp3d extrusionH="50600" prstMaterial="plastic">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txBody>
        <a:bodyPr spcFirstLastPara="0" vert="horz" wrap="square" lIns="10795" tIns="10795" rIns="10795" bIns="10795" numCol="1" spcCol="1270" anchor="ctr" anchorCtr="0">
          <a:noAutofit/>
        </a:bodyPr>
        <a:lstStyle/>
        <a:p>
          <a:pPr lvl="0" algn="ctr" defTabSz="755650" rtl="1">
            <a:lnSpc>
              <a:spcPct val="90000"/>
            </a:lnSpc>
            <a:spcBef>
              <a:spcPct val="0"/>
            </a:spcBef>
            <a:spcAft>
              <a:spcPct val="35000"/>
            </a:spcAft>
          </a:pPr>
          <a:r>
            <a:rPr lang="ar-MA" sz="1700" b="1" kern="1200" dirty="0" smtClean="0">
              <a:solidFill>
                <a:srgbClr val="000000"/>
              </a:solidFill>
              <a:latin typeface="Tahoma"/>
              <a:ea typeface="+mn-ea"/>
              <a:cs typeface="+mn-cs"/>
            </a:rPr>
            <a:t>4 . العلاقات الدولية</a:t>
          </a:r>
          <a:endParaRPr lang="fr-FR" sz="1700" b="1" kern="1200" dirty="0">
            <a:solidFill>
              <a:srgbClr val="000000"/>
            </a:solidFill>
            <a:latin typeface="Tahoma"/>
            <a:ea typeface="+mn-ea"/>
            <a:cs typeface="+mn-cs"/>
          </a:endParaRPr>
        </a:p>
      </dsp:txBody>
      <dsp:txXfrm>
        <a:off x="7226483" y="5780834"/>
        <a:ext cx="1627644" cy="813822"/>
      </dsp:txXfrm>
    </dsp:sp>
  </dsp:spTree>
</dsp:drawing>
</file>

<file path=ppt/diagrams/drawing3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3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3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3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3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3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DD5522C-E4DA-474C-804F-1F51BAD3B4F2}">
      <dsp:nvSpPr>
        <dsp:cNvPr id="0" name=""/>
        <dsp:cNvSpPr/>
      </dsp:nvSpPr>
      <dsp:spPr>
        <a:xfrm>
          <a:off x="2362191" y="720805"/>
          <a:ext cx="2470758" cy="1158186"/>
        </a:xfrm>
        <a:prstGeom prst="rightArrow">
          <a:avLst>
            <a:gd name="adj1" fmla="val 50000"/>
            <a:gd name="adj2" fmla="val 50000"/>
          </a:avLst>
        </a:prstGeom>
        <a:gradFill rotWithShape="0">
          <a:gsLst>
            <a:gs pos="0">
              <a:schemeClr val="accent5">
                <a:hueOff val="0"/>
                <a:satOff val="0"/>
                <a:lumOff val="0"/>
                <a:alphaOff val="0"/>
                <a:tint val="94000"/>
                <a:satMod val="100000"/>
                <a:lumMod val="108000"/>
              </a:schemeClr>
            </a:gs>
            <a:gs pos="50000">
              <a:schemeClr val="accent5">
                <a:hueOff val="0"/>
                <a:satOff val="0"/>
                <a:lumOff val="0"/>
                <a:alphaOff val="0"/>
                <a:tint val="98000"/>
                <a:shade val="100000"/>
                <a:satMod val="100000"/>
                <a:lumMod val="100000"/>
              </a:schemeClr>
            </a:gs>
            <a:gs pos="100000">
              <a:schemeClr val="accent5">
                <a:hueOff val="0"/>
                <a:satOff val="0"/>
                <a:lumOff val="0"/>
                <a:alphaOff val="0"/>
                <a:shade val="72000"/>
                <a:satMod val="120000"/>
                <a:lumMod val="100000"/>
              </a:schemeClr>
            </a:gs>
          </a:gsLst>
          <a:lin ang="5400000" scaled="0"/>
        </a:gradFill>
        <a:ln>
          <a:noFill/>
        </a:ln>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dsp:spPr>
      <dsp:style>
        <a:lnRef idx="0">
          <a:scrgbClr r="0" g="0" b="0"/>
        </a:lnRef>
        <a:fillRef idx="3">
          <a:scrgbClr r="0" g="0" b="0"/>
        </a:fillRef>
        <a:effectRef idx="3">
          <a:scrgbClr r="0" g="0" b="0"/>
        </a:effectRef>
        <a:fontRef idx="minor">
          <a:schemeClr val="lt1"/>
        </a:fontRef>
      </dsp:style>
      <dsp:txBody>
        <a:bodyPr spcFirstLastPara="0" vert="horz" wrap="square" lIns="106680" tIns="106680" rIns="254000" bIns="118039" numCol="1" spcCol="1270" anchor="ctr" anchorCtr="0">
          <a:noAutofit/>
        </a:bodyPr>
        <a:lstStyle/>
        <a:p>
          <a:pPr lvl="0" algn="l" defTabSz="1244600">
            <a:lnSpc>
              <a:spcPct val="90000"/>
            </a:lnSpc>
            <a:spcBef>
              <a:spcPct val="0"/>
            </a:spcBef>
            <a:spcAft>
              <a:spcPct val="35000"/>
            </a:spcAft>
          </a:pPr>
          <a:r>
            <a:rPr lang="ar-MA" sz="2800" kern="1200" dirty="0" smtClean="0"/>
            <a:t>السياق الوطني </a:t>
          </a:r>
          <a:endParaRPr lang="fr-FR" sz="2800" kern="1200" dirty="0"/>
        </a:p>
      </dsp:txBody>
      <dsp:txXfrm>
        <a:off x="2362191" y="1010352"/>
        <a:ext cx="2181212" cy="579093"/>
      </dsp:txXfrm>
    </dsp:sp>
    <dsp:sp modelId="{44517FF2-4C8B-401C-93B2-9F33204E1321}">
      <dsp:nvSpPr>
        <dsp:cNvPr id="0" name=""/>
        <dsp:cNvSpPr/>
      </dsp:nvSpPr>
      <dsp:spPr>
        <a:xfrm>
          <a:off x="968679" y="478368"/>
          <a:ext cx="1514823" cy="4209781"/>
        </a:xfrm>
        <a:prstGeom prst="rect">
          <a:avLst/>
        </a:prstGeom>
        <a:solidFill>
          <a:schemeClr val="lt1">
            <a:hueOff val="0"/>
            <a:satOff val="0"/>
            <a:lumOff val="0"/>
            <a:alphaOff val="0"/>
          </a:schemeClr>
        </a:solidFill>
        <a:ln w="9525" cap="flat" cmpd="sng" algn="ctr">
          <a:solidFill>
            <a:schemeClr val="accent5">
              <a:hueOff val="0"/>
              <a:satOff val="0"/>
              <a:lumOff val="0"/>
              <a:alphaOff val="0"/>
            </a:schemeClr>
          </a:solidFill>
          <a:prstDash val="solid"/>
        </a:ln>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dsp:spPr>
      <dsp:style>
        <a:lnRef idx="1">
          <a:scrgbClr r="0" g="0" b="0"/>
        </a:lnRef>
        <a:fillRef idx="1">
          <a:scrgbClr r="0" g="0" b="0"/>
        </a:fillRef>
        <a:effectRef idx="3">
          <a:scrgbClr r="0" g="0" b="0"/>
        </a:effectRef>
        <a:fontRef idx="minor"/>
      </dsp:style>
      <dsp:txBody>
        <a:bodyPr spcFirstLastPara="0" vert="horz" wrap="square" lIns="45720" tIns="45720" rIns="45720" bIns="45720" numCol="1" spcCol="1270" anchor="t" anchorCtr="0">
          <a:noAutofit/>
        </a:bodyPr>
        <a:lstStyle/>
        <a:p>
          <a:pPr lvl="0" algn="r" defTabSz="533400">
            <a:lnSpc>
              <a:spcPct val="90000"/>
            </a:lnSpc>
            <a:spcBef>
              <a:spcPct val="0"/>
            </a:spcBef>
            <a:spcAft>
              <a:spcPct val="35000"/>
            </a:spcAft>
          </a:pPr>
          <a:r>
            <a:rPr lang="ar-MA" sz="1200" kern="1200" dirty="0" smtClean="0"/>
            <a:t>- </a:t>
          </a:r>
          <a:r>
            <a:rPr lang="ar-MA" sz="2000" kern="1200" dirty="0" smtClean="0"/>
            <a:t>حركة 20 فبراير </a:t>
          </a:r>
        </a:p>
        <a:p>
          <a:pPr lvl="0" algn="r" defTabSz="533400">
            <a:lnSpc>
              <a:spcPct val="90000"/>
            </a:lnSpc>
            <a:spcBef>
              <a:spcPct val="0"/>
            </a:spcBef>
            <a:spcAft>
              <a:spcPct val="35000"/>
            </a:spcAft>
          </a:pPr>
          <a:r>
            <a:rPr lang="ar-MA" sz="2000" kern="1200" dirty="0" smtClean="0"/>
            <a:t>- مراجعة الدستور </a:t>
          </a:r>
        </a:p>
        <a:p>
          <a:pPr lvl="0" algn="r" defTabSz="533400">
            <a:lnSpc>
              <a:spcPct val="90000"/>
            </a:lnSpc>
            <a:spcBef>
              <a:spcPct val="0"/>
            </a:spcBef>
            <a:spcAft>
              <a:spcPct val="35000"/>
            </a:spcAft>
          </a:pPr>
          <a:r>
            <a:rPr lang="ar-MA" sz="2000" kern="1200" dirty="0" smtClean="0"/>
            <a:t>- انتخابات سابقة </a:t>
          </a:r>
          <a:r>
            <a:rPr lang="ar-MA" sz="2000" kern="1200" dirty="0" err="1" smtClean="0"/>
            <a:t>لاوانها</a:t>
          </a:r>
          <a:r>
            <a:rPr lang="ar-MA" sz="2000" kern="1200" dirty="0" smtClean="0"/>
            <a:t> </a:t>
          </a:r>
        </a:p>
        <a:p>
          <a:pPr lvl="0" algn="r" defTabSz="533400">
            <a:lnSpc>
              <a:spcPct val="90000"/>
            </a:lnSpc>
            <a:spcBef>
              <a:spcPct val="0"/>
            </a:spcBef>
            <a:spcAft>
              <a:spcPct val="35000"/>
            </a:spcAft>
          </a:pPr>
          <a:r>
            <a:rPr lang="ar-MA" sz="2000" kern="1200" dirty="0" smtClean="0"/>
            <a:t>- تشكيل حكومة جديدة </a:t>
          </a:r>
        </a:p>
        <a:p>
          <a:pPr lvl="0" algn="r" defTabSz="533400">
            <a:lnSpc>
              <a:spcPct val="90000"/>
            </a:lnSpc>
            <a:spcBef>
              <a:spcPct val="0"/>
            </a:spcBef>
            <a:spcAft>
              <a:spcPct val="35000"/>
            </a:spcAft>
          </a:pPr>
          <a:r>
            <a:rPr lang="ar-MA" sz="2000" kern="1200" dirty="0" smtClean="0"/>
            <a:t>- </a:t>
          </a:r>
          <a:r>
            <a:rPr lang="ar-MA" sz="2000" b="1" kern="1200" dirty="0" smtClean="0">
              <a:solidFill>
                <a:srgbClr val="FF0000"/>
              </a:solidFill>
            </a:rPr>
            <a:t>برنامج اجندة الدولة والحكومة </a:t>
          </a:r>
          <a:endParaRPr lang="fr-FR" sz="2000" b="1" kern="1200" dirty="0">
            <a:solidFill>
              <a:srgbClr val="FF0000"/>
            </a:solidFill>
          </a:endParaRPr>
        </a:p>
      </dsp:txBody>
      <dsp:txXfrm>
        <a:off x="968679" y="478368"/>
        <a:ext cx="1514823" cy="4209781"/>
      </dsp:txXfrm>
    </dsp:sp>
  </dsp:spTree>
</dsp:drawing>
</file>

<file path=ppt/diagrams/drawing4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4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4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CA1FA57-CE7F-4D17-B31D-520D1834D130}">
      <dsp:nvSpPr>
        <dsp:cNvPr id="0" name=""/>
        <dsp:cNvSpPr/>
      </dsp:nvSpPr>
      <dsp:spPr>
        <a:xfrm>
          <a:off x="2128391" y="0"/>
          <a:ext cx="1702619" cy="1702803"/>
        </a:xfrm>
        <a:prstGeom prst="circularArrow">
          <a:avLst>
            <a:gd name="adj1" fmla="val 10980"/>
            <a:gd name="adj2" fmla="val 1142322"/>
            <a:gd name="adj3" fmla="val 4500000"/>
            <a:gd name="adj4" fmla="val 10800000"/>
            <a:gd name="adj5" fmla="val 12500"/>
          </a:avLst>
        </a:prstGeom>
        <a:solidFill>
          <a:schemeClr val="accent2"/>
        </a:solidFill>
        <a:ln>
          <a:noFill/>
        </a:ln>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dsp:spPr>
      <dsp:style>
        <a:lnRef idx="0">
          <a:scrgbClr r="0" g="0" b="0"/>
        </a:lnRef>
        <a:fillRef idx="3">
          <a:scrgbClr r="0" g="0" b="0"/>
        </a:fillRef>
        <a:effectRef idx="3">
          <a:scrgbClr r="0" g="0" b="0"/>
        </a:effectRef>
        <a:fontRef idx="minor">
          <a:schemeClr val="lt1"/>
        </a:fontRef>
      </dsp:style>
    </dsp:sp>
    <dsp:sp modelId="{CFFCD24E-A821-44D8-84EB-A4B6A6C9E36B}">
      <dsp:nvSpPr>
        <dsp:cNvPr id="0" name=""/>
        <dsp:cNvSpPr/>
      </dsp:nvSpPr>
      <dsp:spPr>
        <a:xfrm>
          <a:off x="2504303" y="616610"/>
          <a:ext cx="950158" cy="4747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ar-MA" sz="1100" kern="1200" dirty="0" smtClean="0"/>
            <a:t>وضع الموظفين  والعمال في صراع مع المواطنين</a:t>
          </a:r>
          <a:endParaRPr lang="fr-FR" sz="1100" kern="1200" dirty="0"/>
        </a:p>
      </dsp:txBody>
      <dsp:txXfrm>
        <a:off x="2504303" y="616610"/>
        <a:ext cx="950158" cy="474764"/>
      </dsp:txXfrm>
    </dsp:sp>
    <dsp:sp modelId="{663AD31D-FEAA-4607-959F-95A0B1A2A21E}">
      <dsp:nvSpPr>
        <dsp:cNvPr id="0" name=""/>
        <dsp:cNvSpPr/>
      </dsp:nvSpPr>
      <dsp:spPr>
        <a:xfrm>
          <a:off x="1655388" y="978674"/>
          <a:ext cx="1702619" cy="1702803"/>
        </a:xfrm>
        <a:prstGeom prst="leftCircularArrow">
          <a:avLst>
            <a:gd name="adj1" fmla="val 10980"/>
            <a:gd name="adj2" fmla="val 1142322"/>
            <a:gd name="adj3" fmla="val 6300000"/>
            <a:gd name="adj4" fmla="val 18900000"/>
            <a:gd name="adj5" fmla="val 12500"/>
          </a:avLst>
        </a:prstGeom>
        <a:solidFill>
          <a:schemeClr val="accent4">
            <a:lumMod val="75000"/>
          </a:schemeClr>
        </a:solidFill>
        <a:ln>
          <a:noFill/>
        </a:ln>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dsp:spPr>
      <dsp:style>
        <a:lnRef idx="0">
          <a:scrgbClr r="0" g="0" b="0"/>
        </a:lnRef>
        <a:fillRef idx="3">
          <a:scrgbClr r="0" g="0" b="0"/>
        </a:fillRef>
        <a:effectRef idx="3">
          <a:scrgbClr r="0" g="0" b="0"/>
        </a:effectRef>
        <a:fontRef idx="minor">
          <a:schemeClr val="lt1"/>
        </a:fontRef>
      </dsp:style>
    </dsp:sp>
    <dsp:sp modelId="{ED855C69-3C39-4864-B794-065D210CA0AA}">
      <dsp:nvSpPr>
        <dsp:cNvPr id="0" name=""/>
        <dsp:cNvSpPr/>
      </dsp:nvSpPr>
      <dsp:spPr>
        <a:xfrm>
          <a:off x="2029383" y="1597228"/>
          <a:ext cx="950158" cy="4747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ar-MA" sz="1100" kern="1200" dirty="0" smtClean="0"/>
            <a:t>تسريع قرارات لخلق الصراع بين المهنيين </a:t>
          </a:r>
          <a:endParaRPr lang="fr-FR" sz="1100" kern="1200" dirty="0"/>
        </a:p>
      </dsp:txBody>
      <dsp:txXfrm>
        <a:off x="2029383" y="1597228"/>
        <a:ext cx="950158" cy="474764"/>
      </dsp:txXfrm>
    </dsp:sp>
    <dsp:sp modelId="{3EA1C1CA-DAE8-44CC-BC00-9007EE8BF8A4}">
      <dsp:nvSpPr>
        <dsp:cNvPr id="0" name=""/>
        <dsp:cNvSpPr/>
      </dsp:nvSpPr>
      <dsp:spPr>
        <a:xfrm>
          <a:off x="2128391" y="1960587"/>
          <a:ext cx="1702619" cy="1702803"/>
        </a:xfrm>
        <a:prstGeom prst="circularArrow">
          <a:avLst>
            <a:gd name="adj1" fmla="val 10980"/>
            <a:gd name="adj2" fmla="val 1142322"/>
            <a:gd name="adj3" fmla="val 4500000"/>
            <a:gd name="adj4" fmla="val 13500000"/>
            <a:gd name="adj5" fmla="val 12500"/>
          </a:avLst>
        </a:prstGeom>
        <a:solidFill>
          <a:schemeClr val="accent6">
            <a:lumMod val="60000"/>
            <a:lumOff val="40000"/>
          </a:schemeClr>
        </a:solidFill>
        <a:ln>
          <a:noFill/>
        </a:ln>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dsp:spPr>
      <dsp:style>
        <a:lnRef idx="0">
          <a:scrgbClr r="0" g="0" b="0"/>
        </a:lnRef>
        <a:fillRef idx="3">
          <a:scrgbClr r="0" g="0" b="0"/>
        </a:fillRef>
        <a:effectRef idx="3">
          <a:scrgbClr r="0" g="0" b="0"/>
        </a:effectRef>
        <a:fontRef idx="minor">
          <a:schemeClr val="lt1"/>
        </a:fontRef>
      </dsp:style>
    </dsp:sp>
    <dsp:sp modelId="{4B6B19D2-1AF5-4482-B25A-DD3BC66003C1}">
      <dsp:nvSpPr>
        <dsp:cNvPr id="0" name=""/>
        <dsp:cNvSpPr/>
      </dsp:nvSpPr>
      <dsp:spPr>
        <a:xfrm>
          <a:off x="2504303" y="2577198"/>
          <a:ext cx="950158" cy="4747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ar-MA" sz="1100" kern="1200" dirty="0" smtClean="0"/>
            <a:t>الاقتطاع من اجور المظربين وقانون منع الاظراب </a:t>
          </a:r>
          <a:endParaRPr lang="fr-FR" sz="1100" kern="1200" dirty="0"/>
        </a:p>
      </dsp:txBody>
      <dsp:txXfrm>
        <a:off x="2504303" y="2577198"/>
        <a:ext cx="950158" cy="474764"/>
      </dsp:txXfrm>
    </dsp:sp>
    <dsp:sp modelId="{EE326CCD-6772-485E-9710-89C7B792AFBE}">
      <dsp:nvSpPr>
        <dsp:cNvPr id="0" name=""/>
        <dsp:cNvSpPr/>
      </dsp:nvSpPr>
      <dsp:spPr>
        <a:xfrm>
          <a:off x="1655388" y="2941205"/>
          <a:ext cx="1702619" cy="1702803"/>
        </a:xfrm>
        <a:prstGeom prst="leftCircularArrow">
          <a:avLst>
            <a:gd name="adj1" fmla="val 10980"/>
            <a:gd name="adj2" fmla="val 1142322"/>
            <a:gd name="adj3" fmla="val 6300000"/>
            <a:gd name="adj4" fmla="val 18900000"/>
            <a:gd name="adj5" fmla="val 12500"/>
          </a:avLst>
        </a:prstGeom>
        <a:solidFill>
          <a:schemeClr val="accent6">
            <a:lumMod val="50000"/>
          </a:schemeClr>
        </a:solidFill>
        <a:ln>
          <a:noFill/>
        </a:ln>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dsp:spPr>
      <dsp:style>
        <a:lnRef idx="0">
          <a:scrgbClr r="0" g="0" b="0"/>
        </a:lnRef>
        <a:fillRef idx="3">
          <a:scrgbClr r="0" g="0" b="0"/>
        </a:fillRef>
        <a:effectRef idx="3">
          <a:scrgbClr r="0" g="0" b="0"/>
        </a:effectRef>
        <a:fontRef idx="minor">
          <a:schemeClr val="lt1"/>
        </a:fontRef>
      </dsp:style>
    </dsp:sp>
    <dsp:sp modelId="{D2F4EF85-C9F2-4722-BC70-B604AE936CA4}">
      <dsp:nvSpPr>
        <dsp:cNvPr id="0" name=""/>
        <dsp:cNvSpPr/>
      </dsp:nvSpPr>
      <dsp:spPr>
        <a:xfrm>
          <a:off x="2029383" y="3557816"/>
          <a:ext cx="950158" cy="4747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ar-MA" sz="1100" kern="1200" dirty="0" smtClean="0"/>
            <a:t>تدمير مؤسسة الحوار الاجتماعي </a:t>
          </a:r>
          <a:endParaRPr lang="fr-FR" sz="1100" kern="1200" dirty="0"/>
        </a:p>
      </dsp:txBody>
      <dsp:txXfrm>
        <a:off x="2029383" y="3557816"/>
        <a:ext cx="950158" cy="474764"/>
      </dsp:txXfrm>
    </dsp:sp>
    <dsp:sp modelId="{D4211E2A-B41A-4B6A-AADC-4B17C064385C}">
      <dsp:nvSpPr>
        <dsp:cNvPr id="0" name=""/>
        <dsp:cNvSpPr/>
      </dsp:nvSpPr>
      <dsp:spPr>
        <a:xfrm>
          <a:off x="2182177" y="3920528"/>
          <a:ext cx="1702619" cy="1702803"/>
        </a:xfrm>
        <a:prstGeom prst="circularArrow">
          <a:avLst>
            <a:gd name="adj1" fmla="val 10980"/>
            <a:gd name="adj2" fmla="val 1142322"/>
            <a:gd name="adj3" fmla="val 4500000"/>
            <a:gd name="adj4" fmla="val 13500000"/>
            <a:gd name="adj5" fmla="val 12500"/>
          </a:avLst>
        </a:prstGeom>
        <a:solidFill>
          <a:srgbClr val="FFFF00"/>
        </a:solidFill>
        <a:ln>
          <a:noFill/>
        </a:ln>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dsp:spPr>
      <dsp:style>
        <a:lnRef idx="0">
          <a:scrgbClr r="0" g="0" b="0"/>
        </a:lnRef>
        <a:fillRef idx="3">
          <a:scrgbClr r="0" g="0" b="0"/>
        </a:fillRef>
        <a:effectRef idx="3">
          <a:scrgbClr r="0" g="0" b="0"/>
        </a:effectRef>
        <a:fontRef idx="minor">
          <a:schemeClr val="lt1"/>
        </a:fontRef>
      </dsp:style>
    </dsp:sp>
    <dsp:sp modelId="{CE65030D-CE46-4598-A779-85EC87B0A392}">
      <dsp:nvSpPr>
        <dsp:cNvPr id="0" name=""/>
        <dsp:cNvSpPr/>
      </dsp:nvSpPr>
      <dsp:spPr>
        <a:xfrm>
          <a:off x="2504303" y="4537138"/>
          <a:ext cx="950158" cy="4747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ar-MA" sz="1100" kern="1200" dirty="0" smtClean="0"/>
            <a:t>مشروع قانون </a:t>
          </a:r>
          <a:r>
            <a:rPr lang="ar-MA" sz="1100" kern="1200" dirty="0" err="1" smtClean="0"/>
            <a:t>لاخضاع</a:t>
          </a:r>
          <a:r>
            <a:rPr lang="ar-MA" sz="1100" kern="1200" dirty="0" smtClean="0"/>
            <a:t> النقابات </a:t>
          </a:r>
          <a:endParaRPr lang="fr-FR" sz="1100" kern="1200" dirty="0"/>
        </a:p>
      </dsp:txBody>
      <dsp:txXfrm>
        <a:off x="2504303" y="4537138"/>
        <a:ext cx="950158" cy="474764"/>
      </dsp:txXfrm>
    </dsp:sp>
    <dsp:sp modelId="{29CADA7F-9809-4405-B107-EF74C4C1674F}">
      <dsp:nvSpPr>
        <dsp:cNvPr id="0" name=""/>
        <dsp:cNvSpPr/>
      </dsp:nvSpPr>
      <dsp:spPr>
        <a:xfrm>
          <a:off x="1776753" y="5013197"/>
          <a:ext cx="1462764" cy="1463802"/>
        </a:xfrm>
        <a:prstGeom prst="blockArc">
          <a:avLst>
            <a:gd name="adj1" fmla="val 0"/>
            <a:gd name="adj2" fmla="val 18900000"/>
            <a:gd name="adj3" fmla="val 12740"/>
          </a:avLst>
        </a:prstGeom>
        <a:solidFill>
          <a:srgbClr val="FF0000"/>
        </a:solidFill>
        <a:ln>
          <a:noFill/>
        </a:ln>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dsp:spPr>
      <dsp:style>
        <a:lnRef idx="0">
          <a:scrgbClr r="0" g="0" b="0"/>
        </a:lnRef>
        <a:fillRef idx="3">
          <a:scrgbClr r="0" g="0" b="0"/>
        </a:fillRef>
        <a:effectRef idx="3">
          <a:scrgbClr r="0" g="0" b="0"/>
        </a:effectRef>
        <a:fontRef idx="minor">
          <a:schemeClr val="lt1"/>
        </a:fontRef>
      </dsp:style>
    </dsp:sp>
    <dsp:sp modelId="{22E0B7FE-383D-4D9E-AAE6-992248057EA2}">
      <dsp:nvSpPr>
        <dsp:cNvPr id="0" name=""/>
        <dsp:cNvSpPr/>
      </dsp:nvSpPr>
      <dsp:spPr>
        <a:xfrm>
          <a:off x="2029383" y="5517756"/>
          <a:ext cx="950158" cy="4747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ar-MA" sz="1100" kern="1200" dirty="0" smtClean="0"/>
            <a:t>استهداف المسؤولين  والحريات النقابية</a:t>
          </a:r>
          <a:endParaRPr lang="fr-FR" sz="1100" kern="1200" dirty="0"/>
        </a:p>
      </dsp:txBody>
      <dsp:txXfrm>
        <a:off x="2029383" y="5517756"/>
        <a:ext cx="950158" cy="474764"/>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EDFC05C-2E67-404A-888D-C93CBABD2FAC}">
      <dsp:nvSpPr>
        <dsp:cNvPr id="0" name=""/>
        <dsp:cNvSpPr/>
      </dsp:nvSpPr>
      <dsp:spPr>
        <a:xfrm>
          <a:off x="3308744" y="762714"/>
          <a:ext cx="2558651" cy="998801"/>
        </a:xfrm>
        <a:prstGeom prst="rightArrow">
          <a:avLst>
            <a:gd name="adj1" fmla="val 50000"/>
            <a:gd name="adj2" fmla="val 50000"/>
          </a:avLst>
        </a:prstGeom>
        <a:gradFill rotWithShape="0">
          <a:gsLst>
            <a:gs pos="0">
              <a:schemeClr val="accent5">
                <a:hueOff val="0"/>
                <a:satOff val="0"/>
                <a:lumOff val="0"/>
                <a:alphaOff val="0"/>
                <a:tint val="94000"/>
                <a:satMod val="100000"/>
                <a:lumMod val="108000"/>
              </a:schemeClr>
            </a:gs>
            <a:gs pos="50000">
              <a:schemeClr val="accent5">
                <a:hueOff val="0"/>
                <a:satOff val="0"/>
                <a:lumOff val="0"/>
                <a:alphaOff val="0"/>
                <a:tint val="98000"/>
                <a:shade val="100000"/>
                <a:satMod val="100000"/>
                <a:lumMod val="100000"/>
              </a:schemeClr>
            </a:gs>
            <a:gs pos="100000">
              <a:schemeClr val="accent5">
                <a:hueOff val="0"/>
                <a:satOff val="0"/>
                <a:lumOff val="0"/>
                <a:alphaOff val="0"/>
                <a:shade val="72000"/>
                <a:satMod val="120000"/>
                <a:lumMod val="100000"/>
              </a:schemeClr>
            </a:gs>
          </a:gsLst>
          <a:lin ang="5400000" scaled="0"/>
        </a:gradFill>
        <a:ln>
          <a:noFill/>
        </a:ln>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dsp:spPr>
      <dsp:style>
        <a:lnRef idx="0">
          <a:scrgbClr r="0" g="0" b="0"/>
        </a:lnRef>
        <a:fillRef idx="3">
          <a:scrgbClr r="0" g="0" b="0"/>
        </a:fillRef>
        <a:effectRef idx="3">
          <a:scrgbClr r="0" g="0" b="0"/>
        </a:effectRef>
        <a:fontRef idx="minor">
          <a:schemeClr val="lt1"/>
        </a:fontRef>
      </dsp:style>
      <dsp:txBody>
        <a:bodyPr spcFirstLastPara="0" vert="horz" wrap="square" lIns="72390" tIns="72390" rIns="254000" bIns="158560" numCol="1" spcCol="1270" anchor="ctr" anchorCtr="0">
          <a:noAutofit/>
        </a:bodyPr>
        <a:lstStyle/>
        <a:p>
          <a:pPr lvl="0" algn="r" defTabSz="844550">
            <a:lnSpc>
              <a:spcPct val="90000"/>
            </a:lnSpc>
            <a:spcBef>
              <a:spcPct val="0"/>
            </a:spcBef>
            <a:spcAft>
              <a:spcPct val="35000"/>
            </a:spcAft>
          </a:pPr>
          <a:r>
            <a:rPr lang="ar-MA" sz="1900" kern="1200" dirty="0" smtClean="0"/>
            <a:t>السياق الذاتي</a:t>
          </a:r>
          <a:endParaRPr lang="fr-FR" sz="1900" kern="1200" dirty="0"/>
        </a:p>
      </dsp:txBody>
      <dsp:txXfrm>
        <a:off x="3308744" y="1012414"/>
        <a:ext cx="2308951" cy="499401"/>
      </dsp:txXfrm>
    </dsp:sp>
    <dsp:sp modelId="{A3EAF0F8-74CC-48D7-A44A-BA5B32F622E3}">
      <dsp:nvSpPr>
        <dsp:cNvPr id="0" name=""/>
        <dsp:cNvSpPr/>
      </dsp:nvSpPr>
      <dsp:spPr>
        <a:xfrm>
          <a:off x="2151320" y="596264"/>
          <a:ext cx="2034837" cy="3972334"/>
        </a:xfrm>
        <a:prstGeom prst="rect">
          <a:avLst/>
        </a:prstGeom>
        <a:solidFill>
          <a:schemeClr val="lt1">
            <a:hueOff val="0"/>
            <a:satOff val="0"/>
            <a:lumOff val="0"/>
            <a:alphaOff val="0"/>
          </a:schemeClr>
        </a:solidFill>
        <a:ln w="9525" cap="flat" cmpd="sng" algn="ctr">
          <a:solidFill>
            <a:schemeClr val="accent5">
              <a:hueOff val="0"/>
              <a:satOff val="0"/>
              <a:lumOff val="0"/>
              <a:alphaOff val="0"/>
            </a:schemeClr>
          </a:solidFill>
          <a:prstDash val="solid"/>
        </a:ln>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dsp:spPr>
      <dsp:style>
        <a:lnRef idx="1">
          <a:scrgbClr r="0" g="0" b="0"/>
        </a:lnRef>
        <a:fillRef idx="1">
          <a:scrgbClr r="0" g="0" b="0"/>
        </a:fillRef>
        <a:effectRef idx="3">
          <a:scrgbClr r="0" g="0" b="0"/>
        </a:effectRef>
        <a:fontRef idx="minor"/>
      </dsp:style>
      <dsp:txBody>
        <a:bodyPr spcFirstLastPara="0" vert="horz" wrap="square" lIns="91440" tIns="91440" rIns="91440" bIns="91440" numCol="1" spcCol="1270" anchor="t" anchorCtr="0">
          <a:noAutofit/>
        </a:bodyPr>
        <a:lstStyle/>
        <a:p>
          <a:pPr lvl="0" algn="r" defTabSz="1066800">
            <a:lnSpc>
              <a:spcPct val="90000"/>
            </a:lnSpc>
            <a:spcBef>
              <a:spcPct val="0"/>
            </a:spcBef>
            <a:spcAft>
              <a:spcPct val="35000"/>
            </a:spcAft>
          </a:pPr>
          <a:r>
            <a:rPr lang="ar-MA" sz="2400" kern="1200" dirty="0" smtClean="0"/>
            <a:t>- الوضع التنظيمي </a:t>
          </a:r>
        </a:p>
        <a:p>
          <a:pPr lvl="0" algn="r" defTabSz="1066800">
            <a:lnSpc>
              <a:spcPct val="90000"/>
            </a:lnSpc>
            <a:spcBef>
              <a:spcPct val="0"/>
            </a:spcBef>
            <a:spcAft>
              <a:spcPct val="35000"/>
            </a:spcAft>
          </a:pPr>
          <a:r>
            <a:rPr lang="ar-MA" sz="2400" kern="1200" dirty="0" smtClean="0"/>
            <a:t>- الجاهزة الذاتية </a:t>
          </a:r>
        </a:p>
        <a:p>
          <a:pPr lvl="0" algn="r" defTabSz="1066800">
            <a:lnSpc>
              <a:spcPct val="90000"/>
            </a:lnSpc>
            <a:spcBef>
              <a:spcPct val="0"/>
            </a:spcBef>
            <a:spcAft>
              <a:spcPct val="35000"/>
            </a:spcAft>
          </a:pPr>
          <a:r>
            <a:rPr lang="ar-MA" sz="2400" kern="1200" dirty="0" smtClean="0"/>
            <a:t>- القدرة على المواجهة النضالية والاحتجاجية والتفاوضية </a:t>
          </a:r>
        </a:p>
        <a:p>
          <a:pPr lvl="0" algn="r" defTabSz="1066800">
            <a:lnSpc>
              <a:spcPct val="90000"/>
            </a:lnSpc>
            <a:spcBef>
              <a:spcPct val="0"/>
            </a:spcBef>
            <a:spcAft>
              <a:spcPct val="35000"/>
            </a:spcAft>
          </a:pPr>
          <a:r>
            <a:rPr lang="ar-MA" sz="2400" kern="1200" dirty="0" smtClean="0"/>
            <a:t>- </a:t>
          </a:r>
          <a:r>
            <a:rPr lang="ar-MA" sz="2400" b="1" kern="1200" dirty="0" smtClean="0">
              <a:solidFill>
                <a:srgbClr val="FF0000"/>
              </a:solidFill>
            </a:rPr>
            <a:t>تصميم برنامج كونفدرالي لقيادة المرحلة </a:t>
          </a:r>
          <a:endParaRPr lang="fr-FR" sz="2400" b="1" kern="1200" dirty="0">
            <a:solidFill>
              <a:srgbClr val="FF0000"/>
            </a:solidFill>
          </a:endParaRPr>
        </a:p>
      </dsp:txBody>
      <dsp:txXfrm>
        <a:off x="2151320" y="596264"/>
        <a:ext cx="2034837" cy="3972334"/>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91D3563-EABE-45BD-81F8-349D1E82642A}">
      <dsp:nvSpPr>
        <dsp:cNvPr id="0" name=""/>
        <dsp:cNvSpPr/>
      </dsp:nvSpPr>
      <dsp:spPr>
        <a:xfrm>
          <a:off x="3793066" y="2438400"/>
          <a:ext cx="2980266" cy="2980266"/>
        </a:xfrm>
        <a:prstGeom prst="gear9">
          <a:avLst/>
        </a:prstGeom>
        <a:gradFill rotWithShape="0">
          <a:gsLst>
            <a:gs pos="0">
              <a:schemeClr val="accent2">
                <a:hueOff val="0"/>
                <a:satOff val="0"/>
                <a:lumOff val="0"/>
                <a:alphaOff val="0"/>
                <a:tint val="94000"/>
                <a:satMod val="100000"/>
                <a:lumMod val="108000"/>
              </a:schemeClr>
            </a:gs>
            <a:gs pos="50000">
              <a:schemeClr val="accent2">
                <a:hueOff val="0"/>
                <a:satOff val="0"/>
                <a:lumOff val="0"/>
                <a:alphaOff val="0"/>
                <a:tint val="98000"/>
                <a:shade val="100000"/>
                <a:satMod val="100000"/>
                <a:lumMod val="100000"/>
              </a:schemeClr>
            </a:gs>
            <a:gs pos="100000">
              <a:schemeClr val="accent2">
                <a:hueOff val="0"/>
                <a:satOff val="0"/>
                <a:lumOff val="0"/>
                <a:alphaOff val="0"/>
                <a:shade val="72000"/>
                <a:satMod val="120000"/>
                <a:lumMod val="100000"/>
              </a:schemeClr>
            </a:gs>
          </a:gsLst>
          <a:lin ang="5400000" scaled="0"/>
        </a:gradFill>
        <a:ln>
          <a:noFill/>
        </a:ln>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dsp:spPr>
      <dsp:style>
        <a:lnRef idx="0">
          <a:scrgbClr r="0" g="0" b="0"/>
        </a:lnRef>
        <a:fillRef idx="3">
          <a:scrgbClr r="0" g="0" b="0"/>
        </a:fillRef>
        <a:effectRef idx="3">
          <a:scrgbClr r="0" g="0" b="0"/>
        </a:effectRef>
        <a:fontRef idx="minor">
          <a:schemeClr val="lt1"/>
        </a:fontRef>
      </dsp:style>
      <dsp:txBody>
        <a:bodyPr spcFirstLastPara="0" vert="horz" wrap="square" lIns="60960" tIns="60960" rIns="60960" bIns="60960" numCol="1" spcCol="1270" anchor="ctr" anchorCtr="0">
          <a:noAutofit/>
        </a:bodyPr>
        <a:lstStyle/>
        <a:p>
          <a:pPr lvl="0" algn="ctr" defTabSz="2133600">
            <a:lnSpc>
              <a:spcPct val="90000"/>
            </a:lnSpc>
            <a:spcBef>
              <a:spcPct val="0"/>
            </a:spcBef>
            <a:spcAft>
              <a:spcPct val="35000"/>
            </a:spcAft>
          </a:pPr>
          <a:r>
            <a:rPr lang="ar-MA" sz="4800" kern="1200" dirty="0" smtClean="0"/>
            <a:t>الاستبداد</a:t>
          </a:r>
          <a:endParaRPr lang="fr-FR" sz="4800" kern="1200" dirty="0"/>
        </a:p>
      </dsp:txBody>
      <dsp:txXfrm>
        <a:off x="4392232" y="3136513"/>
        <a:ext cx="1781934" cy="1531918"/>
      </dsp:txXfrm>
    </dsp:sp>
    <dsp:sp modelId="{3AE647F0-7070-47A2-8791-984E9CC942F4}">
      <dsp:nvSpPr>
        <dsp:cNvPr id="0" name=""/>
        <dsp:cNvSpPr/>
      </dsp:nvSpPr>
      <dsp:spPr>
        <a:xfrm>
          <a:off x="2059093" y="1733973"/>
          <a:ext cx="2167466" cy="2167466"/>
        </a:xfrm>
        <a:prstGeom prst="gear6">
          <a:avLst/>
        </a:prstGeom>
        <a:gradFill rotWithShape="0">
          <a:gsLst>
            <a:gs pos="0">
              <a:schemeClr val="accent3">
                <a:hueOff val="0"/>
                <a:satOff val="0"/>
                <a:lumOff val="0"/>
                <a:alphaOff val="0"/>
                <a:tint val="94000"/>
                <a:satMod val="100000"/>
                <a:lumMod val="108000"/>
              </a:schemeClr>
            </a:gs>
            <a:gs pos="50000">
              <a:schemeClr val="accent3">
                <a:hueOff val="0"/>
                <a:satOff val="0"/>
                <a:lumOff val="0"/>
                <a:alphaOff val="0"/>
                <a:tint val="98000"/>
                <a:shade val="100000"/>
                <a:satMod val="100000"/>
                <a:lumMod val="100000"/>
              </a:schemeClr>
            </a:gs>
            <a:gs pos="100000">
              <a:schemeClr val="accent3">
                <a:hueOff val="0"/>
                <a:satOff val="0"/>
                <a:lumOff val="0"/>
                <a:alphaOff val="0"/>
                <a:shade val="72000"/>
                <a:satMod val="120000"/>
                <a:lumMod val="100000"/>
              </a:schemeClr>
            </a:gs>
          </a:gsLst>
          <a:lin ang="5400000" scaled="0"/>
        </a:gradFill>
        <a:ln>
          <a:noFill/>
        </a:ln>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dsp:spPr>
      <dsp:style>
        <a:lnRef idx="0">
          <a:scrgbClr r="0" g="0" b="0"/>
        </a:lnRef>
        <a:fillRef idx="3">
          <a:scrgbClr r="0" g="0" b="0"/>
        </a:fillRef>
        <a:effectRef idx="3">
          <a:scrgbClr r="0" g="0" b="0"/>
        </a:effectRef>
        <a:fontRef idx="minor">
          <a:schemeClr val="lt1"/>
        </a:fontRef>
      </dsp:style>
      <dsp:txBody>
        <a:bodyPr spcFirstLastPara="0" vert="horz" wrap="square" lIns="35560" tIns="35560" rIns="35560" bIns="35560" numCol="1" spcCol="1270" anchor="ctr" anchorCtr="0">
          <a:noAutofit/>
        </a:bodyPr>
        <a:lstStyle/>
        <a:p>
          <a:pPr lvl="0" algn="ctr" defTabSz="1244600">
            <a:lnSpc>
              <a:spcPct val="90000"/>
            </a:lnSpc>
            <a:spcBef>
              <a:spcPct val="0"/>
            </a:spcBef>
            <a:spcAft>
              <a:spcPct val="35000"/>
            </a:spcAft>
          </a:pPr>
          <a:r>
            <a:rPr lang="ar-MA" sz="2800" kern="1200" dirty="0" smtClean="0"/>
            <a:t>الاستفراد</a:t>
          </a:r>
          <a:endParaRPr lang="fr-FR" sz="2800" kern="1200" dirty="0"/>
        </a:p>
      </dsp:txBody>
      <dsp:txXfrm>
        <a:off x="2604759" y="2282937"/>
        <a:ext cx="1076134" cy="1069538"/>
      </dsp:txXfrm>
    </dsp:sp>
    <dsp:sp modelId="{8DB29531-E53F-45DF-BED8-7044664EC485}">
      <dsp:nvSpPr>
        <dsp:cNvPr id="0" name=""/>
        <dsp:cNvSpPr/>
      </dsp:nvSpPr>
      <dsp:spPr>
        <a:xfrm rot="20700000">
          <a:off x="3273095" y="238642"/>
          <a:ext cx="2123675" cy="2123675"/>
        </a:xfrm>
        <a:prstGeom prst="gear6">
          <a:avLst/>
        </a:prstGeom>
        <a:gradFill rotWithShape="0">
          <a:gsLst>
            <a:gs pos="0">
              <a:schemeClr val="accent4">
                <a:hueOff val="0"/>
                <a:satOff val="0"/>
                <a:lumOff val="0"/>
                <a:alphaOff val="0"/>
                <a:tint val="94000"/>
                <a:satMod val="100000"/>
                <a:lumMod val="108000"/>
              </a:schemeClr>
            </a:gs>
            <a:gs pos="50000">
              <a:schemeClr val="accent4">
                <a:hueOff val="0"/>
                <a:satOff val="0"/>
                <a:lumOff val="0"/>
                <a:alphaOff val="0"/>
                <a:tint val="98000"/>
                <a:shade val="100000"/>
                <a:satMod val="100000"/>
                <a:lumMod val="100000"/>
              </a:schemeClr>
            </a:gs>
            <a:gs pos="100000">
              <a:schemeClr val="accent4">
                <a:hueOff val="0"/>
                <a:satOff val="0"/>
                <a:lumOff val="0"/>
                <a:alphaOff val="0"/>
                <a:shade val="72000"/>
                <a:satMod val="120000"/>
                <a:lumMod val="100000"/>
              </a:schemeClr>
            </a:gs>
          </a:gsLst>
          <a:lin ang="5400000" scaled="0"/>
        </a:gradFill>
        <a:ln>
          <a:noFill/>
        </a:ln>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dsp:spPr>
      <dsp:style>
        <a:lnRef idx="0">
          <a:scrgbClr r="0" g="0" b="0"/>
        </a:lnRef>
        <a:fillRef idx="3">
          <a:scrgbClr r="0" g="0" b="0"/>
        </a:fillRef>
        <a:effectRef idx="3">
          <a:scrgbClr r="0" g="0" b="0"/>
        </a:effectRef>
        <a:fontRef idx="minor">
          <a:schemeClr val="lt1"/>
        </a:fontRef>
      </dsp:style>
      <dsp:txBody>
        <a:bodyPr spcFirstLastPara="0" vert="horz" wrap="square" lIns="35560" tIns="35560" rIns="35560" bIns="35560" numCol="1" spcCol="1270" anchor="ctr" anchorCtr="0">
          <a:noAutofit/>
        </a:bodyPr>
        <a:lstStyle/>
        <a:p>
          <a:pPr lvl="0" algn="ctr" defTabSz="1244600">
            <a:lnSpc>
              <a:spcPct val="90000"/>
            </a:lnSpc>
            <a:spcBef>
              <a:spcPct val="0"/>
            </a:spcBef>
            <a:spcAft>
              <a:spcPct val="35000"/>
            </a:spcAft>
          </a:pPr>
          <a:r>
            <a:rPr lang="ar-MA" sz="2800" kern="1200" dirty="0" smtClean="0"/>
            <a:t>الفساد</a:t>
          </a:r>
          <a:endParaRPr lang="fr-FR" sz="2800" kern="1200" dirty="0"/>
        </a:p>
      </dsp:txBody>
      <dsp:txXfrm rot="-20700000">
        <a:off x="3738879" y="704426"/>
        <a:ext cx="1192106" cy="1192106"/>
      </dsp:txXfrm>
    </dsp:sp>
    <dsp:sp modelId="{AC18C1F8-759F-4048-A2B4-573AA54F20FD}">
      <dsp:nvSpPr>
        <dsp:cNvPr id="0" name=""/>
        <dsp:cNvSpPr/>
      </dsp:nvSpPr>
      <dsp:spPr>
        <a:xfrm>
          <a:off x="3577577" y="1980864"/>
          <a:ext cx="3814741" cy="3814741"/>
        </a:xfrm>
        <a:prstGeom prst="circularArrow">
          <a:avLst>
            <a:gd name="adj1" fmla="val 4688"/>
            <a:gd name="adj2" fmla="val 299029"/>
            <a:gd name="adj3" fmla="val 2539295"/>
            <a:gd name="adj4" fmla="val 15812321"/>
            <a:gd name="adj5" fmla="val 5469"/>
          </a:avLst>
        </a:prstGeom>
        <a:gradFill rotWithShape="0">
          <a:gsLst>
            <a:gs pos="0">
              <a:schemeClr val="accent2">
                <a:hueOff val="0"/>
                <a:satOff val="0"/>
                <a:lumOff val="0"/>
                <a:alphaOff val="0"/>
                <a:tint val="94000"/>
                <a:satMod val="100000"/>
                <a:lumMod val="108000"/>
              </a:schemeClr>
            </a:gs>
            <a:gs pos="50000">
              <a:schemeClr val="accent2">
                <a:hueOff val="0"/>
                <a:satOff val="0"/>
                <a:lumOff val="0"/>
                <a:alphaOff val="0"/>
                <a:tint val="98000"/>
                <a:shade val="100000"/>
                <a:satMod val="100000"/>
                <a:lumMod val="100000"/>
              </a:schemeClr>
            </a:gs>
            <a:gs pos="100000">
              <a:schemeClr val="accent2">
                <a:hueOff val="0"/>
                <a:satOff val="0"/>
                <a:lumOff val="0"/>
                <a:alphaOff val="0"/>
                <a:shade val="72000"/>
                <a:satMod val="120000"/>
                <a:lumMod val="100000"/>
              </a:schemeClr>
            </a:gs>
          </a:gsLst>
          <a:lin ang="5400000" scaled="0"/>
        </a:gradFill>
        <a:ln>
          <a:noFill/>
        </a:ln>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dsp:spPr>
      <dsp:style>
        <a:lnRef idx="0">
          <a:scrgbClr r="0" g="0" b="0"/>
        </a:lnRef>
        <a:fillRef idx="3">
          <a:scrgbClr r="0" g="0" b="0"/>
        </a:fillRef>
        <a:effectRef idx="3">
          <a:scrgbClr r="0" g="0" b="0"/>
        </a:effectRef>
        <a:fontRef idx="minor">
          <a:schemeClr val="lt1"/>
        </a:fontRef>
      </dsp:style>
    </dsp:sp>
    <dsp:sp modelId="{20AEA2D1-5EEC-4D38-9C87-64C9F805D608}">
      <dsp:nvSpPr>
        <dsp:cNvPr id="0" name=""/>
        <dsp:cNvSpPr/>
      </dsp:nvSpPr>
      <dsp:spPr>
        <a:xfrm>
          <a:off x="1675238" y="1249140"/>
          <a:ext cx="2771648" cy="2771648"/>
        </a:xfrm>
        <a:prstGeom prst="leftCircularArrow">
          <a:avLst>
            <a:gd name="adj1" fmla="val 6452"/>
            <a:gd name="adj2" fmla="val 429999"/>
            <a:gd name="adj3" fmla="val 10489124"/>
            <a:gd name="adj4" fmla="val 14837806"/>
            <a:gd name="adj5" fmla="val 7527"/>
          </a:avLst>
        </a:prstGeom>
        <a:gradFill rotWithShape="0">
          <a:gsLst>
            <a:gs pos="0">
              <a:schemeClr val="accent3">
                <a:hueOff val="0"/>
                <a:satOff val="0"/>
                <a:lumOff val="0"/>
                <a:alphaOff val="0"/>
                <a:tint val="94000"/>
                <a:satMod val="100000"/>
                <a:lumMod val="108000"/>
              </a:schemeClr>
            </a:gs>
            <a:gs pos="50000">
              <a:schemeClr val="accent3">
                <a:hueOff val="0"/>
                <a:satOff val="0"/>
                <a:lumOff val="0"/>
                <a:alphaOff val="0"/>
                <a:tint val="98000"/>
                <a:shade val="100000"/>
                <a:satMod val="100000"/>
                <a:lumMod val="100000"/>
              </a:schemeClr>
            </a:gs>
            <a:gs pos="100000">
              <a:schemeClr val="accent3">
                <a:hueOff val="0"/>
                <a:satOff val="0"/>
                <a:lumOff val="0"/>
                <a:alphaOff val="0"/>
                <a:shade val="72000"/>
                <a:satMod val="120000"/>
                <a:lumMod val="100000"/>
              </a:schemeClr>
            </a:gs>
          </a:gsLst>
          <a:lin ang="5400000" scaled="0"/>
        </a:gradFill>
        <a:ln>
          <a:noFill/>
        </a:ln>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dsp:spPr>
      <dsp:style>
        <a:lnRef idx="0">
          <a:scrgbClr r="0" g="0" b="0"/>
        </a:lnRef>
        <a:fillRef idx="3">
          <a:scrgbClr r="0" g="0" b="0"/>
        </a:fillRef>
        <a:effectRef idx="3">
          <a:scrgbClr r="0" g="0" b="0"/>
        </a:effectRef>
        <a:fontRef idx="minor">
          <a:schemeClr val="lt1"/>
        </a:fontRef>
      </dsp:style>
    </dsp:sp>
    <dsp:sp modelId="{81BAC8F4-C46B-4224-9E04-C590358B02F3}">
      <dsp:nvSpPr>
        <dsp:cNvPr id="0" name=""/>
        <dsp:cNvSpPr/>
      </dsp:nvSpPr>
      <dsp:spPr>
        <a:xfrm>
          <a:off x="2781867" y="-231776"/>
          <a:ext cx="2988394" cy="2988394"/>
        </a:xfrm>
        <a:prstGeom prst="circularArrow">
          <a:avLst>
            <a:gd name="adj1" fmla="val 5984"/>
            <a:gd name="adj2" fmla="val 394124"/>
            <a:gd name="adj3" fmla="val 13313824"/>
            <a:gd name="adj4" fmla="val 10508221"/>
            <a:gd name="adj5" fmla="val 6981"/>
          </a:avLst>
        </a:prstGeom>
        <a:gradFill rotWithShape="0">
          <a:gsLst>
            <a:gs pos="0">
              <a:schemeClr val="accent4">
                <a:hueOff val="0"/>
                <a:satOff val="0"/>
                <a:lumOff val="0"/>
                <a:alphaOff val="0"/>
                <a:tint val="94000"/>
                <a:satMod val="100000"/>
                <a:lumMod val="108000"/>
              </a:schemeClr>
            </a:gs>
            <a:gs pos="50000">
              <a:schemeClr val="accent4">
                <a:hueOff val="0"/>
                <a:satOff val="0"/>
                <a:lumOff val="0"/>
                <a:alphaOff val="0"/>
                <a:tint val="98000"/>
                <a:shade val="100000"/>
                <a:satMod val="100000"/>
                <a:lumMod val="100000"/>
              </a:schemeClr>
            </a:gs>
            <a:gs pos="100000">
              <a:schemeClr val="accent4">
                <a:hueOff val="0"/>
                <a:satOff val="0"/>
                <a:lumOff val="0"/>
                <a:alphaOff val="0"/>
                <a:shade val="72000"/>
                <a:satMod val="120000"/>
                <a:lumMod val="100000"/>
              </a:schemeClr>
            </a:gs>
          </a:gsLst>
          <a:lin ang="5400000" scaled="0"/>
        </a:gradFill>
        <a:ln>
          <a:noFill/>
        </a:ln>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dsp:spPr>
      <dsp:style>
        <a:lnRef idx="0">
          <a:scrgbClr r="0" g="0" b="0"/>
        </a:lnRef>
        <a:fillRef idx="3">
          <a:scrgbClr r="0" g="0" b="0"/>
        </a:fillRef>
        <a:effectRef idx="3">
          <a:scrgbClr r="0" g="0" b="0"/>
        </a:effectRef>
        <a:fontRef idx="minor">
          <a:schemeClr val="lt1"/>
        </a:fontRef>
      </dsp:style>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B6DF9C4-0956-4145-8E31-F7DD933E5712}">
      <dsp:nvSpPr>
        <dsp:cNvPr id="0" name=""/>
        <dsp:cNvSpPr/>
      </dsp:nvSpPr>
      <dsp:spPr>
        <a:xfrm rot="5400000">
          <a:off x="6957119" y="-2635411"/>
          <a:ext cx="1630561" cy="7315200"/>
        </a:xfrm>
        <a:prstGeom prst="round2SameRect">
          <a:avLst/>
        </a:prstGeom>
        <a:solidFill>
          <a:schemeClr val="accent2">
            <a:tint val="40000"/>
            <a:alpha val="90000"/>
            <a:hueOff val="0"/>
            <a:satOff val="0"/>
            <a:lumOff val="0"/>
            <a:alphaOff val="0"/>
          </a:schemeClr>
        </a:solidFill>
        <a:ln w="15875" cap="flat"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0010" tIns="40005" rIns="80010" bIns="40005" numCol="1" spcCol="1270" anchor="ctr" anchorCtr="0">
          <a:noAutofit/>
        </a:bodyPr>
        <a:lstStyle/>
        <a:p>
          <a:pPr marL="228600" lvl="1" indent="-228600" algn="r" defTabSz="933450" rtl="1">
            <a:lnSpc>
              <a:spcPct val="90000"/>
            </a:lnSpc>
            <a:spcBef>
              <a:spcPct val="0"/>
            </a:spcBef>
            <a:spcAft>
              <a:spcPct val="15000"/>
            </a:spcAft>
            <a:buChar char="••"/>
          </a:pPr>
          <a:r>
            <a:rPr lang="ar-MA" sz="2100" kern="1200" dirty="0" smtClean="0"/>
            <a:t>تقليص في اتجاه تحرير الدولة من السياسات الاجتماعية والخدمات العمومية </a:t>
          </a:r>
          <a:endParaRPr lang="fr-FR" sz="2100" kern="1200" dirty="0"/>
        </a:p>
        <a:p>
          <a:pPr marL="228600" lvl="1" indent="-228600" algn="r" defTabSz="933450" rtl="1">
            <a:lnSpc>
              <a:spcPct val="90000"/>
            </a:lnSpc>
            <a:spcBef>
              <a:spcPct val="0"/>
            </a:spcBef>
            <a:spcAft>
              <a:spcPct val="15000"/>
            </a:spcAft>
            <a:buChar char="••"/>
          </a:pPr>
          <a:r>
            <a:rPr lang="ar-MA" sz="2100" kern="1200" dirty="0" smtClean="0"/>
            <a:t>تقليص مجال المطالب وبرامج </a:t>
          </a:r>
          <a:r>
            <a:rPr lang="ar-MA" sz="2100" kern="1200" dirty="0" err="1" smtClean="0"/>
            <a:t>اعادة</a:t>
          </a:r>
          <a:r>
            <a:rPr lang="ar-MA" sz="2100" kern="1200" dirty="0" smtClean="0"/>
            <a:t> التوزيع </a:t>
          </a:r>
          <a:endParaRPr lang="fr-FR" sz="2100" kern="1200" dirty="0"/>
        </a:p>
        <a:p>
          <a:pPr marL="228600" lvl="1" indent="-228600" algn="r" defTabSz="933450" rtl="1">
            <a:lnSpc>
              <a:spcPct val="90000"/>
            </a:lnSpc>
            <a:spcBef>
              <a:spcPct val="0"/>
            </a:spcBef>
            <a:spcAft>
              <a:spcPct val="15000"/>
            </a:spcAft>
            <a:buChar char="••"/>
          </a:pPr>
          <a:r>
            <a:rPr lang="ar-MA" sz="2100" kern="1200" dirty="0" smtClean="0"/>
            <a:t>من التقنين </a:t>
          </a:r>
          <a:r>
            <a:rPr lang="ar-MA" sz="2100" kern="1200" dirty="0" err="1" smtClean="0"/>
            <a:t>الى</a:t>
          </a:r>
          <a:r>
            <a:rPr lang="ar-MA" sz="2100" kern="1200" dirty="0" smtClean="0"/>
            <a:t> التحرير </a:t>
          </a:r>
          <a:r>
            <a:rPr lang="fr-FR" sz="2100" kern="1200" dirty="0" smtClean="0"/>
            <a:t>dérèglementation = libéralisation </a:t>
          </a:r>
          <a:endParaRPr lang="fr-FR" sz="2100" kern="1200" dirty="0"/>
        </a:p>
      </dsp:txBody>
      <dsp:txXfrm rot="-5400000">
        <a:off x="4114800" y="286505"/>
        <a:ext cx="7235603" cy="1471367"/>
      </dsp:txXfrm>
    </dsp:sp>
    <dsp:sp modelId="{8BFC855E-EF0E-4D25-BE9D-467759E679E8}">
      <dsp:nvSpPr>
        <dsp:cNvPr id="0" name=""/>
        <dsp:cNvSpPr/>
      </dsp:nvSpPr>
      <dsp:spPr>
        <a:xfrm>
          <a:off x="0" y="3088"/>
          <a:ext cx="4114800" cy="2038201"/>
        </a:xfrm>
        <a:prstGeom prst="roundRect">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0020" tIns="80010" rIns="160020" bIns="80010" numCol="1" spcCol="1270" anchor="ctr" anchorCtr="0">
          <a:noAutofit/>
        </a:bodyPr>
        <a:lstStyle/>
        <a:p>
          <a:pPr lvl="0" algn="ctr" defTabSz="1866900">
            <a:lnSpc>
              <a:spcPct val="90000"/>
            </a:lnSpc>
            <a:spcBef>
              <a:spcPct val="0"/>
            </a:spcBef>
            <a:spcAft>
              <a:spcPct val="35000"/>
            </a:spcAft>
          </a:pPr>
          <a:r>
            <a:rPr lang="ar-MA" sz="4200" kern="1200" dirty="0" smtClean="0"/>
            <a:t>1 . تفكيك مجال الدولة الاجتماعية </a:t>
          </a:r>
          <a:endParaRPr lang="fr-FR" sz="4200" kern="1200" dirty="0"/>
        </a:p>
      </dsp:txBody>
      <dsp:txXfrm>
        <a:off x="99497" y="102585"/>
        <a:ext cx="3915806" cy="1839207"/>
      </dsp:txXfrm>
    </dsp:sp>
    <dsp:sp modelId="{DFD1B0EF-E8B9-4B59-9AB5-4711013F2C49}">
      <dsp:nvSpPr>
        <dsp:cNvPr id="0" name=""/>
        <dsp:cNvSpPr/>
      </dsp:nvSpPr>
      <dsp:spPr>
        <a:xfrm rot="5400000">
          <a:off x="6957119" y="-495299"/>
          <a:ext cx="1630561" cy="7315200"/>
        </a:xfrm>
        <a:prstGeom prst="round2SameRect">
          <a:avLst/>
        </a:prstGeom>
        <a:solidFill>
          <a:schemeClr val="accent3">
            <a:tint val="40000"/>
            <a:alpha val="90000"/>
            <a:hueOff val="0"/>
            <a:satOff val="0"/>
            <a:lumOff val="0"/>
            <a:alphaOff val="0"/>
          </a:schemeClr>
        </a:solidFill>
        <a:ln w="15875" cap="flat" cmpd="sng" algn="ctr">
          <a:solidFill>
            <a:schemeClr val="accent3">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0010" tIns="40005" rIns="80010" bIns="40005" numCol="1" spcCol="1270" anchor="ctr" anchorCtr="0">
          <a:noAutofit/>
        </a:bodyPr>
        <a:lstStyle/>
        <a:p>
          <a:pPr marL="228600" lvl="1" indent="-228600" algn="r" defTabSz="933450" rtl="1">
            <a:lnSpc>
              <a:spcPct val="90000"/>
            </a:lnSpc>
            <a:spcBef>
              <a:spcPct val="0"/>
            </a:spcBef>
            <a:spcAft>
              <a:spcPct val="15000"/>
            </a:spcAft>
            <a:buChar char="••"/>
          </a:pPr>
          <a:r>
            <a:rPr lang="ar-MA" sz="2100" kern="1200" dirty="0" smtClean="0"/>
            <a:t>تعويض مفهوم المجموعة الاجتماعية بمفهوم الفردانية الاجتماعية </a:t>
          </a:r>
          <a:r>
            <a:rPr lang="fr-FR" sz="2100" kern="1200" dirty="0" smtClean="0"/>
            <a:t>le collectivisme vers l’individualisme </a:t>
          </a:r>
          <a:endParaRPr lang="fr-FR" sz="2100" kern="1200" dirty="0"/>
        </a:p>
        <a:p>
          <a:pPr marL="228600" lvl="1" indent="-228600" algn="l" defTabSz="933450" rtl="0">
            <a:lnSpc>
              <a:spcPct val="90000"/>
            </a:lnSpc>
            <a:spcBef>
              <a:spcPct val="0"/>
            </a:spcBef>
            <a:spcAft>
              <a:spcPct val="15000"/>
            </a:spcAft>
            <a:buChar char="••"/>
          </a:pPr>
          <a:r>
            <a:rPr lang="fr-FR" sz="2100" kern="1200" dirty="0" smtClean="0"/>
            <a:t>Remplacer la génération de NOUS par une génération de MOI ( intérêt peso – intérêt corpo – intérêt conso – intérêt disco  )</a:t>
          </a:r>
          <a:endParaRPr lang="fr-FR" sz="2100" kern="1200" dirty="0"/>
        </a:p>
      </dsp:txBody>
      <dsp:txXfrm rot="-5400000">
        <a:off x="4114800" y="2426617"/>
        <a:ext cx="7235603" cy="1471367"/>
      </dsp:txXfrm>
    </dsp:sp>
    <dsp:sp modelId="{9995834A-C888-4006-8E0F-3E6E60F5B493}">
      <dsp:nvSpPr>
        <dsp:cNvPr id="0" name=""/>
        <dsp:cNvSpPr/>
      </dsp:nvSpPr>
      <dsp:spPr>
        <a:xfrm>
          <a:off x="0" y="2143199"/>
          <a:ext cx="4114800" cy="2038201"/>
        </a:xfrm>
        <a:prstGeom prst="roundRect">
          <a:avLst/>
        </a:prstGeom>
        <a:solidFill>
          <a:schemeClr val="accent3">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0020" tIns="80010" rIns="160020" bIns="80010" numCol="1" spcCol="1270" anchor="ctr" anchorCtr="0">
          <a:noAutofit/>
        </a:bodyPr>
        <a:lstStyle/>
        <a:p>
          <a:pPr lvl="0" algn="ctr" defTabSz="1866900" rtl="1">
            <a:lnSpc>
              <a:spcPct val="90000"/>
            </a:lnSpc>
            <a:spcBef>
              <a:spcPct val="0"/>
            </a:spcBef>
            <a:spcAft>
              <a:spcPct val="35000"/>
            </a:spcAft>
          </a:pPr>
          <a:r>
            <a:rPr lang="ar-MA" sz="4200" kern="1200" dirty="0" smtClean="0"/>
            <a:t>2 . تفكيك مجال التضامن الجماعي في المجال المجتمعي </a:t>
          </a:r>
          <a:endParaRPr lang="fr-FR" sz="4200" kern="1200" dirty="0"/>
        </a:p>
      </dsp:txBody>
      <dsp:txXfrm>
        <a:off x="99497" y="2242696"/>
        <a:ext cx="3915806" cy="1839207"/>
      </dsp:txXfrm>
    </dsp:sp>
    <dsp:sp modelId="{6F807592-88DC-4E17-BEDC-6A6302A76B27}">
      <dsp:nvSpPr>
        <dsp:cNvPr id="0" name=""/>
        <dsp:cNvSpPr/>
      </dsp:nvSpPr>
      <dsp:spPr>
        <a:xfrm rot="5400000">
          <a:off x="6957119" y="1644812"/>
          <a:ext cx="1630561" cy="7315200"/>
        </a:xfrm>
        <a:prstGeom prst="round2SameRect">
          <a:avLst/>
        </a:prstGeom>
        <a:solidFill>
          <a:schemeClr val="accent4">
            <a:tint val="40000"/>
            <a:alpha val="90000"/>
            <a:hueOff val="0"/>
            <a:satOff val="0"/>
            <a:lumOff val="0"/>
            <a:alphaOff val="0"/>
          </a:schemeClr>
        </a:solidFill>
        <a:ln w="15875" cap="flat" cmpd="sng" algn="ctr">
          <a:solidFill>
            <a:schemeClr val="accent4">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0010" tIns="40005" rIns="80010" bIns="40005" numCol="1" spcCol="1270" anchor="ctr" anchorCtr="0">
          <a:noAutofit/>
        </a:bodyPr>
        <a:lstStyle/>
        <a:p>
          <a:pPr marL="228600" lvl="1" indent="-228600" algn="r" defTabSz="933450" rtl="1">
            <a:lnSpc>
              <a:spcPct val="90000"/>
            </a:lnSpc>
            <a:spcBef>
              <a:spcPct val="0"/>
            </a:spcBef>
            <a:spcAft>
              <a:spcPct val="15000"/>
            </a:spcAft>
            <a:buChar char="••"/>
          </a:pPr>
          <a:r>
            <a:rPr lang="ar-MA" sz="2100" kern="1200" dirty="0" smtClean="0"/>
            <a:t>سلطة </a:t>
          </a:r>
          <a:r>
            <a:rPr lang="ar-MA" sz="2100" kern="1200" dirty="0" err="1" smtClean="0"/>
            <a:t>الانا</a:t>
          </a:r>
          <a:r>
            <a:rPr lang="ar-MA" sz="2100" kern="1200" dirty="0" smtClean="0"/>
            <a:t> الاجتماعية تفكك تدريجيا سلطة نحن الجماعية </a:t>
          </a:r>
          <a:endParaRPr lang="fr-FR" sz="2100" kern="1200" dirty="0"/>
        </a:p>
        <a:p>
          <a:pPr marL="228600" lvl="1" indent="-228600" algn="r" defTabSz="933450" rtl="1">
            <a:lnSpc>
              <a:spcPct val="90000"/>
            </a:lnSpc>
            <a:spcBef>
              <a:spcPct val="0"/>
            </a:spcBef>
            <a:spcAft>
              <a:spcPct val="15000"/>
            </a:spcAft>
            <a:buChar char="••"/>
          </a:pPr>
          <a:r>
            <a:rPr lang="ar-MA" sz="2100" kern="1200" dirty="0" smtClean="0"/>
            <a:t>تدمير السلطة النقابية ( تقوم على مفهوم الهوية والرؤية الجماعية + التضامن العضوي +  التنظيم الجماعي + المصلحة المشتركة + الفعل المتقاسم )</a:t>
          </a:r>
          <a:endParaRPr lang="fr-FR" sz="2100" kern="1200" dirty="0"/>
        </a:p>
      </dsp:txBody>
      <dsp:txXfrm rot="-5400000">
        <a:off x="4114800" y="4566729"/>
        <a:ext cx="7235603" cy="1471367"/>
      </dsp:txXfrm>
    </dsp:sp>
    <dsp:sp modelId="{8A16D979-AE13-4DB4-B0EB-B27390844664}">
      <dsp:nvSpPr>
        <dsp:cNvPr id="0" name=""/>
        <dsp:cNvSpPr/>
      </dsp:nvSpPr>
      <dsp:spPr>
        <a:xfrm>
          <a:off x="0" y="4283311"/>
          <a:ext cx="4114800" cy="2038201"/>
        </a:xfrm>
        <a:prstGeom prst="roundRect">
          <a:avLst/>
        </a:prstGeom>
        <a:solidFill>
          <a:schemeClr val="accent4">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0020" tIns="80010" rIns="160020" bIns="80010" numCol="1" spcCol="1270" anchor="ctr" anchorCtr="0">
          <a:noAutofit/>
        </a:bodyPr>
        <a:lstStyle/>
        <a:p>
          <a:pPr lvl="0" algn="ctr" defTabSz="1866900">
            <a:lnSpc>
              <a:spcPct val="90000"/>
            </a:lnSpc>
            <a:spcBef>
              <a:spcPct val="0"/>
            </a:spcBef>
            <a:spcAft>
              <a:spcPct val="35000"/>
            </a:spcAft>
          </a:pPr>
          <a:r>
            <a:rPr lang="ar-MA" sz="4200" kern="1200" dirty="0" smtClean="0"/>
            <a:t>3 . تفكيك السلطة النقابية كعامل وكفاعل اجتماعي </a:t>
          </a:r>
          <a:endParaRPr lang="fr-FR" sz="4200" kern="1200" dirty="0"/>
        </a:p>
      </dsp:txBody>
      <dsp:txXfrm>
        <a:off x="99497" y="4382808"/>
        <a:ext cx="3915806" cy="1839207"/>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5ABEB95-A2B7-44E9-804C-E4C56565DAB4}">
      <dsp:nvSpPr>
        <dsp:cNvPr id="0" name=""/>
        <dsp:cNvSpPr/>
      </dsp:nvSpPr>
      <dsp:spPr>
        <a:xfrm rot="5400000">
          <a:off x="6579336" y="-2525852"/>
          <a:ext cx="2148922" cy="7203574"/>
        </a:xfrm>
        <a:prstGeom prst="round2SameRect">
          <a:avLst/>
        </a:prstGeom>
        <a:solidFill>
          <a:schemeClr val="accent2">
            <a:tint val="40000"/>
            <a:alpha val="90000"/>
            <a:hueOff val="0"/>
            <a:satOff val="0"/>
            <a:lumOff val="0"/>
            <a:alphaOff val="0"/>
          </a:schemeClr>
        </a:solidFill>
        <a:ln w="9525" cap="flat" cmpd="sng" algn="ctr">
          <a:solidFill>
            <a:schemeClr val="accent2">
              <a:tint val="40000"/>
              <a:alpha val="90000"/>
              <a:hueOff val="0"/>
              <a:satOff val="0"/>
              <a:lumOff val="0"/>
              <a:alphaOff val="0"/>
            </a:schemeClr>
          </a:solidFill>
          <a:prstDash val="solid"/>
        </a:ln>
        <a:effectLst>
          <a:outerShdw blurRad="50800" dist="25400" dir="5400000" rotWithShape="0">
            <a:srgbClr val="000000">
              <a:alpha val="28000"/>
            </a:srgbClr>
          </a:outerShdw>
        </a:effectLst>
      </dsp:spPr>
      <dsp:style>
        <a:lnRef idx="1">
          <a:scrgbClr r="0" g="0" b="0"/>
        </a:lnRef>
        <a:fillRef idx="1">
          <a:scrgbClr r="0" g="0" b="0"/>
        </a:fillRef>
        <a:effectRef idx="2">
          <a:scrgbClr r="0" g="0" b="0"/>
        </a:effectRef>
        <a:fontRef idx="minor"/>
      </dsp:style>
      <dsp:txBody>
        <a:bodyPr spcFirstLastPara="0" vert="horz" wrap="square" lIns="247650" tIns="123825" rIns="247650" bIns="123825" numCol="1" spcCol="1270" anchor="ctr" anchorCtr="0">
          <a:noAutofit/>
        </a:bodyPr>
        <a:lstStyle/>
        <a:p>
          <a:pPr marL="228600" lvl="1" indent="-228600" algn="r" defTabSz="1066800" rtl="1">
            <a:lnSpc>
              <a:spcPct val="90000"/>
            </a:lnSpc>
            <a:spcBef>
              <a:spcPct val="0"/>
            </a:spcBef>
            <a:spcAft>
              <a:spcPct val="15000"/>
            </a:spcAft>
            <a:buChar char="••"/>
          </a:pPr>
          <a:r>
            <a:rPr lang="ar-MA" sz="2400" kern="1200" dirty="0" smtClean="0"/>
            <a:t>نعرف المخطط الهجومي للحكومة والرأسمال -النقابة وضعت نفسها  في موقع الدفاع عن موقعها ووجودها  - فقدان التأثير السياسي </a:t>
          </a:r>
          <a:endParaRPr lang="fr-FR" sz="2400" kern="1200" dirty="0"/>
        </a:p>
        <a:p>
          <a:pPr marL="228600" lvl="1" indent="-228600" algn="r" defTabSz="1066800" rtl="1">
            <a:lnSpc>
              <a:spcPct val="90000"/>
            </a:lnSpc>
            <a:spcBef>
              <a:spcPct val="0"/>
            </a:spcBef>
            <a:spcAft>
              <a:spcPct val="15000"/>
            </a:spcAft>
            <a:buChar char="••"/>
          </a:pPr>
          <a:r>
            <a:rPr lang="ar-MA" sz="2400" kern="1200" dirty="0" smtClean="0"/>
            <a:t>العمل النقابي الاجتماعي فقد بالتراكم بعده السياسي والاقتصادي </a:t>
          </a:r>
          <a:endParaRPr lang="fr-FR" sz="2400" kern="1200" dirty="0"/>
        </a:p>
        <a:p>
          <a:pPr marL="228600" lvl="1" indent="-228600" algn="r" defTabSz="1066800" rtl="1">
            <a:lnSpc>
              <a:spcPct val="90000"/>
            </a:lnSpc>
            <a:spcBef>
              <a:spcPct val="0"/>
            </a:spcBef>
            <a:spcAft>
              <a:spcPct val="15000"/>
            </a:spcAft>
            <a:buChar char="••"/>
          </a:pPr>
          <a:r>
            <a:rPr lang="ar-MA" sz="2400" kern="1200" dirty="0" smtClean="0"/>
            <a:t>ضعف القدرة على التخطيط الاستراتيجي وتصميم برامج عملية  لقيادة الهجوم والدينامية  النقابية </a:t>
          </a:r>
          <a:endParaRPr lang="fr-FR" sz="2400" kern="1200" dirty="0"/>
        </a:p>
      </dsp:txBody>
      <dsp:txXfrm rot="-5400000">
        <a:off x="4052010" y="106376"/>
        <a:ext cx="7098672" cy="1939118"/>
      </dsp:txXfrm>
    </dsp:sp>
    <dsp:sp modelId="{66BAD549-CAEB-46D3-A00B-B6625C47F495}">
      <dsp:nvSpPr>
        <dsp:cNvPr id="0" name=""/>
        <dsp:cNvSpPr/>
      </dsp:nvSpPr>
      <dsp:spPr>
        <a:xfrm>
          <a:off x="0" y="27998"/>
          <a:ext cx="4052010" cy="2095872"/>
        </a:xfrm>
        <a:prstGeom prst="roundRect">
          <a:avLst/>
        </a:prstGeom>
        <a:gradFill rotWithShape="0">
          <a:gsLst>
            <a:gs pos="0">
              <a:schemeClr val="accent2">
                <a:hueOff val="0"/>
                <a:satOff val="0"/>
                <a:lumOff val="0"/>
                <a:alphaOff val="0"/>
                <a:tint val="94000"/>
                <a:satMod val="100000"/>
                <a:lumMod val="108000"/>
              </a:schemeClr>
            </a:gs>
            <a:gs pos="50000">
              <a:schemeClr val="accent2">
                <a:hueOff val="0"/>
                <a:satOff val="0"/>
                <a:lumOff val="0"/>
                <a:alphaOff val="0"/>
                <a:tint val="98000"/>
                <a:shade val="100000"/>
                <a:satMod val="100000"/>
                <a:lumMod val="100000"/>
              </a:schemeClr>
            </a:gs>
            <a:gs pos="100000">
              <a:schemeClr val="accent2">
                <a:hueOff val="0"/>
                <a:satOff val="0"/>
                <a:lumOff val="0"/>
                <a:alphaOff val="0"/>
                <a:shade val="72000"/>
                <a:satMod val="120000"/>
                <a:lumMod val="100000"/>
              </a:schemeClr>
            </a:gs>
          </a:gsLst>
          <a:lin ang="5400000" scaled="0"/>
        </a:gradFill>
        <a:ln>
          <a:noFill/>
        </a:ln>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dsp:spPr>
      <dsp:style>
        <a:lnRef idx="0">
          <a:scrgbClr r="0" g="0" b="0"/>
        </a:lnRef>
        <a:fillRef idx="3">
          <a:scrgbClr r="0" g="0" b="0"/>
        </a:fillRef>
        <a:effectRef idx="3">
          <a:scrgbClr r="0" g="0" b="0"/>
        </a:effectRef>
        <a:fontRef idx="minor">
          <a:schemeClr val="lt1"/>
        </a:fontRef>
      </dsp:style>
      <dsp:txBody>
        <a:bodyPr spcFirstLastPara="0" vert="horz" wrap="square" lIns="114300" tIns="57150" rIns="114300" bIns="57150" numCol="1" spcCol="1270" anchor="ctr" anchorCtr="0">
          <a:noAutofit/>
        </a:bodyPr>
        <a:lstStyle/>
        <a:p>
          <a:pPr lvl="0" algn="ctr" defTabSz="1333500">
            <a:lnSpc>
              <a:spcPct val="90000"/>
            </a:lnSpc>
            <a:spcBef>
              <a:spcPct val="0"/>
            </a:spcBef>
            <a:spcAft>
              <a:spcPct val="35000"/>
            </a:spcAft>
          </a:pPr>
          <a:r>
            <a:rPr lang="ar-MA" sz="3000" kern="1200" dirty="0" smtClean="0"/>
            <a:t>1 . تراجع العمل النقابي كفاعل سياسي في المجال الاجتماعي </a:t>
          </a:r>
          <a:endParaRPr lang="fr-FR" sz="3000" kern="1200" dirty="0"/>
        </a:p>
      </dsp:txBody>
      <dsp:txXfrm>
        <a:off x="102312" y="130310"/>
        <a:ext cx="3847386" cy="1891248"/>
      </dsp:txXfrm>
    </dsp:sp>
    <dsp:sp modelId="{BFC3B016-AD83-4243-AF4F-12CD20B9CD74}">
      <dsp:nvSpPr>
        <dsp:cNvPr id="0" name=""/>
        <dsp:cNvSpPr/>
      </dsp:nvSpPr>
      <dsp:spPr>
        <a:xfrm rot="5400000">
          <a:off x="6645136" y="-299201"/>
          <a:ext cx="2047264" cy="7217664"/>
        </a:xfrm>
        <a:prstGeom prst="round2SameRect">
          <a:avLst/>
        </a:prstGeom>
        <a:solidFill>
          <a:schemeClr val="accent2">
            <a:tint val="40000"/>
            <a:alpha val="90000"/>
            <a:hueOff val="-1851534"/>
            <a:satOff val="-3621"/>
            <a:lumOff val="-139"/>
            <a:alphaOff val="0"/>
          </a:schemeClr>
        </a:solidFill>
        <a:ln w="9525" cap="flat" cmpd="sng" algn="ctr">
          <a:solidFill>
            <a:schemeClr val="accent2">
              <a:tint val="40000"/>
              <a:alpha val="90000"/>
              <a:hueOff val="-1851534"/>
              <a:satOff val="-3621"/>
              <a:lumOff val="-139"/>
              <a:alphaOff val="0"/>
            </a:schemeClr>
          </a:solidFill>
          <a:prstDash val="solid"/>
        </a:ln>
        <a:effectLst>
          <a:outerShdw blurRad="50800" dist="25400" dir="5400000" rotWithShape="0">
            <a:srgbClr val="000000">
              <a:alpha val="28000"/>
            </a:srgbClr>
          </a:outerShdw>
        </a:effectLst>
      </dsp:spPr>
      <dsp:style>
        <a:lnRef idx="1">
          <a:scrgbClr r="0" g="0" b="0"/>
        </a:lnRef>
        <a:fillRef idx="1">
          <a:scrgbClr r="0" g="0" b="0"/>
        </a:fillRef>
        <a:effectRef idx="2">
          <a:scrgbClr r="0" g="0" b="0"/>
        </a:effectRef>
        <a:fontRef idx="minor"/>
      </dsp:style>
      <dsp:txBody>
        <a:bodyPr spcFirstLastPara="0" vert="horz" wrap="square" lIns="247650" tIns="123825" rIns="247650" bIns="123825" numCol="1" spcCol="1270" anchor="ctr" anchorCtr="0">
          <a:noAutofit/>
        </a:bodyPr>
        <a:lstStyle/>
        <a:p>
          <a:pPr marL="171450" lvl="1" indent="-171450" algn="r" defTabSz="800100" rtl="1">
            <a:lnSpc>
              <a:spcPct val="90000"/>
            </a:lnSpc>
            <a:spcBef>
              <a:spcPct val="0"/>
            </a:spcBef>
            <a:spcAft>
              <a:spcPct val="15000"/>
            </a:spcAft>
            <a:buChar char="••"/>
          </a:pPr>
          <a:r>
            <a:rPr lang="ar-MA" sz="1800" kern="1200" dirty="0" smtClean="0"/>
            <a:t>تفكك التنظيم </a:t>
          </a:r>
          <a:r>
            <a:rPr lang="ar-MA" sz="1800" kern="1200" dirty="0" err="1" smtClean="0"/>
            <a:t>القطاعوي</a:t>
          </a:r>
          <a:r>
            <a:rPr lang="ar-MA" sz="1800" kern="1200" dirty="0" smtClean="0"/>
            <a:t> </a:t>
          </a:r>
          <a:r>
            <a:rPr lang="ar-MA" sz="1800" kern="1200" dirty="0" smtClean="0">
              <a:solidFill>
                <a:srgbClr val="FF0000"/>
              </a:solidFill>
            </a:rPr>
            <a:t>وخضوعه للمنطق الفئوي والانعزال المهني القطاعي وغياب </a:t>
          </a:r>
          <a:r>
            <a:rPr lang="ar-MA" sz="1800" kern="1200" dirty="0" err="1" smtClean="0">
              <a:solidFill>
                <a:srgbClr val="FF0000"/>
              </a:solidFill>
            </a:rPr>
            <a:t>اليات</a:t>
          </a:r>
          <a:r>
            <a:rPr lang="ar-MA" sz="1800" kern="1200" dirty="0" smtClean="0">
              <a:solidFill>
                <a:srgbClr val="FF0000"/>
              </a:solidFill>
            </a:rPr>
            <a:t> التضامن العضوي بين القطاعات المتجانسة </a:t>
          </a:r>
          <a:endParaRPr lang="fr-FR" sz="1800" kern="1200" dirty="0">
            <a:solidFill>
              <a:srgbClr val="FF0000"/>
            </a:solidFill>
          </a:endParaRPr>
        </a:p>
        <a:p>
          <a:pPr marL="171450" lvl="1" indent="-171450" algn="r" defTabSz="800100" rtl="1">
            <a:lnSpc>
              <a:spcPct val="90000"/>
            </a:lnSpc>
            <a:spcBef>
              <a:spcPct val="0"/>
            </a:spcBef>
            <a:spcAft>
              <a:spcPct val="15000"/>
            </a:spcAft>
            <a:buChar char="••"/>
          </a:pPr>
          <a:r>
            <a:rPr lang="ar-MA" sz="1800" kern="1200" dirty="0" smtClean="0"/>
            <a:t>ضعف القدرة على </a:t>
          </a:r>
          <a:r>
            <a:rPr lang="ar-MA" sz="1800" kern="1200" dirty="0" smtClean="0">
              <a:solidFill>
                <a:srgbClr val="FF0000"/>
              </a:solidFill>
            </a:rPr>
            <a:t>توسيع  وتطوير التنظيم النقابي </a:t>
          </a:r>
          <a:r>
            <a:rPr lang="ar-MA" sz="1800" kern="1200" dirty="0" smtClean="0"/>
            <a:t>في المجتمع وضمان حق </a:t>
          </a:r>
          <a:r>
            <a:rPr lang="ar-MA" sz="1800" kern="1200" dirty="0" err="1" smtClean="0"/>
            <a:t>الانتسساب</a:t>
          </a:r>
          <a:r>
            <a:rPr lang="ar-MA" sz="1800" kern="1200" dirty="0" smtClean="0"/>
            <a:t> النقابي </a:t>
          </a:r>
          <a:endParaRPr lang="fr-FR" sz="1800" kern="1200" dirty="0"/>
        </a:p>
        <a:p>
          <a:pPr marL="171450" lvl="1" indent="-171450" algn="r" defTabSz="800100" rtl="1">
            <a:lnSpc>
              <a:spcPct val="90000"/>
            </a:lnSpc>
            <a:spcBef>
              <a:spcPct val="0"/>
            </a:spcBef>
            <a:spcAft>
              <a:spcPct val="15000"/>
            </a:spcAft>
            <a:buChar char="••"/>
          </a:pPr>
          <a:r>
            <a:rPr lang="ar-MA" sz="1800" kern="1200" dirty="0" smtClean="0"/>
            <a:t>تراجع قوي كمي ونوعي في الانتماء النقابي </a:t>
          </a:r>
          <a:r>
            <a:rPr lang="ar-MA" sz="1800" kern="1200" dirty="0" err="1" smtClean="0"/>
            <a:t>وا</a:t>
          </a:r>
          <a:r>
            <a:rPr lang="ar-MA" sz="1800" kern="1200" dirty="0" smtClean="0"/>
            <a:t> انهيار شبه كامل لبرامج عمل سنوية  قطاعية وترابية </a:t>
          </a:r>
          <a:endParaRPr lang="fr-FR" sz="1800" kern="1200" dirty="0"/>
        </a:p>
        <a:p>
          <a:pPr marL="171450" lvl="1" indent="-171450" algn="r" defTabSz="800100" rtl="1">
            <a:lnSpc>
              <a:spcPct val="90000"/>
            </a:lnSpc>
            <a:spcBef>
              <a:spcPct val="0"/>
            </a:spcBef>
            <a:spcAft>
              <a:spcPct val="15000"/>
            </a:spcAft>
            <a:buChar char="••"/>
          </a:pPr>
          <a:r>
            <a:rPr lang="ar-MA" sz="1800" kern="1200" dirty="0" smtClean="0"/>
            <a:t> </a:t>
          </a:r>
          <a:r>
            <a:rPr lang="ar-MA" sz="1800" kern="1200" dirty="0" err="1" smtClean="0"/>
            <a:t>الانتضارية</a:t>
          </a:r>
          <a:r>
            <a:rPr lang="ar-MA" sz="1800" kern="1200" dirty="0" smtClean="0"/>
            <a:t> القاتلة لمخرجات الديمقراطية الداخلية  + </a:t>
          </a:r>
          <a:r>
            <a:rPr lang="ar-MA" sz="1800" kern="1200" dirty="0" smtClean="0">
              <a:solidFill>
                <a:srgbClr val="FF0000"/>
              </a:solidFill>
            </a:rPr>
            <a:t>ترحيل العمل النقابي </a:t>
          </a:r>
          <a:r>
            <a:rPr lang="ar-MA" sz="1800" kern="1200" dirty="0" err="1" smtClean="0">
              <a:solidFill>
                <a:srgbClr val="FF0000"/>
              </a:solidFill>
            </a:rPr>
            <a:t>الى</a:t>
          </a:r>
          <a:r>
            <a:rPr lang="ar-MA" sz="1800" kern="1200" dirty="0" smtClean="0">
              <a:solidFill>
                <a:srgbClr val="FF0000"/>
              </a:solidFill>
            </a:rPr>
            <a:t> خارج النقابة</a:t>
          </a:r>
          <a:endParaRPr lang="fr-FR" sz="1800" kern="1200" dirty="0">
            <a:solidFill>
              <a:srgbClr val="FF0000"/>
            </a:solidFill>
          </a:endParaRPr>
        </a:p>
      </dsp:txBody>
      <dsp:txXfrm rot="-5400000">
        <a:off x="4059937" y="2385937"/>
        <a:ext cx="7117725" cy="1847386"/>
      </dsp:txXfrm>
    </dsp:sp>
    <dsp:sp modelId="{5BAADEF5-201B-4F3F-A93E-4DAB69269E39}">
      <dsp:nvSpPr>
        <dsp:cNvPr id="0" name=""/>
        <dsp:cNvSpPr/>
      </dsp:nvSpPr>
      <dsp:spPr>
        <a:xfrm>
          <a:off x="0" y="2255189"/>
          <a:ext cx="4059936" cy="2095872"/>
        </a:xfrm>
        <a:prstGeom prst="roundRect">
          <a:avLst/>
        </a:prstGeom>
        <a:gradFill rotWithShape="0">
          <a:gsLst>
            <a:gs pos="0">
              <a:schemeClr val="accent2">
                <a:hueOff val="-2187096"/>
                <a:satOff val="-4210"/>
                <a:lumOff val="294"/>
                <a:alphaOff val="0"/>
                <a:tint val="94000"/>
                <a:satMod val="100000"/>
                <a:lumMod val="108000"/>
              </a:schemeClr>
            </a:gs>
            <a:gs pos="50000">
              <a:schemeClr val="accent2">
                <a:hueOff val="-2187096"/>
                <a:satOff val="-4210"/>
                <a:lumOff val="294"/>
                <a:alphaOff val="0"/>
                <a:tint val="98000"/>
                <a:shade val="100000"/>
                <a:satMod val="100000"/>
                <a:lumMod val="100000"/>
              </a:schemeClr>
            </a:gs>
            <a:gs pos="100000">
              <a:schemeClr val="accent2">
                <a:hueOff val="-2187096"/>
                <a:satOff val="-4210"/>
                <a:lumOff val="294"/>
                <a:alphaOff val="0"/>
                <a:shade val="72000"/>
                <a:satMod val="120000"/>
                <a:lumMod val="100000"/>
              </a:schemeClr>
            </a:gs>
          </a:gsLst>
          <a:lin ang="5400000" scaled="0"/>
        </a:gradFill>
        <a:ln>
          <a:noFill/>
        </a:ln>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dsp:spPr>
      <dsp:style>
        <a:lnRef idx="0">
          <a:scrgbClr r="0" g="0" b="0"/>
        </a:lnRef>
        <a:fillRef idx="3">
          <a:scrgbClr r="0" g="0" b="0"/>
        </a:fillRef>
        <a:effectRef idx="3">
          <a:scrgbClr r="0" g="0" b="0"/>
        </a:effectRef>
        <a:fontRef idx="minor">
          <a:schemeClr val="lt1"/>
        </a:fontRef>
      </dsp:style>
      <dsp:txBody>
        <a:bodyPr spcFirstLastPara="0" vert="horz" wrap="square" lIns="114300" tIns="57150" rIns="114300" bIns="57150" numCol="1" spcCol="1270" anchor="ctr" anchorCtr="0">
          <a:noAutofit/>
        </a:bodyPr>
        <a:lstStyle/>
        <a:p>
          <a:pPr lvl="0" algn="ctr" defTabSz="1333500">
            <a:lnSpc>
              <a:spcPct val="90000"/>
            </a:lnSpc>
            <a:spcBef>
              <a:spcPct val="0"/>
            </a:spcBef>
            <a:spcAft>
              <a:spcPct val="35000"/>
            </a:spcAft>
          </a:pPr>
          <a:r>
            <a:rPr lang="ar-MA" sz="3000" kern="1200" dirty="0" smtClean="0"/>
            <a:t>2 . ارتخاء التضامن النقابي والإشراك الديمقراطي الداخلي مع هياكل تنظيمية بلا برامج وبدون فعالية تقييمية </a:t>
          </a:r>
          <a:endParaRPr lang="fr-FR" sz="3000" kern="1200" dirty="0"/>
        </a:p>
      </dsp:txBody>
      <dsp:txXfrm>
        <a:off x="102312" y="2357501"/>
        <a:ext cx="3855312" cy="1891248"/>
      </dsp:txXfrm>
    </dsp:sp>
    <dsp:sp modelId="{FC2BE5EA-33E8-4CFE-8A25-D49A22E62EB9}">
      <dsp:nvSpPr>
        <dsp:cNvPr id="0" name=""/>
        <dsp:cNvSpPr/>
      </dsp:nvSpPr>
      <dsp:spPr>
        <a:xfrm rot="5400000">
          <a:off x="6660779" y="1894958"/>
          <a:ext cx="2015977" cy="7217664"/>
        </a:xfrm>
        <a:prstGeom prst="round2SameRect">
          <a:avLst/>
        </a:prstGeom>
        <a:solidFill>
          <a:schemeClr val="accent2">
            <a:tint val="40000"/>
            <a:alpha val="90000"/>
            <a:hueOff val="-3703067"/>
            <a:satOff val="-7243"/>
            <a:lumOff val="-277"/>
            <a:alphaOff val="0"/>
          </a:schemeClr>
        </a:solidFill>
        <a:ln w="9525" cap="flat" cmpd="sng" algn="ctr">
          <a:solidFill>
            <a:schemeClr val="accent2">
              <a:tint val="40000"/>
              <a:alpha val="90000"/>
              <a:hueOff val="-3703067"/>
              <a:satOff val="-7243"/>
              <a:lumOff val="-277"/>
              <a:alphaOff val="0"/>
            </a:schemeClr>
          </a:solidFill>
          <a:prstDash val="solid"/>
        </a:ln>
        <a:effectLst>
          <a:outerShdw blurRad="50800" dist="25400" dir="5400000" rotWithShape="0">
            <a:srgbClr val="000000">
              <a:alpha val="28000"/>
            </a:srgbClr>
          </a:outerShdw>
        </a:effectLst>
      </dsp:spPr>
      <dsp:style>
        <a:lnRef idx="1">
          <a:scrgbClr r="0" g="0" b="0"/>
        </a:lnRef>
        <a:fillRef idx="1">
          <a:scrgbClr r="0" g="0" b="0"/>
        </a:fillRef>
        <a:effectRef idx="2">
          <a:scrgbClr r="0" g="0" b="0"/>
        </a:effectRef>
        <a:fontRef idx="minor"/>
      </dsp:style>
      <dsp:txBody>
        <a:bodyPr spcFirstLastPara="0" vert="horz" wrap="square" lIns="247650" tIns="123825" rIns="247650" bIns="123825" numCol="1" spcCol="1270" anchor="ctr" anchorCtr="0">
          <a:noAutofit/>
        </a:bodyPr>
        <a:lstStyle/>
        <a:p>
          <a:pPr marL="228600" lvl="1" indent="-228600" algn="r" defTabSz="889000" rtl="1">
            <a:lnSpc>
              <a:spcPct val="90000"/>
            </a:lnSpc>
            <a:spcBef>
              <a:spcPct val="0"/>
            </a:spcBef>
            <a:spcAft>
              <a:spcPct val="15000"/>
            </a:spcAft>
            <a:buChar char="••"/>
          </a:pPr>
          <a:r>
            <a:rPr lang="ar-MA" sz="2000" kern="1200" dirty="0" smtClean="0"/>
            <a:t>عزل العمل النقابي عن </a:t>
          </a:r>
          <a:r>
            <a:rPr lang="ar-MA" sz="2000" kern="1200" dirty="0" smtClean="0">
              <a:solidFill>
                <a:srgbClr val="FF0000"/>
              </a:solidFill>
            </a:rPr>
            <a:t>محيطه الحيوي وعمقه الشعبي والمدني والفكري </a:t>
          </a:r>
          <a:endParaRPr lang="fr-FR" sz="2000" kern="1200" dirty="0">
            <a:solidFill>
              <a:srgbClr val="FF0000"/>
            </a:solidFill>
          </a:endParaRPr>
        </a:p>
        <a:p>
          <a:pPr marL="228600" lvl="1" indent="-228600" algn="r" defTabSz="889000" rtl="1">
            <a:lnSpc>
              <a:spcPct val="90000"/>
            </a:lnSpc>
            <a:spcBef>
              <a:spcPct val="0"/>
            </a:spcBef>
            <a:spcAft>
              <a:spcPct val="15000"/>
            </a:spcAft>
            <a:buChar char="••"/>
          </a:pPr>
          <a:r>
            <a:rPr lang="ar-MA" sz="2000" kern="1200" dirty="0" smtClean="0">
              <a:solidFill>
                <a:srgbClr val="FF0000"/>
              </a:solidFill>
            </a:rPr>
            <a:t>وضع مصالح العمال والعاملات في تعارض كامل مع مصالح المواطنين والمواطنات </a:t>
          </a:r>
          <a:endParaRPr lang="fr-FR" sz="2000" kern="1200" dirty="0">
            <a:solidFill>
              <a:srgbClr val="FF0000"/>
            </a:solidFill>
          </a:endParaRPr>
        </a:p>
        <a:p>
          <a:pPr marL="228600" lvl="1" indent="-228600" algn="r" defTabSz="889000" rtl="1">
            <a:lnSpc>
              <a:spcPct val="90000"/>
            </a:lnSpc>
            <a:spcBef>
              <a:spcPct val="0"/>
            </a:spcBef>
            <a:spcAft>
              <a:spcPct val="15000"/>
            </a:spcAft>
            <a:buChar char="••"/>
          </a:pPr>
          <a:r>
            <a:rPr lang="ar-MA" sz="2000" kern="1200" dirty="0" smtClean="0"/>
            <a:t>غياب </a:t>
          </a:r>
          <a:r>
            <a:rPr lang="ar-MA" sz="2000" kern="1200" dirty="0" err="1" smtClean="0"/>
            <a:t>اليات</a:t>
          </a:r>
          <a:r>
            <a:rPr lang="ar-MA" sz="2000" kern="1200" dirty="0" smtClean="0"/>
            <a:t> وقرارات وبرامج لقيادة حملات </a:t>
          </a:r>
          <a:r>
            <a:rPr lang="ar-MA" sz="2000" kern="1200" dirty="0" err="1" smtClean="0"/>
            <a:t>التعبئية</a:t>
          </a:r>
          <a:r>
            <a:rPr lang="ar-MA" sz="2000" kern="1200" dirty="0" smtClean="0"/>
            <a:t> والحشد في العمق الجماهيري (ديمقراطية المشاركة )</a:t>
          </a:r>
          <a:endParaRPr lang="fr-FR" sz="2000" kern="1200" dirty="0"/>
        </a:p>
        <a:p>
          <a:pPr marL="228600" lvl="1" indent="-228600" algn="r" defTabSz="889000" rtl="1">
            <a:lnSpc>
              <a:spcPct val="90000"/>
            </a:lnSpc>
            <a:spcBef>
              <a:spcPct val="0"/>
            </a:spcBef>
            <a:spcAft>
              <a:spcPct val="15000"/>
            </a:spcAft>
            <a:buChar char="••"/>
          </a:pPr>
          <a:r>
            <a:rPr lang="ar-MA" sz="2000" kern="1200" dirty="0" smtClean="0"/>
            <a:t>تفكك المشروعية الاجتماعية والمجتمعية للعمل النقابي ( صورة  النقابة في المجتمع والثقة في تحسين </a:t>
          </a:r>
          <a:r>
            <a:rPr lang="ar-MA" sz="2000" kern="1200" dirty="0" err="1" smtClean="0"/>
            <a:t>اوضاع</a:t>
          </a:r>
          <a:r>
            <a:rPr lang="ar-MA" sz="2000" kern="1200" dirty="0" smtClean="0"/>
            <a:t> الطبقة العاملة والمجتمع  </a:t>
          </a:r>
          <a:endParaRPr lang="fr-FR" sz="2000" kern="1200" dirty="0"/>
        </a:p>
      </dsp:txBody>
      <dsp:txXfrm rot="-5400000">
        <a:off x="4059936" y="4594213"/>
        <a:ext cx="7119252" cy="1819153"/>
      </dsp:txXfrm>
    </dsp:sp>
    <dsp:sp modelId="{08752BDD-3222-46DC-9C95-480D412702D0}">
      <dsp:nvSpPr>
        <dsp:cNvPr id="0" name=""/>
        <dsp:cNvSpPr/>
      </dsp:nvSpPr>
      <dsp:spPr>
        <a:xfrm>
          <a:off x="0" y="4455854"/>
          <a:ext cx="4059936" cy="2095872"/>
        </a:xfrm>
        <a:prstGeom prst="roundRect">
          <a:avLst/>
        </a:prstGeom>
        <a:gradFill rotWithShape="0">
          <a:gsLst>
            <a:gs pos="0">
              <a:schemeClr val="accent2">
                <a:hueOff val="-4374192"/>
                <a:satOff val="-8420"/>
                <a:lumOff val="588"/>
                <a:alphaOff val="0"/>
                <a:tint val="94000"/>
                <a:satMod val="100000"/>
                <a:lumMod val="108000"/>
              </a:schemeClr>
            </a:gs>
            <a:gs pos="50000">
              <a:schemeClr val="accent2">
                <a:hueOff val="-4374192"/>
                <a:satOff val="-8420"/>
                <a:lumOff val="588"/>
                <a:alphaOff val="0"/>
                <a:tint val="98000"/>
                <a:shade val="100000"/>
                <a:satMod val="100000"/>
                <a:lumMod val="100000"/>
              </a:schemeClr>
            </a:gs>
            <a:gs pos="100000">
              <a:schemeClr val="accent2">
                <a:hueOff val="-4374192"/>
                <a:satOff val="-8420"/>
                <a:lumOff val="588"/>
                <a:alphaOff val="0"/>
                <a:shade val="72000"/>
                <a:satMod val="120000"/>
                <a:lumMod val="100000"/>
              </a:schemeClr>
            </a:gs>
          </a:gsLst>
          <a:lin ang="5400000" scaled="0"/>
        </a:gradFill>
        <a:ln>
          <a:noFill/>
        </a:ln>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dsp:spPr>
      <dsp:style>
        <a:lnRef idx="0">
          <a:scrgbClr r="0" g="0" b="0"/>
        </a:lnRef>
        <a:fillRef idx="3">
          <a:scrgbClr r="0" g="0" b="0"/>
        </a:fillRef>
        <a:effectRef idx="3">
          <a:scrgbClr r="0" g="0" b="0"/>
        </a:effectRef>
        <a:fontRef idx="minor">
          <a:schemeClr val="lt1"/>
        </a:fontRef>
      </dsp:style>
      <dsp:txBody>
        <a:bodyPr spcFirstLastPara="0" vert="horz" wrap="square" lIns="114300" tIns="57150" rIns="114300" bIns="57150" numCol="1" spcCol="1270" anchor="ctr" anchorCtr="0">
          <a:noAutofit/>
        </a:bodyPr>
        <a:lstStyle/>
        <a:p>
          <a:pPr lvl="0" algn="ctr" defTabSz="1333500">
            <a:lnSpc>
              <a:spcPct val="90000"/>
            </a:lnSpc>
            <a:spcBef>
              <a:spcPct val="0"/>
            </a:spcBef>
            <a:spcAft>
              <a:spcPct val="35000"/>
            </a:spcAft>
          </a:pPr>
          <a:r>
            <a:rPr lang="ar-MA" sz="3000" kern="1200" dirty="0" smtClean="0"/>
            <a:t>3 . تفكك علاقة التفاعل العضوي مع المجتمع وضعف </a:t>
          </a:r>
          <a:r>
            <a:rPr lang="ar-MA" sz="3000" kern="1200" dirty="0" err="1" smtClean="0"/>
            <a:t>اليات</a:t>
          </a:r>
          <a:r>
            <a:rPr lang="ar-MA" sz="3000" kern="1200" dirty="0" smtClean="0"/>
            <a:t>  التشبيك وديمقراطية مشاركة المواطنين </a:t>
          </a:r>
          <a:endParaRPr lang="fr-FR" sz="3000" kern="1200" dirty="0"/>
        </a:p>
      </dsp:txBody>
      <dsp:txXfrm>
        <a:off x="102312" y="4558166"/>
        <a:ext cx="3855312" cy="1891248"/>
      </dsp:txXfrm>
    </dsp:sp>
  </dsp:spTree>
</dsp:drawing>
</file>

<file path=ppt/diagrams/layout1.xml><?xml version="1.0" encoding="utf-8"?>
<dgm:layoutDef xmlns:dgm="http://schemas.openxmlformats.org/drawingml/2006/diagram" xmlns:a="http://schemas.openxmlformats.org/drawingml/2006/main" uniqueId="urn:microsoft.com/office/officeart/2009/3/layout/IncreasingArrowsProcess">
  <dgm:title val=""/>
  <dgm:desc val=""/>
  <dgm:catLst>
    <dgm:cat type="process" pri="5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ampData>
  <dgm:styleData>
    <dgm:dataModel>
      <dgm:ptLst>
        <dgm:pt modelId="0" type="doc"/>
        <dgm:pt modelId="10">
          <dgm:prSet phldr="1"/>
        </dgm:pt>
        <dgm:pt modelId="11">
          <dgm:prSet phldr="1"/>
        </dgm:pt>
        <dgm:pt modelId="20">
          <dgm:prSet phldr="1"/>
        </dgm:pt>
        <dgm:pt modelId="21">
          <dgm:prSet phldr="1"/>
        </dgm:pt>
      </dgm:ptLst>
      <dgm:cxnLst>
        <dgm:cxn modelId="40" srcId="0" destId="10" srcOrd="0" destOrd="0"/>
        <dgm:cxn modelId="12" srcId="10" destId="11" srcOrd="0" destOrd="0"/>
        <dgm:cxn modelId="50" srcId="0" destId="20" srcOrd="1" destOrd="0"/>
        <dgm:cxn modelId="22" srcId="20" destId="21" srcOrd="0" destOrd="0"/>
      </dgm:cxnLst>
      <dgm:bg/>
      <dgm:whole/>
    </dgm:dataModel>
  </dgm:styleData>
  <dgm:clr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clrData>
  <dgm:layoutNode name="Name0">
    <dgm:varLst>
      <dgm:chMax val="5"/>
      <dgm:chPref val="5"/>
      <dgm:dir/>
      <dgm:animLvl val="lvl"/>
    </dgm:varLst>
    <dgm:shape xmlns:r="http://schemas.openxmlformats.org/officeDocument/2006/relationships" r:blip="">
      <dgm:adjLst/>
    </dgm:shape>
    <dgm:choose name="Name1">
      <dgm:if name="Name2" axis="ch" ptType="node" func="cnt" op="equ" val="1">
        <dgm:choose name="Name3">
          <dgm:if name="Name4" axis="ch ch" ptType="node node" func="cnt" op="equ" val="0">
            <dgm:alg type="composite">
              <dgm:param type="ar" val="6.8662"/>
            </dgm:alg>
            <dgm:choose name="Name5">
              <dgm:if name="Name6" func="var" arg="dir" op="equ" val="norm">
                <dgm:constrLst>
                  <dgm:constr type="primFontSz" for="des" forName="parentText1" val="65"/>
                  <dgm:constr type="l" for="ch" forName="parentText1" refType="w" fact="0"/>
                  <dgm:constr type="t" for="ch" forName="parentText1" refType="h" fact="0"/>
                  <dgm:constr type="w" for="ch" forName="parentText1" refType="w"/>
                  <dgm:constr type="h" for="ch" forName="parentText1" refType="h"/>
                </dgm:constrLst>
              </dgm:if>
              <dgm:else name="Name7">
                <dgm:constrLst>
                  <dgm:constr type="primFontSz" for="des" forName="parentText1" val="65"/>
                  <dgm:constr type="l" for="ch" forName="parentText1" refType="w" fact="0"/>
                  <dgm:constr type="t" for="ch" forName="parentText1" refType="h" fact="0"/>
                  <dgm:constr type="w" for="ch" forName="parentText1" refType="w"/>
                  <dgm:constr type="h" for="ch" forName="parentText1" refType="h"/>
                </dgm:constrLst>
              </dgm:else>
            </dgm:choose>
          </dgm:if>
          <dgm:else name="Name8">
            <dgm:alg type="composite">
              <dgm:param type="ar" val="1.9864"/>
            </dgm:alg>
            <dgm:choose name="Name9">
              <dgm:if name="Name10" func="var" arg="dir" op="equ" val="norm">
                <dgm:constrLst>
                  <dgm:constr type="primFontSz" for="des" forName="childText1" val="65"/>
                  <dgm:constr type="primFontSz" for="des" forName="parentText1" val="65"/>
                  <dgm:constr type="primFontSz" for="des" forName="childText1" refType="primFontSz" refFor="des" refForName="parentText1" op="lte"/>
                  <dgm:constr type="l" for="ch" forName="parentText1" refType="w" fact="0"/>
                  <dgm:constr type="t" for="ch" forName="parentText1" refType="h" fact="0"/>
                  <dgm:constr type="w" for="ch" forName="parentText1" refType="w"/>
                  <dgm:constr type="h" for="ch" forName="parentText1" refType="h" fact="0.2893"/>
                  <dgm:constr type="l" for="ch" forName="childText1" refType="w" fact="0"/>
                  <dgm:constr type="t" for="ch" forName="childText1" refType="h" fact="0.224"/>
                  <dgm:constr type="w" for="ch" forName="childText1" refType="w" fact="0.9241"/>
                  <dgm:constr type="h" for="ch" forName="childText1" refType="h" fact="0.776"/>
                </dgm:constrLst>
              </dgm:if>
              <dgm:else name="Name11">
                <dgm:constrLst>
                  <dgm:constr type="primFontSz" for="des" forName="childText1" val="65"/>
                  <dgm:constr type="primFontSz" for="des" forName="parentText1" val="65"/>
                  <dgm:constr type="primFontSz" for="des" forName="childText1" refType="primFontSz" refFor="des" refForName="parentText1" op="lte"/>
                  <dgm:constr type="l" for="ch" forName="parentText1" refType="w" fact="0"/>
                  <dgm:constr type="t" for="ch" forName="parentText1" refType="h" fact="0"/>
                  <dgm:constr type="w" for="ch" forName="parentText1" refType="w"/>
                  <dgm:constr type="h" for="ch" forName="parentText1" refType="h" fact="0.2893"/>
                  <dgm:constr type="l" for="ch" forName="childText1" refType="w" fact="0.076"/>
                  <dgm:constr type="t" for="ch" forName="childText1" refType="h" fact="0.224"/>
                  <dgm:constr type="w" for="ch" forName="childText1" refType="w" fact="0.9241"/>
                  <dgm:constr type="h" for="ch" forName="childText1" refType="h" fact="0.776"/>
                </dgm:constrLst>
              </dgm:else>
            </dgm:choose>
          </dgm:else>
        </dgm:choose>
      </dgm:if>
      <dgm:if name="Name12" axis="ch" ptType="node" func="cnt" op="equ" val="2">
        <dgm:choose name="Name13">
          <dgm:if name="Name14" axis="ch ch" ptType="node node" func="cnt" op="equ" val="0">
            <dgm:alg type="composite">
              <dgm:param type="ar" val="5.1498"/>
            </dgm:alg>
            <dgm:choose name="Name15">
              <dgm:if name="Name16" func="var" arg="dir" op="equ" val="norm">
                <dgm:constrLst>
                  <dgm:constr type="primFontSz" for="des" forName="parentText1" val="65"/>
                  <dgm:constr type="primFontSz" for="des" forName="parentText2" refType="primFontSz" refFor="des" refForName="parentText1" op="equ"/>
                  <dgm:constr type="l" for="ch" forName="parentText1" refType="w" fact="0"/>
                  <dgm:constr type="t" for="ch" forName="parentText1" refType="h" fact="0"/>
                  <dgm:constr type="w" for="ch" forName="parentText1" refType="w"/>
                  <dgm:constr type="h" for="ch" forName="parentText1" refType="h" fact="0.7501"/>
                  <dgm:constr type="l" for="ch" forName="parentText2" refType="w" fact="0.462"/>
                  <dgm:constr type="t" for="ch" forName="parentText2" refType="h" fact="0.2499"/>
                  <dgm:constr type="w" for="ch" forName="parentText2" refType="w" fact="0.538"/>
                  <dgm:constr type="h" for="ch" forName="parentText2" refType="h" fact="0.7501"/>
                </dgm:constrLst>
              </dgm:if>
              <dgm:else name="Name17">
                <dgm:constrLst>
                  <dgm:constr type="primFontSz" for="des" forName="parentText1" val="65"/>
                  <dgm:constr type="primFontSz" for="des" forName="parentText2" refType="primFontSz" refFor="des" refForName="parentText1" op="equ"/>
                  <dgm:constr type="l" for="ch" forName="parentText1" refType="w" fact="0"/>
                  <dgm:constr type="t" for="ch" forName="parentText1" refType="h" fact="0"/>
                  <dgm:constr type="w" for="ch" forName="parentText1" refType="w"/>
                  <dgm:constr type="h" for="ch" forName="parentText1" refType="h" fact="0.7501"/>
                  <dgm:constr type="l" for="ch" forName="parentText2" refType="w" fact="0"/>
                  <dgm:constr type="t" for="ch" forName="parentText2" refType="h" fact="0.2499"/>
                  <dgm:constr type="w" for="ch" forName="parentText2" refType="w" fact="0.538"/>
                  <dgm:constr type="h" for="ch" forName="parentText2" refType="h" fact="0.7501"/>
                </dgm:constrLst>
              </dgm:else>
            </dgm:choose>
          </dgm:if>
          <dgm:else name="Name18">
            <dgm:alg type="composite">
              <dgm:param type="ar" val="2.0563"/>
            </dgm:alg>
            <dgm:choose name="Name19">
              <dgm:if name="Name20" func="var" arg="dir" op="equ" val="norm">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parentText2" refType="primFontSz" refFor="des" refForName="parentText1" op="equ"/>
                  <dgm:constr type="primFontSz" for="des" forName="childText2" refType="primFontSz" refFor="des" refForName="childText1" op="equ"/>
                  <dgm:constr type="l" for="ch" forName="parentText1" refType="w" fact="0"/>
                  <dgm:constr type="t" for="ch" forName="parentText1" refType="h" fact="0"/>
                  <dgm:constr type="w" for="ch" forName="parentText1" refType="w"/>
                  <dgm:constr type="h" for="ch" forName="parentText1" refType="h" fact="0.2995"/>
                  <dgm:constr type="l" for="ch" forName="parentText2" refType="w" fact="0.462"/>
                  <dgm:constr type="t" for="ch" forName="parentText2" refType="h" fact="0.0998"/>
                  <dgm:constr type="w" for="ch" forName="parentText2" refType="w" fact="0.538"/>
                  <dgm:constr type="h" for="ch" forName="parentText2" refType="h" fact="0.2995"/>
                  <dgm:constr type="l" for="ch" forName="childText1" refType="w" fact="0"/>
                  <dgm:constr type="t" for="ch" forName="childText1" refType="h" fact="0.2317"/>
                  <dgm:constr type="w" for="ch" forName="childText1" refType="w" fact="0.462"/>
                  <dgm:constr type="h" for="ch" forName="childText1" refType="h" fact="0.6685"/>
                  <dgm:constr type="l" for="ch" forName="childText2" refType="w" fact="0.462"/>
                  <dgm:constr type="t" for="ch" forName="childText2" refType="h" fact="0.3315"/>
                  <dgm:constr type="w" for="ch" forName="childText2" refType="w" fact="0.462"/>
                  <dgm:constr type="h" for="ch" forName="childText2" refType="h" fact="0.6685"/>
                </dgm:constrLst>
              </dgm:if>
              <dgm:else name="Name21">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parentText2" refType="primFontSz" refFor="des" refForName="parentText1" op="equ"/>
                  <dgm:constr type="primFontSz" for="des" forName="childText2" refType="primFontSz" refFor="des" refForName="childText1" op="equ"/>
                  <dgm:constr type="l" for="ch" forName="parentText1" refType="w" fact="0"/>
                  <dgm:constr type="t" for="ch" forName="parentText1" refType="h" fact="0"/>
                  <dgm:constr type="w" for="ch" forName="parentText1" refType="w"/>
                  <dgm:constr type="h" for="ch" forName="parentText1" refType="h" fact="0.2995"/>
                  <dgm:constr type="l" for="ch" forName="parentText2" refType="w" fact="0"/>
                  <dgm:constr type="t" for="ch" forName="parentText2" refType="h" fact="0.0998"/>
                  <dgm:constr type="w" for="ch" forName="parentText2" refType="w" fact="0.538"/>
                  <dgm:constr type="h" for="ch" forName="parentText2" refType="h" fact="0.2995"/>
                  <dgm:constr type="l" for="ch" forName="childText1" refType="w" fact="0.538"/>
                  <dgm:constr type="t" for="ch" forName="childText1" refType="h" fact="0.2317"/>
                  <dgm:constr type="w" for="ch" forName="childText1" refType="w" fact="0.462"/>
                  <dgm:constr type="h" for="ch" forName="childText1" refType="h" fact="0.6685"/>
                  <dgm:constr type="l" for="ch" forName="childText2" refType="w" fact="0.076"/>
                  <dgm:constr type="t" for="ch" forName="childText2" refType="h" fact="0.3315"/>
                  <dgm:constr type="w" for="ch" forName="childText2" refType="w" fact="0.462"/>
                  <dgm:constr type="h" for="ch" forName="childText2" refType="h" fact="0.6685"/>
                </dgm:constrLst>
              </dgm:else>
            </dgm:choose>
          </dgm:else>
        </dgm:choose>
      </dgm:if>
      <dgm:if name="Name22" axis="ch" ptType="node" func="cnt" op="equ" val="3">
        <dgm:choose name="Name23">
          <dgm:if name="Name24" axis="ch ch" ptType="node node" func="cnt" op="equ" val="0">
            <dgm:alg type="composite">
              <dgm:param type="ar" val="4.1198"/>
            </dgm:alg>
            <dgm:choose name="Name25">
              <dgm:if name="Name26" func="var" arg="dir" op="equ" val="norm">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l" for="ch" forName="parentText1" refType="w" fact="0"/>
                  <dgm:constr type="t" for="ch" forName="parentText1" refType="h" fact="0"/>
                  <dgm:constr type="w" for="ch" forName="parentText1" refType="w"/>
                  <dgm:constr type="h" for="ch" forName="parentText1" refType="h" fact="0.6"/>
                  <dgm:constr type="l" for="ch" forName="parentText2" refType="w" fact="0.308"/>
                  <dgm:constr type="t" for="ch" forName="parentText2" refType="h" fact="0.2"/>
                  <dgm:constr type="w" for="ch" forName="parentText2" refType="w" fact="0.692"/>
                  <dgm:constr type="h" for="ch" forName="parentText2" refType="h" fact="0.6"/>
                  <dgm:constr type="l" for="ch" forName="parentText3" refType="w" fact="0.616"/>
                  <dgm:constr type="t" for="ch" forName="parentText3" refType="h" fact="0.4"/>
                  <dgm:constr type="w" for="ch" forName="parentText3" refType="w" fact="0.384"/>
                  <dgm:constr type="h" for="ch" forName="parentText3" refType="h" fact="0.6"/>
                </dgm:constrLst>
              </dgm:if>
              <dgm:else name="Name27">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l" for="ch" forName="parentText1" refType="w" fact="0"/>
                  <dgm:constr type="t" for="ch" forName="parentText1" refType="h" fact="0"/>
                  <dgm:constr type="w" for="ch" forName="parentText1" refType="w"/>
                  <dgm:constr type="h" for="ch" forName="parentText1" refType="h" fact="0.6"/>
                  <dgm:constr type="l" for="ch" forName="parentText2" refType="w" fact="0"/>
                  <dgm:constr type="t" for="ch" forName="parentText2" refType="h" fact="0.2"/>
                  <dgm:constr type="w" for="ch" forName="parentText2" refType="w" fact="0.692"/>
                  <dgm:constr type="h" for="ch" forName="parentText2" refType="h" fact="0.6"/>
                  <dgm:constr type="l" for="ch" forName="parentText3" refType="w" fact="0"/>
                  <dgm:constr type="t" for="ch" forName="parentText3" refType="h" fact="0.4"/>
                  <dgm:constr type="w" for="ch" forName="parentText3" refType="w" fact="0.384"/>
                  <dgm:constr type="h" for="ch" forName="parentText3" refType="h" fact="0.6"/>
                </dgm:constrLst>
              </dgm:else>
            </dgm:choose>
          </dgm:if>
          <dgm:else name="Name28">
            <dgm:alg type="composite">
              <dgm:param type="ar" val="2.0702"/>
            </dgm:alg>
            <dgm:choose name="Name29">
              <dgm:if name="Name30" func="var" arg="dir" op="equ" val="norm">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parentText2" refType="primFontSz" refFor="des" refForName="parentText1" op="equ"/>
                  <dgm:constr type="primFontSz" for="des" forName="parentText3"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l" for="ch" forName="childText1" refType="w" fact="0"/>
                  <dgm:constr type="t" for="ch" forName="childText1" refType="h" fact="0.2325"/>
                  <dgm:constr type="w" for="ch" forName="childText1" refType="w" fact="0.308"/>
                  <dgm:constr type="h" for="ch" forName="childText1" refType="h" fact="0.5808"/>
                  <dgm:constr type="l" for="ch" forName="childText2" refType="w" fact="0.308"/>
                  <dgm:constr type="t" for="ch" forName="childText2" refType="h" fact="0.333"/>
                  <dgm:constr type="w" for="ch" forName="childText2" refType="w" fact="0.308"/>
                  <dgm:constr type="h" for="ch" forName="childText2" refType="h" fact="0.5808"/>
                  <dgm:constr type="l" for="ch" forName="childText3" refType="w" fact="0.616"/>
                  <dgm:constr type="t" for="ch" forName="childText3" refType="h" fact="0.4335"/>
                  <dgm:constr type="w" for="ch" forName="childText3" refType="w" fact="0.308"/>
                  <dgm:constr type="h" for="ch" forName="childText3" refType="h" fact="0.5723"/>
                  <dgm:constr type="l" for="ch" forName="parentText1" refType="w" fact="0"/>
                  <dgm:constr type="t" for="ch" forName="parentText1" refType="h" fact="0"/>
                  <dgm:constr type="w" for="ch" forName="parentText1" refType="w"/>
                  <dgm:constr type="h" for="ch" forName="parentText1" refType="h" fact="0.3015"/>
                  <dgm:constr type="l" for="ch" forName="parentText2" refType="w" fact="0.308"/>
                  <dgm:constr type="t" for="ch" forName="parentText2" refType="h" fact="0.1005"/>
                  <dgm:constr type="w" for="ch" forName="parentText2" refType="w" fact="0.692"/>
                  <dgm:constr type="h" for="ch" forName="parentText2" refType="h" fact="0.3015"/>
                  <dgm:constr type="l" for="ch" forName="parentText3" refType="w" fact="0.616"/>
                  <dgm:constr type="t" for="ch" forName="parentText3" refType="h" fact="0.201"/>
                  <dgm:constr type="w" for="ch" forName="parentText3" refType="w" fact="0.384"/>
                  <dgm:constr type="h" for="ch" forName="parentText3" refType="h" fact="0.3015"/>
                </dgm:constrLst>
              </dgm:if>
              <dgm:else name="Name31">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parentText2" refType="primFontSz" refFor="des" refForName="parentText1" op="equ"/>
                  <dgm:constr type="primFontSz" for="des" forName="parentText3"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l" for="ch" forName="childText1" refType="w" fact="0.692"/>
                  <dgm:constr type="t" for="ch" forName="childText1" refType="h" fact="0.2325"/>
                  <dgm:constr type="w" for="ch" forName="childText1" refType="w" fact="0.308"/>
                  <dgm:constr type="h" for="ch" forName="childText1" refType="h" fact="0.5808"/>
                  <dgm:constr type="l" for="ch" forName="childText2" refType="w" fact="0.384"/>
                  <dgm:constr type="t" for="ch" forName="childText2" refType="h" fact="0.333"/>
                  <dgm:constr type="w" for="ch" forName="childText2" refType="w" fact="0.308"/>
                  <dgm:constr type="h" for="ch" forName="childText2" refType="h" fact="0.5808"/>
                  <dgm:constr type="l" for="ch" forName="childText3" refType="w" fact="0.076"/>
                  <dgm:constr type="t" for="ch" forName="childText3" refType="h" fact="0.4335"/>
                  <dgm:constr type="w" for="ch" forName="childText3" refType="w" fact="0.308"/>
                  <dgm:constr type="h" for="ch" forName="childText3" refType="h" fact="0.5723"/>
                  <dgm:constr type="l" for="ch" forName="parentText1" refType="w" fact="0"/>
                  <dgm:constr type="t" for="ch" forName="parentText1" refType="h" fact="0"/>
                  <dgm:constr type="w" for="ch" forName="parentText1" refType="w"/>
                  <dgm:constr type="h" for="ch" forName="parentText1" refType="h" fact="0.3015"/>
                  <dgm:constr type="l" for="ch" forName="parentText2" refType="w" fact="0"/>
                  <dgm:constr type="t" for="ch" forName="parentText2" refType="h" fact="0.1005"/>
                  <dgm:constr type="w" for="ch" forName="parentText2" refType="w" fact="0.692"/>
                  <dgm:constr type="h" for="ch" forName="parentText2" refType="h" fact="0.3015"/>
                  <dgm:constr type="l" for="ch" forName="parentText3" refType="w" fact="0"/>
                  <dgm:constr type="t" for="ch" forName="parentText3" refType="h" fact="0.201"/>
                  <dgm:constr type="w" for="ch" forName="parentText3" refType="w" fact="0.384"/>
                  <dgm:constr type="h" for="ch" forName="parentText3" refType="h" fact="0.3015"/>
                </dgm:constrLst>
              </dgm:else>
            </dgm:choose>
          </dgm:else>
        </dgm:choose>
      </dgm:if>
      <dgm:if name="Name32" axis="ch" ptType="node" func="cnt" op="equ" val="4">
        <dgm:choose name="Name33">
          <dgm:if name="Name34" axis="ch ch" ptType="node node" func="cnt" op="equ" val="0">
            <dgm:alg type="composite">
              <dgm:param type="ar" val="3.435"/>
            </dgm:alg>
            <dgm:choose name="Name35">
              <dgm:if name="Name36" func="var" arg="dir" op="equ" val="norm">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l" for="ch" forName="parentText1" refType="w" fact="0"/>
                  <dgm:constr type="t" for="ch" forName="parentText1" refType="h" fact="0"/>
                  <dgm:constr type="w" for="ch" forName="parentText1" refType="w"/>
                  <dgm:constr type="h" for="ch" forName="parentText1" refType="h" fact="0.5001"/>
                  <dgm:constr type="l" for="ch" forName="parentText2" refType="w" fact="0.2305"/>
                  <dgm:constr type="t" for="ch" forName="parentText2" refType="h" fact="0.1666"/>
                  <dgm:constr type="w" for="ch" forName="parentText2" refType="w" fact="0.7695"/>
                  <dgm:constr type="h" for="ch" forName="parentText2" refType="h" fact="0.5001"/>
                  <dgm:constr type="l" for="ch" forName="parentText3" refType="w" fact="0.461"/>
                  <dgm:constr type="t" for="ch" forName="parentText3" refType="h" fact="0.3333"/>
                  <dgm:constr type="w" for="ch" forName="parentText3" refType="w" fact="0.539"/>
                  <dgm:constr type="h" for="ch" forName="parentText3" refType="h" fact="0.5001"/>
                  <dgm:constr type="l" for="ch" forName="parentText4" refType="w" fact="0.6915"/>
                  <dgm:constr type="t" for="ch" forName="parentText4" refType="h" fact="0.4999"/>
                  <dgm:constr type="w" for="ch" forName="parentText4" refType="w" fact="0.3085"/>
                  <dgm:constr type="h" for="ch" forName="parentText4" refType="h" fact="0.5001"/>
                </dgm:constrLst>
              </dgm:if>
              <dgm:else name="Name37">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l" for="ch" forName="parentText1" refType="w" fact="0"/>
                  <dgm:constr type="t" for="ch" forName="parentText1" refType="h" fact="0"/>
                  <dgm:constr type="w" for="ch" forName="parentText1" refType="w"/>
                  <dgm:constr type="h" for="ch" forName="parentText1" refType="h" fact="0.5001"/>
                  <dgm:constr type="l" for="ch" forName="parentText2" refType="w" fact="0"/>
                  <dgm:constr type="t" for="ch" forName="parentText2" refType="h" fact="0.1666"/>
                  <dgm:constr type="w" for="ch" forName="parentText2" refType="w" fact="0.7695"/>
                  <dgm:constr type="h" for="ch" forName="parentText2" refType="h" fact="0.5001"/>
                  <dgm:constr type="l" for="ch" forName="parentText3" refType="w" fact="0"/>
                  <dgm:constr type="t" for="ch" forName="parentText3" refType="h" fact="0.3333"/>
                  <dgm:constr type="w" for="ch" forName="parentText3" refType="w" fact="0.539"/>
                  <dgm:constr type="h" for="ch" forName="parentText3" refType="h" fact="0.5001"/>
                  <dgm:constr type="l" for="ch" forName="parentText4" refType="w" fact="0"/>
                  <dgm:constr type="t" for="ch" forName="parentText4" refType="h" fact="0.4999"/>
                  <dgm:constr type="w" for="ch" forName="parentText4" refType="w" fact="0.3085"/>
                  <dgm:constr type="h" for="ch" forName="parentText4" refType="h" fact="0.5001"/>
                </dgm:constrLst>
              </dgm:else>
            </dgm:choose>
          </dgm:if>
          <dgm:else name="Name38">
            <dgm:alg type="composite">
              <dgm:param type="ar" val="1.9377"/>
            </dgm:alg>
            <dgm:choose name="Name39">
              <dgm:if name="Name40" func="var" arg="dir" op="equ" val="norm">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4"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4"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childText4" refType="primFontSz" refFor="des" refForName="parentText3" op="lte"/>
                  <dgm:constr type="primFontSz" for="des" forName="childText1" refType="primFontSz" refFor="des" refForName="parentText4" op="lte"/>
                  <dgm:constr type="primFontSz" for="des" forName="childText2" refType="primFontSz" refFor="des" refForName="parentText4" op="lte"/>
                  <dgm:constr type="primFontSz" for="des" forName="childText3" refType="primFontSz" refFor="des" refForName="parentText4" op="lte"/>
                  <dgm:constr type="primFontSz" for="des" forName="childText4" refType="primFontSz" refFor="des" refForName="parentText4" op="lte"/>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primFontSz" for="des" forName="childText4" refType="primFontSz" refFor="des" refForName="childText1" op="equ"/>
                  <dgm:constr type="l" for="ch" forName="childText1" refType="w" fact="0"/>
                  <dgm:constr type="t" for="ch" forName="childText1" refType="h" fact="0.218"/>
                  <dgm:constr type="w" for="ch" forName="childText1" refType="w" fact="0.2305"/>
                  <dgm:constr type="h" for="ch" forName="childText1" refType="h" fact="0.5218"/>
                  <dgm:constr type="l" for="ch" forName="childText2" refType="w" fact="0.2305"/>
                  <dgm:constr type="t" for="ch" forName="childText2" refType="h" fact="0.312"/>
                  <dgm:constr type="w" for="ch" forName="childText2" refType="w" fact="0.2305"/>
                  <dgm:constr type="h" for="ch" forName="childText2" refType="h" fact="0.5085"/>
                  <dgm:constr type="l" for="ch" forName="childText3" refType="w" fact="0.461"/>
                  <dgm:constr type="t" for="ch" forName="childText3" refType="h" fact="0.406"/>
                  <dgm:constr type="w" for="ch" forName="childText3" refType="w" fact="0.2305"/>
                  <dgm:constr type="h" for="ch" forName="childText3" refType="h" fact="0.5119"/>
                  <dgm:constr type="l" for="ch" forName="childText4" refType="w" fact="0.6915"/>
                  <dgm:constr type="t" for="ch" forName="childText4" refType="h" fact="0.5"/>
                  <dgm:constr type="w" for="ch" forName="childText4" refType="w" fact="0.2326"/>
                  <dgm:constr type="h" for="ch" forName="childText4" refType="h" fact="0.5179"/>
                  <dgm:constr type="l" for="ch" forName="parentText1" refType="w" fact="0"/>
                  <dgm:constr type="t" for="ch" forName="parentText1" refType="h" fact="0"/>
                  <dgm:constr type="w" for="ch" forName="parentText1" refType="w"/>
                  <dgm:constr type="h" for="ch" forName="parentText1" refType="h" fact="0.2821"/>
                  <dgm:constr type="l" for="ch" forName="parentText2" refType="w" fact="0.2305"/>
                  <dgm:constr type="t" for="ch" forName="parentText2" refType="h" fact="0.094"/>
                  <dgm:constr type="w" for="ch" forName="parentText2" refType="w" fact="0.7695"/>
                  <dgm:constr type="h" for="ch" forName="parentText2" refType="h" fact="0.2821"/>
                  <dgm:constr type="l" for="ch" forName="parentText3" refType="w" fact="0.461"/>
                  <dgm:constr type="t" for="ch" forName="parentText3" refType="h" fact="0.188"/>
                  <dgm:constr type="w" for="ch" forName="parentText3" refType="w" fact="0.539"/>
                  <dgm:constr type="h" for="ch" forName="parentText3" refType="h" fact="0.2821"/>
                  <dgm:constr type="l" for="ch" forName="parentText4" refType="w" fact="0.6915"/>
                  <dgm:constr type="t" for="ch" forName="parentText4" refType="h" fact="0.282"/>
                  <dgm:constr type="w" for="ch" forName="parentText4" refType="w" fact="0.3085"/>
                  <dgm:constr type="h" for="ch" forName="parentText4" refType="h" fact="0.2821"/>
                </dgm:constrLst>
              </dgm:if>
              <dgm:else name="Name41">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4"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4"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childText4" refType="primFontSz" refFor="des" refForName="parentText3" op="lte"/>
                  <dgm:constr type="primFontSz" for="des" forName="childText1" refType="primFontSz" refFor="des" refForName="parentText4" op="lte"/>
                  <dgm:constr type="primFontSz" for="des" forName="childText2" refType="primFontSz" refFor="des" refForName="parentText4" op="lte"/>
                  <dgm:constr type="primFontSz" for="des" forName="childText3" refType="primFontSz" refFor="des" refForName="parentText4" op="lte"/>
                  <dgm:constr type="primFontSz" for="des" forName="childText4" refType="primFontSz" refFor="des" refForName="parentText4" op="lte"/>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primFontSz" for="des" forName="childText4" refType="primFontSz" refFor="des" refForName="childText1" op="equ"/>
                  <dgm:constr type="l" for="ch" forName="childText1" refType="w" fact="0.7695"/>
                  <dgm:constr type="t" for="ch" forName="childText1" refType="h" fact="0.218"/>
                  <dgm:constr type="w" for="ch" forName="childText1" refType="w" fact="0.2305"/>
                  <dgm:constr type="h" for="ch" forName="childText1" refType="h" fact="0.5218"/>
                  <dgm:constr type="l" for="ch" forName="childText2" refType="w" fact="0.539"/>
                  <dgm:constr type="t" for="ch" forName="childText2" refType="h" fact="0.312"/>
                  <dgm:constr type="w" for="ch" forName="childText2" refType="w" fact="0.2305"/>
                  <dgm:constr type="h" for="ch" forName="childText2" refType="h" fact="0.5085"/>
                  <dgm:constr type="l" for="ch" forName="childText3" refType="w" fact="0.3085"/>
                  <dgm:constr type="t" for="ch" forName="childText3" refType="h" fact="0.406"/>
                  <dgm:constr type="w" for="ch" forName="childText3" refType="w" fact="0.2305"/>
                  <dgm:constr type="h" for="ch" forName="childText3" refType="h" fact="0.5119"/>
                  <dgm:constr type="l" for="ch" forName="childText4" refType="w" fact="0.076"/>
                  <dgm:constr type="t" for="ch" forName="childText4" refType="h" fact="0.5"/>
                  <dgm:constr type="w" for="ch" forName="childText4" refType="w" fact="0.2346"/>
                  <dgm:constr type="h" for="ch" forName="childText4" refType="h" fact="0.5179"/>
                  <dgm:constr type="l" for="ch" forName="parentText1" refType="w" fact="0"/>
                  <dgm:constr type="t" for="ch" forName="parentText1" refType="h" fact="0"/>
                  <dgm:constr type="w" for="ch" forName="parentText1" refType="w"/>
                  <dgm:constr type="h" for="ch" forName="parentText1" refType="h" fact="0.2821"/>
                  <dgm:constr type="l" for="ch" forName="parentText2" refType="w" fact="0"/>
                  <dgm:constr type="t" for="ch" forName="parentText2" refType="h" fact="0.094"/>
                  <dgm:constr type="w" for="ch" forName="parentText2" refType="w" fact="0.7695"/>
                  <dgm:constr type="h" for="ch" forName="parentText2" refType="h" fact="0.2821"/>
                  <dgm:constr type="l" for="ch" forName="parentText3" refType="w" fact="0"/>
                  <dgm:constr type="t" for="ch" forName="parentText3" refType="h" fact="0.188"/>
                  <dgm:constr type="w" for="ch" forName="parentText3" refType="w" fact="0.539"/>
                  <dgm:constr type="h" for="ch" forName="parentText3" refType="h" fact="0.2821"/>
                  <dgm:constr type="l" for="ch" forName="parentText4" refType="w" fact="0"/>
                  <dgm:constr type="t" for="ch" forName="parentText4" refType="h" fact="0.282"/>
                  <dgm:constr type="w" for="ch" forName="parentText4" refType="w" fact="0.3085"/>
                  <dgm:constr type="h" for="ch" forName="parentText4" refType="h" fact="0.2821"/>
                </dgm:constrLst>
              </dgm:else>
            </dgm:choose>
          </dgm:else>
        </dgm:choose>
      </dgm:if>
      <dgm:else name="Name42">
        <dgm:choose name="Name43">
          <dgm:if name="Name44" axis="ch ch" ptType="node node" func="cnt" op="equ" val="0">
            <dgm:alg type="composite">
              <dgm:param type="ar" val="2.9463"/>
            </dgm:alg>
            <dgm:choose name="Name45">
              <dgm:if name="Name46" func="var" arg="dir" op="equ" val="norm">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parentText5" refType="primFontSz" refFor="des" refForName="parentText1" op="equ"/>
                  <dgm:constr type="l" for="ch" forName="parentText1" refType="w" fact="0"/>
                  <dgm:constr type="t" for="ch" forName="parentText1" refType="h" fact="0"/>
                  <dgm:constr type="w" for="ch" forName="parentText1" refType="w"/>
                  <dgm:constr type="h" for="ch" forName="parentText1" refType="h" fact="0.4285"/>
                  <dgm:constr type="l" for="ch" forName="parentText2" refType="w" fact="0.1848"/>
                  <dgm:constr type="t" for="ch" forName="parentText2" refType="h" fact="0.1429"/>
                  <dgm:constr type="w" for="ch" forName="parentText2" refType="w" fact="0.8152"/>
                  <dgm:constr type="h" for="ch" forName="parentText2" refType="h" fact="0.4285"/>
                  <dgm:constr type="l" for="ch" forName="parentText3" refType="w" fact="0.3696"/>
                  <dgm:constr type="t" for="ch" forName="parentText3" refType="h" fact="0.2858"/>
                  <dgm:constr type="w" for="ch" forName="parentText3" refType="w" fact="0.6304"/>
                  <dgm:constr type="h" for="ch" forName="parentText3" refType="h" fact="0.4285"/>
                  <dgm:constr type="l" for="ch" forName="parentText4" refType="w" fact="0.5545"/>
                  <dgm:constr type="t" for="ch" forName="parentText4" refType="h" fact="0.4286"/>
                  <dgm:constr type="w" for="ch" forName="parentText4" refType="w" fact="0.4455"/>
                  <dgm:constr type="h" for="ch" forName="parentText4" refType="h" fact="0.4285"/>
                  <dgm:constr type="l" for="ch" forName="parentText5" refType="w" fact="0.7393"/>
                  <dgm:constr type="t" for="ch" forName="parentText5" refType="h" fact="0.5715"/>
                  <dgm:constr type="w" for="ch" forName="parentText5" refType="w" fact="0.2607"/>
                  <dgm:constr type="h" for="ch" forName="parentText5" refType="h" fact="0.4285"/>
                </dgm:constrLst>
              </dgm:if>
              <dgm:else name="Name47">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parentText5" refType="primFontSz" refFor="des" refForName="parentText1" op="equ"/>
                  <dgm:constr type="l" for="ch" forName="parentText1" refType="w" fact="0"/>
                  <dgm:constr type="t" for="ch" forName="parentText1" refType="h" fact="0"/>
                  <dgm:constr type="w" for="ch" forName="parentText1" refType="w"/>
                  <dgm:constr type="h" for="ch" forName="parentText1" refType="h" fact="0.4285"/>
                  <dgm:constr type="l" for="ch" forName="parentText2" refType="w" fact="0"/>
                  <dgm:constr type="t" for="ch" forName="parentText2" refType="h" fact="0.1429"/>
                  <dgm:constr type="w" for="ch" forName="parentText2" refType="w" fact="0.8152"/>
                  <dgm:constr type="h" for="ch" forName="parentText2" refType="h" fact="0.4285"/>
                  <dgm:constr type="l" for="ch" forName="parentText3" refType="w" fact="0"/>
                  <dgm:constr type="t" for="ch" forName="parentText3" refType="h" fact="0.2858"/>
                  <dgm:constr type="w" for="ch" forName="parentText3" refType="w" fact="0.6304"/>
                  <dgm:constr type="h" for="ch" forName="parentText3" refType="h" fact="0.4285"/>
                  <dgm:constr type="l" for="ch" forName="parentText4" refType="w" fact="0"/>
                  <dgm:constr type="t" for="ch" forName="parentText4" refType="h" fact="0.4286"/>
                  <dgm:constr type="w" for="ch" forName="parentText4" refType="w" fact="0.4455"/>
                  <dgm:constr type="h" for="ch" forName="parentText4" refType="h" fact="0.4285"/>
                  <dgm:constr type="l" for="ch" forName="parentText5" refType="w" fact="0"/>
                  <dgm:constr type="t" for="ch" forName="parentText5" refType="h" fact="0.5715"/>
                  <dgm:constr type="w" for="ch" forName="parentText5" refType="w" fact="0.2607"/>
                  <dgm:constr type="h" for="ch" forName="parentText5" refType="h" fact="0.4285"/>
                </dgm:constrLst>
              </dgm:else>
            </dgm:choose>
          </dgm:if>
          <dgm:else name="Name48">
            <dgm:alg type="composite">
              <dgm:param type="ar" val="1.7837"/>
            </dgm:alg>
            <dgm:choose name="Name49">
              <dgm:if name="Name50" func="var" arg="dir" op="equ" val="norm">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4" refType="primFontSz" refFor="des" refForName="parentText1" op="lte"/>
                  <dgm:constr type="primFontSz" for="des" forName="childText5"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4" refType="primFontSz" refFor="des" refForName="parentText2" op="lte"/>
                  <dgm:constr type="primFontSz" for="des" forName="childText5"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childText4" refType="primFontSz" refFor="des" refForName="parentText3" op="lte"/>
                  <dgm:constr type="primFontSz" for="des" forName="childText5" refType="primFontSz" refFor="des" refForName="parentText3" op="lte"/>
                  <dgm:constr type="primFontSz" for="des" forName="childText1" refType="primFontSz" refFor="des" refForName="parentText4" op="lte"/>
                  <dgm:constr type="primFontSz" for="des" forName="childText2" refType="primFontSz" refFor="des" refForName="parentText4" op="lte"/>
                  <dgm:constr type="primFontSz" for="des" forName="childText3" refType="primFontSz" refFor="des" refForName="parentText4" op="lte"/>
                  <dgm:constr type="primFontSz" for="des" forName="childText4" refType="primFontSz" refFor="des" refForName="parentText4" op="lte"/>
                  <dgm:constr type="primFontSz" for="des" forName="childText5" refType="primFontSz" refFor="des" refForName="parentText4" op="lte"/>
                  <dgm:constr type="primFontSz" for="des" forName="childText1" refType="primFontSz" refFor="des" refForName="parentText5" op="lte"/>
                  <dgm:constr type="primFontSz" for="des" forName="childText2" refType="primFontSz" refFor="des" refForName="parentText5" op="lte"/>
                  <dgm:constr type="primFontSz" for="des" forName="childText3" refType="primFontSz" refFor="des" refForName="parentText5" op="lte"/>
                  <dgm:constr type="primFontSz" for="des" forName="childText4" refType="primFontSz" refFor="des" refForName="parentText5" op="lte"/>
                  <dgm:constr type="primFontSz" for="des" forName="childText5" refType="primFontSz" refFor="des" refForName="parentText5" op="lte"/>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parentText5"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primFontSz" for="des" forName="childText4" refType="primFontSz" refFor="des" refForName="childText1" op="equ"/>
                  <dgm:constr type="primFontSz" for="des" forName="childText5" refType="primFontSz" refFor="des" refForName="childText1" op="equ"/>
                  <dgm:constr type="l" for="ch" forName="childText1" refType="w" fact="0"/>
                  <dgm:constr type="t" for="ch" forName="childText1" refType="h" fact="0.1997"/>
                  <dgm:constr type="w" for="ch" forName="childText1" refType="w" fact="0.18482"/>
                  <dgm:constr type="h" for="ch" forName="childText1" refType="h" fact="0.4763"/>
                  <dgm:constr type="l" for="ch" forName="childText2" refType="w" fact="0.1848"/>
                  <dgm:constr type="t" for="ch" forName="childText2" refType="h" fact="0.2862"/>
                  <dgm:constr type="w" for="ch" forName="childText2" refType="w" fact="0.18482"/>
                  <dgm:constr type="h" for="ch" forName="childText2" refType="h" fact="0.4763"/>
                  <dgm:constr type="l" for="ch" forName="childText3" refType="w" fact="0.3696"/>
                  <dgm:constr type="t" for="ch" forName="childText3" refType="h" fact="0.3727"/>
                  <dgm:constr type="w" for="ch" forName="childText3" refType="w" fact="0.18482"/>
                  <dgm:constr type="h" for="ch" forName="childText3" refType="h" fact="0.4763"/>
                  <dgm:constr type="l" for="ch" forName="childText4" refType="w" fact="0.5545"/>
                  <dgm:constr type="t" for="ch" forName="childText4" refType="h" fact="0.4592"/>
                  <dgm:constr type="w" for="ch" forName="childText4" refType="w" fact="0.18482"/>
                  <dgm:constr type="h" for="ch" forName="childText4" refType="h" fact="0.4763"/>
                  <dgm:constr type="l" for="ch" forName="childText5" refType="w" fact="0.7393"/>
                  <dgm:constr type="t" for="ch" forName="childText5" refType="h" fact="0.5457"/>
                  <dgm:constr type="w" for="ch" forName="childText5" refType="w" fact="0.18482"/>
                  <dgm:constr type="h" for="ch" forName="childText5" refType="h" fact="0.4763"/>
                  <dgm:constr type="l" for="ch" forName="parentText1" refType="w" fact="0"/>
                  <dgm:constr type="t" for="ch" forName="parentText1" refType="h" fact="0"/>
                  <dgm:constr type="w" for="ch" forName="parentText1" refType="w"/>
                  <dgm:constr type="h" for="ch" forName="parentText1" refType="h" fact="0.2594"/>
                  <dgm:constr type="l" for="ch" forName="parentText2" refType="w" fact="0.1848"/>
                  <dgm:constr type="t" for="ch" forName="parentText2" refType="h" fact="0.0865"/>
                  <dgm:constr type="w" for="ch" forName="parentText2" refType="w" fact="0.8152"/>
                  <dgm:constr type="h" for="ch" forName="parentText2" refType="h" fact="0.2594"/>
                  <dgm:constr type="l" for="ch" forName="parentText3" refType="w" fact="0.3696"/>
                  <dgm:constr type="t" for="ch" forName="parentText3" refType="h" fact="0.173"/>
                  <dgm:constr type="w" for="ch" forName="parentText3" refType="w" fact="0.6304"/>
                  <dgm:constr type="h" for="ch" forName="parentText3" refType="h" fact="0.2594"/>
                  <dgm:constr type="l" for="ch" forName="parentText4" refType="w" fact="0.5545"/>
                  <dgm:constr type="t" for="ch" forName="parentText4" refType="h" fact="0.2595"/>
                  <dgm:constr type="w" for="ch" forName="parentText4" refType="w" fact="0.4455"/>
                  <dgm:constr type="h" for="ch" forName="parentText4" refType="h" fact="0.2594"/>
                  <dgm:constr type="l" for="ch" forName="parentText5" refType="w" fact="0.7393"/>
                  <dgm:constr type="t" for="ch" forName="parentText5" refType="h" fact="0.346"/>
                  <dgm:constr type="w" for="ch" forName="parentText5" refType="w" fact="0.2607"/>
                  <dgm:constr type="h" for="ch" forName="parentText5" refType="h" fact="0.2594"/>
                </dgm:constrLst>
              </dgm:if>
              <dgm:else name="Name51">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4" refType="primFontSz" refFor="des" refForName="parentText1" op="lte"/>
                  <dgm:constr type="primFontSz" for="des" forName="childText5"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4" refType="primFontSz" refFor="des" refForName="parentText2" op="lte"/>
                  <dgm:constr type="primFontSz" for="des" forName="childText5"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childText4" refType="primFontSz" refFor="des" refForName="parentText3" op="lte"/>
                  <dgm:constr type="primFontSz" for="des" forName="childText5" refType="primFontSz" refFor="des" refForName="parentText3" op="lte"/>
                  <dgm:constr type="primFontSz" for="des" forName="childText1" refType="primFontSz" refFor="des" refForName="parentText4" op="lte"/>
                  <dgm:constr type="primFontSz" for="des" forName="childText2" refType="primFontSz" refFor="des" refForName="parentText4" op="lte"/>
                  <dgm:constr type="primFontSz" for="des" forName="childText3" refType="primFontSz" refFor="des" refForName="parentText4" op="lte"/>
                  <dgm:constr type="primFontSz" for="des" forName="childText4" refType="primFontSz" refFor="des" refForName="parentText4" op="lte"/>
                  <dgm:constr type="primFontSz" for="des" forName="childText5" refType="primFontSz" refFor="des" refForName="parentText4" op="lte"/>
                  <dgm:constr type="primFontSz" for="des" forName="childText1" refType="primFontSz" refFor="des" refForName="parentText5" op="lte"/>
                  <dgm:constr type="primFontSz" for="des" forName="childText2" refType="primFontSz" refFor="des" refForName="parentText5" op="lte"/>
                  <dgm:constr type="primFontSz" for="des" forName="childText3" refType="primFontSz" refFor="des" refForName="parentText5" op="lte"/>
                  <dgm:constr type="primFontSz" for="des" forName="childText4" refType="primFontSz" refFor="des" refForName="parentText5" op="lte"/>
                  <dgm:constr type="primFontSz" for="des" forName="childText5" refType="primFontSz" refFor="des" refForName="parentText5" op="lte"/>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parentText5"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primFontSz" for="des" forName="childText4" refType="primFontSz" refFor="des" refForName="childText1" op="equ"/>
                  <dgm:constr type="primFontSz" for="des" forName="childText5" refType="primFontSz" refFor="des" refForName="childText1" op="equ"/>
                  <dgm:constr type="l" for="ch" forName="childText1" refType="w" fact="0.81518"/>
                  <dgm:constr type="t" for="ch" forName="childText1" refType="h" fact="0.1997"/>
                  <dgm:constr type="w" for="ch" forName="childText1" refType="w" fact="0.18482"/>
                  <dgm:constr type="h" for="ch" forName="childText1" refType="h" fact="0.4763"/>
                  <dgm:constr type="l" for="ch" forName="childText2" refType="w" fact="0.63036"/>
                  <dgm:constr type="t" for="ch" forName="childText2" refType="h" fact="0.2862"/>
                  <dgm:constr type="w" for="ch" forName="childText2" refType="w" fact="0.18482"/>
                  <dgm:constr type="h" for="ch" forName="childText2" refType="h" fact="0.4763"/>
                  <dgm:constr type="l" for="ch" forName="childText3" refType="w" fact="0.44554"/>
                  <dgm:constr type="t" for="ch" forName="childText3" refType="h" fact="0.3727"/>
                  <dgm:constr type="w" for="ch" forName="childText3" refType="w" fact="0.18482"/>
                  <dgm:constr type="h" for="ch" forName="childText3" refType="h" fact="0.4763"/>
                  <dgm:constr type="l" for="ch" forName="childText4" refType="w" fact="0.26072"/>
                  <dgm:constr type="t" for="ch" forName="childText4" refType="h" fact="0.4592"/>
                  <dgm:constr type="w" for="ch" forName="childText4" refType="w" fact="0.18482"/>
                  <dgm:constr type="h" for="ch" forName="childText4" refType="h" fact="0.4763"/>
                  <dgm:constr type="l" for="ch" forName="childText5" refType="w" fact="0.0759"/>
                  <dgm:constr type="t" for="ch" forName="childText5" refType="h" fact="0.5457"/>
                  <dgm:constr type="w" for="ch" forName="childText5" refType="w" fact="0.18482"/>
                  <dgm:constr type="h" for="ch" forName="childText5" refType="h" fact="0.4763"/>
                  <dgm:constr type="l" for="ch" forName="parentText1" refType="w" fact="0"/>
                  <dgm:constr type="t" for="ch" forName="parentText1" refType="h" fact="0"/>
                  <dgm:constr type="w" for="ch" forName="parentText1" refType="w"/>
                  <dgm:constr type="h" for="ch" forName="parentText1" refType="h" fact="0.2594"/>
                  <dgm:constr type="l" for="ch" forName="parentText2" refType="w" fact="0"/>
                  <dgm:constr type="t" for="ch" forName="parentText2" refType="h" fact="0.0865"/>
                  <dgm:constr type="w" for="ch" forName="parentText2" refType="w" fact="0.8152"/>
                  <dgm:constr type="h" for="ch" forName="parentText2" refType="h" fact="0.2594"/>
                  <dgm:constr type="l" for="ch" forName="parentText3" refType="w" fact="0"/>
                  <dgm:constr type="t" for="ch" forName="parentText3" refType="h" fact="0.173"/>
                  <dgm:constr type="w" for="ch" forName="parentText3" refType="w" fact="0.6304"/>
                  <dgm:constr type="h" for="ch" forName="parentText3" refType="h" fact="0.2594"/>
                  <dgm:constr type="l" for="ch" forName="parentText4" refType="w" fact="0"/>
                  <dgm:constr type="t" for="ch" forName="parentText4" refType="h" fact="0.2595"/>
                  <dgm:constr type="w" for="ch" forName="parentText4" refType="w" fact="0.4455"/>
                  <dgm:constr type="h" for="ch" forName="parentText4" refType="h" fact="0.2594"/>
                  <dgm:constr type="l" for="ch" forName="parentText5" refType="w" fact="0"/>
                  <dgm:constr type="t" for="ch" forName="parentText5" refType="h" fact="0.346"/>
                  <dgm:constr type="w" for="ch" forName="parentText5" refType="w" fact="0.2607"/>
                  <dgm:constr type="h" for="ch" forName="parentText5" refType="h" fact="0.2594"/>
                </dgm:constrLst>
              </dgm:else>
            </dgm:choose>
          </dgm:else>
        </dgm:choose>
      </dgm:else>
    </dgm:choose>
    <dgm:forEach name="Name52" axis="ch" ptType="node" cnt="1">
      <dgm:layoutNode name="parentText1" styleLbl="node1">
        <dgm:varLst>
          <dgm:chMax/>
          <dgm:chPref val="3"/>
          <dgm:bulletEnabled val="1"/>
        </dgm:varLst>
        <dgm:choose name="Name53">
          <dgm:if name="Name54" func="var" arg="dir" op="equ" val="norm">
            <dgm:alg type="tx">
              <dgm:param type="parTxLTRAlign" val="l"/>
            </dgm:alg>
            <dgm:shape xmlns:r="http://schemas.openxmlformats.org/officeDocument/2006/relationships" type="rightArrow" r:blip="">
              <dgm:adjLst>
                <dgm:adj idx="1" val="0.5"/>
                <dgm:adj idx="2" val="0.5"/>
              </dgm:adjLst>
            </dgm:shape>
            <dgm:constrLst>
              <dgm:constr type="lMarg" refType="primFontSz" fact="0.3"/>
              <dgm:constr type="rMarg" val="20"/>
              <dgm:constr type="tMarg" refType="primFontSz" fact="0.3"/>
              <dgm:constr type="bMarg" refType="h" fact="0.45"/>
            </dgm:constrLst>
          </dgm:if>
          <dgm:else name="Name55">
            <dgm:alg type="tx">
              <dgm:param type="parTxLTRAlign" val="r"/>
            </dgm:alg>
            <dgm:shape xmlns:r="http://schemas.openxmlformats.org/officeDocument/2006/relationships" type="leftArrow" r:blip="">
              <dgm:adjLst>
                <dgm:adj idx="1" val="0.5"/>
                <dgm:adj idx="2" val="0.5"/>
              </dgm:adjLst>
            </dgm:shape>
            <dgm:constrLst>
              <dgm:constr type="lMarg" val="20"/>
              <dgm:constr type="rMarg" refType="primFontSz" fact="0.3"/>
              <dgm:constr type="tMarg" refType="primFontSz" fact="0.3"/>
              <dgm:constr type="bMarg" refType="h" fact="0.45"/>
            </dgm:constrLst>
          </dgm:else>
        </dgm:choose>
        <dgm:presOf axis="self" ptType="node"/>
        <dgm:ruleLst>
          <dgm:rule type="primFontSz" val="5" fact="NaN" max="NaN"/>
        </dgm:ruleLst>
      </dgm:layoutNode>
      <dgm:choose name="Name56">
        <dgm:if name="Name57" axis="ch" ptType="node" func="cnt" op="gte" val="1">
          <dgm:layoutNode name="childText1" styleLbl="solidAlignAcc1">
            <dgm:varLst>
              <dgm:chMax val="0"/>
              <dgm:chPref val="0"/>
              <dgm:bulletEnabled val="1"/>
            </dgm:varLst>
            <dgm:alg type="tx">
              <dgm:param type="txAnchorVert" val="t"/>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8"/>
      </dgm:choose>
    </dgm:forEach>
    <dgm:forEach name="Name59" axis="ch" ptType="node" st="2" cnt="1">
      <dgm:layoutNode name="parentText2" styleLbl="node1">
        <dgm:varLst>
          <dgm:chMax/>
          <dgm:chPref val="3"/>
          <dgm:bulletEnabled val="1"/>
        </dgm:varLst>
        <dgm:choose name="Name60">
          <dgm:if name="Name61" func="var" arg="dir" op="equ" val="norm">
            <dgm:alg type="tx">
              <dgm:param type="parTxLTRAlign" val="l"/>
            </dgm:alg>
            <dgm:shape xmlns:r="http://schemas.openxmlformats.org/officeDocument/2006/relationships" type="rightArrow" r:blip="">
              <dgm:adjLst>
                <dgm:adj idx="1" val="0.5"/>
                <dgm:adj idx="2" val="0.5"/>
              </dgm:adjLst>
            </dgm:shape>
            <dgm:constrLst>
              <dgm:constr type="lMarg" refType="primFontSz" fact="0.3"/>
              <dgm:constr type="rMarg" val="20"/>
              <dgm:constr type="tMarg" refType="primFontSz" fact="0.3"/>
              <dgm:constr type="bMarg" refType="h" fact="0.45"/>
            </dgm:constrLst>
          </dgm:if>
          <dgm:else name="Name62">
            <dgm:alg type="tx">
              <dgm:param type="parTxLTRAlign" val="r"/>
            </dgm:alg>
            <dgm:shape xmlns:r="http://schemas.openxmlformats.org/officeDocument/2006/relationships" type="leftArrow" r:blip="">
              <dgm:adjLst>
                <dgm:adj idx="1" val="0.5"/>
                <dgm:adj idx="2" val="0.5"/>
              </dgm:adjLst>
            </dgm:shape>
            <dgm:constrLst>
              <dgm:constr type="lMarg" val="20"/>
              <dgm:constr type="rMarg" refType="primFontSz" fact="0.3"/>
              <dgm:constr type="tMarg" refType="primFontSz" fact="0.3"/>
              <dgm:constr type="bMarg" refType="h" fact="0.45"/>
            </dgm:constrLst>
          </dgm:else>
        </dgm:choose>
        <dgm:presOf axis="self" ptType="node"/>
        <dgm:ruleLst>
          <dgm:rule type="primFontSz" val="5" fact="NaN" max="NaN"/>
        </dgm:ruleLst>
      </dgm:layoutNode>
      <dgm:choose name="Name63">
        <dgm:if name="Name64" axis="ch" ptType="node" func="cnt" op="gte" val="1">
          <dgm:layoutNode name="childText2" styleLbl="solidAlignAcc1">
            <dgm:varLst>
              <dgm:chMax val="0"/>
              <dgm:chPref val="0"/>
              <dgm:bulletEnabled val="1"/>
            </dgm:varLst>
            <dgm:alg type="tx">
              <dgm:param type="txAnchorVert" val="t"/>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5"/>
      </dgm:choose>
    </dgm:forEach>
    <dgm:forEach name="Name66" axis="ch" ptType="node" st="3" cnt="1">
      <dgm:layoutNode name="parentText3" styleLbl="node1">
        <dgm:varLst>
          <dgm:chMax/>
          <dgm:chPref val="3"/>
          <dgm:bulletEnabled val="1"/>
        </dgm:varLst>
        <dgm:choose name="Name67">
          <dgm:if name="Name68" func="var" arg="dir" op="equ" val="norm">
            <dgm:alg type="tx">
              <dgm:param type="parTxLTRAlign" val="l"/>
            </dgm:alg>
            <dgm:shape xmlns:r="http://schemas.openxmlformats.org/officeDocument/2006/relationships" type="rightArrow" r:blip="">
              <dgm:adjLst>
                <dgm:adj idx="1" val="0.5"/>
                <dgm:adj idx="2" val="0.5"/>
              </dgm:adjLst>
            </dgm:shape>
            <dgm:constrLst>
              <dgm:constr type="lMarg" refType="primFontSz" fact="0.3"/>
              <dgm:constr type="rMarg" val="20"/>
              <dgm:constr type="tMarg" refType="primFontSz" fact="0.3"/>
              <dgm:constr type="bMarg" refType="h" fact="0.45"/>
            </dgm:constrLst>
          </dgm:if>
          <dgm:else name="Name69">
            <dgm:alg type="tx">
              <dgm:param type="parTxLTRAlign" val="r"/>
            </dgm:alg>
            <dgm:shape xmlns:r="http://schemas.openxmlformats.org/officeDocument/2006/relationships" type="leftArrow" r:blip="">
              <dgm:adjLst>
                <dgm:adj idx="1" val="0.5"/>
                <dgm:adj idx="2" val="0.5"/>
              </dgm:adjLst>
            </dgm:shape>
            <dgm:constrLst>
              <dgm:constr type="lMarg" val="20"/>
              <dgm:constr type="rMarg" refType="primFontSz" fact="0.3"/>
              <dgm:constr type="tMarg" refType="primFontSz" fact="0.3"/>
              <dgm:constr type="bMarg" refType="h" fact="0.45"/>
            </dgm:constrLst>
          </dgm:else>
        </dgm:choose>
        <dgm:presOf axis="self" ptType="node"/>
        <dgm:ruleLst>
          <dgm:rule type="primFontSz" val="5" fact="NaN" max="NaN"/>
        </dgm:ruleLst>
      </dgm:layoutNode>
      <dgm:choose name="Name70">
        <dgm:if name="Name71" axis="ch" ptType="node" func="cnt" op="gte" val="1">
          <dgm:layoutNode name="childText3" styleLbl="solidAlignAcc1">
            <dgm:varLst>
              <dgm:chMax val="0"/>
              <dgm:chPref val="0"/>
              <dgm:bulletEnabled val="1"/>
            </dgm:varLst>
            <dgm:alg type="tx">
              <dgm:param type="txAnchorVert" val="t"/>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forEach>
    <dgm:forEach name="Name73" axis="ch" ptType="node" st="4" cnt="1">
      <dgm:layoutNode name="parentText4" styleLbl="node1">
        <dgm:varLst>
          <dgm:chMax/>
          <dgm:chPref val="3"/>
          <dgm:bulletEnabled val="1"/>
        </dgm:varLst>
        <dgm:choose name="Name74">
          <dgm:if name="Name75" func="var" arg="dir" op="equ" val="norm">
            <dgm:alg type="tx">
              <dgm:param type="parTxLTRAlign" val="l"/>
            </dgm:alg>
            <dgm:shape xmlns:r="http://schemas.openxmlformats.org/officeDocument/2006/relationships" type="rightArrow" r:blip="">
              <dgm:adjLst>
                <dgm:adj idx="1" val="0.5"/>
                <dgm:adj idx="2" val="0.5"/>
              </dgm:adjLst>
            </dgm:shape>
            <dgm:constrLst>
              <dgm:constr type="lMarg" refType="primFontSz" fact="0.3"/>
              <dgm:constr type="rMarg" val="20"/>
              <dgm:constr type="tMarg" refType="primFontSz" fact="0.3"/>
              <dgm:constr type="bMarg" refType="h" fact="0.45"/>
            </dgm:constrLst>
          </dgm:if>
          <dgm:else name="Name76">
            <dgm:alg type="tx">
              <dgm:param type="parTxLTRAlign" val="r"/>
            </dgm:alg>
            <dgm:shape xmlns:r="http://schemas.openxmlformats.org/officeDocument/2006/relationships" type="leftArrow" r:blip="">
              <dgm:adjLst>
                <dgm:adj idx="1" val="0.5"/>
                <dgm:adj idx="2" val="0.5"/>
              </dgm:adjLst>
            </dgm:shape>
            <dgm:constrLst>
              <dgm:constr type="lMarg" val="20"/>
              <dgm:constr type="rMarg" refType="primFontSz" fact="0.3"/>
              <dgm:constr type="tMarg" refType="primFontSz" fact="0.3"/>
              <dgm:constr type="bMarg" refType="h" fact="0.45"/>
            </dgm:constrLst>
          </dgm:else>
        </dgm:choose>
        <dgm:presOf axis="self" ptType="node"/>
        <dgm:ruleLst>
          <dgm:rule type="primFontSz" val="5" fact="NaN" max="NaN"/>
        </dgm:ruleLst>
      </dgm:layoutNode>
      <dgm:choose name="Name77">
        <dgm:if name="Name78" axis="ch" ptType="node" func="cnt" op="gte" val="1">
          <dgm:layoutNode name="childText4" styleLbl="solidAlignAcc1">
            <dgm:varLst>
              <dgm:chMax val="0"/>
              <dgm:chPref val="0"/>
              <dgm:bulletEnabled val="1"/>
            </dgm:varLst>
            <dgm:alg type="tx">
              <dgm:param type="txAnchorVert" val="t"/>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9"/>
      </dgm:choose>
    </dgm:forEach>
    <dgm:forEach name="Name80" axis="ch" ptType="node" st="5" cnt="1">
      <dgm:layoutNode name="parentText5" styleLbl="node1">
        <dgm:varLst>
          <dgm:chMax/>
          <dgm:chPref val="3"/>
          <dgm:bulletEnabled val="1"/>
        </dgm:varLst>
        <dgm:choose name="Name81">
          <dgm:if name="Name82" func="var" arg="dir" op="equ" val="norm">
            <dgm:alg type="tx">
              <dgm:param type="parTxLTRAlign" val="l"/>
            </dgm:alg>
            <dgm:shape xmlns:r="http://schemas.openxmlformats.org/officeDocument/2006/relationships" type="rightArrow" r:blip="">
              <dgm:adjLst>
                <dgm:adj idx="1" val="0.5"/>
                <dgm:adj idx="2" val="0.5"/>
              </dgm:adjLst>
            </dgm:shape>
            <dgm:constrLst>
              <dgm:constr type="lMarg" refType="primFontSz" fact="0.3"/>
              <dgm:constr type="rMarg" val="20"/>
              <dgm:constr type="tMarg" refType="primFontSz" fact="0.3"/>
              <dgm:constr type="bMarg" refType="h" fact="0.45"/>
            </dgm:constrLst>
          </dgm:if>
          <dgm:else name="Name83">
            <dgm:alg type="tx">
              <dgm:param type="parTxLTRAlign" val="r"/>
            </dgm:alg>
            <dgm:shape xmlns:r="http://schemas.openxmlformats.org/officeDocument/2006/relationships" type="leftArrow" r:blip="">
              <dgm:adjLst>
                <dgm:adj idx="1" val="0.5"/>
                <dgm:adj idx="2" val="0.5"/>
              </dgm:adjLst>
            </dgm:shape>
            <dgm:constrLst>
              <dgm:constr type="lMarg" val="20"/>
              <dgm:constr type="rMarg" refType="primFontSz" fact="0.3"/>
              <dgm:constr type="tMarg" refType="primFontSz" fact="0.3"/>
              <dgm:constr type="bMarg" refType="h" fact="0.45"/>
            </dgm:constrLst>
          </dgm:else>
        </dgm:choose>
        <dgm:presOf axis="self" ptType="node"/>
        <dgm:ruleLst>
          <dgm:rule type="primFontSz" val="5" fact="NaN" max="NaN"/>
        </dgm:ruleLst>
      </dgm:layoutNode>
      <dgm:choose name="Name84">
        <dgm:if name="Name85" axis="ch" ptType="node" func="cnt" op="gte" val="1">
          <dgm:layoutNode name="childText5" styleLbl="solidAlignAcc1">
            <dgm:varLst>
              <dgm:chMax val="0"/>
              <dgm:chPref val="0"/>
              <dgm:bulletEnabled val="1"/>
            </dgm:varLst>
            <dgm:alg type="tx">
              <dgm:param type="txAnchorVert" val="t"/>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6"/>
      </dgm:choose>
    </dgm:forEach>
  </dgm:layoutNode>
</dgm:layoutDef>
</file>

<file path=ppt/diagrams/layout10.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12.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13.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14.xml><?xml version="1.0" encoding="utf-8"?>
<dgm:layoutDef xmlns:dgm="http://schemas.openxmlformats.org/drawingml/2006/diagram" xmlns:a="http://schemas.openxmlformats.org/drawingml/2006/main" uniqueId="urn:microsoft.com/office/officeart/2008/layout/AlternatingHexagons">
  <dgm:title val=""/>
  <dgm:desc val=""/>
  <dgm:catLst>
    <dgm:cat type="list" pri="1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dir/>
      <dgm:animLvl val="lvl"/>
    </dgm:varLst>
    <dgm:alg type="lin">
      <dgm:param type="linDir" val="fromT"/>
    </dgm:alg>
    <dgm:shape xmlns:r="http://schemas.openxmlformats.org/officeDocument/2006/relationships" r:blip="">
      <dgm:adjLst/>
    </dgm:shape>
    <dgm:constrLst>
      <dgm:constr type="primFontSz" for="des" forName="Parent1" val="65"/>
      <dgm:constr type="primFontSz" for="des" forName="Childtext1" refType="primFontSz" refFor="des" refForName="Parent1" op="lte"/>
      <dgm:constr type="w" for="ch" forName="composite" refType="w"/>
      <dgm:constr type="h" for="ch" forName="composite" refType="h"/>
      <dgm:constr type="h" for="ch" forName="spaceBetweenRectangles" refType="w" refFor="ch" refForName="composite" fact="-0.042"/>
      <dgm:constr type="sp" refType="h" refFor="ch" refForName="composite" op="equ" fact="0.1"/>
    </dgm:constrLst>
    <dgm:forEach name="nodesForEach" axis="ch" ptType="node">
      <dgm:layoutNode name="composite">
        <dgm:alg type="composite">
          <dgm:param type="ar" val="3.6"/>
        </dgm:alg>
        <dgm:shape xmlns:r="http://schemas.openxmlformats.org/officeDocument/2006/relationships" r:blip="">
          <dgm:adjLst/>
        </dgm:shape>
        <dgm:choose name="Name1">
          <dgm:if name="Name2" func="var" arg="dir" op="equ" val="norm">
            <dgm:choose name="Name3">
              <dgm:if name="Name4" axis="self" ptType="node" func="posOdd" op="equ" val="1">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dgm:constr type="h" for="ch" forName="BalanceSpacing" refType="h" fact="0.1"/>
                  <dgm:constr type="l" for="ch" forName="BalanceSpacing1" refType="w" fact="0.69"/>
                  <dgm:constr type="t" for="ch" forName="BalanceSpacing1" refType="h" fact="0.2"/>
                  <dgm:constr type="w" for="ch" forName="BalanceSpacing1" refType="w" fact="0.31"/>
                  <dgm:constr type="h" for="ch" forName="BalanceSpacing1" refType="h" fact="0.6"/>
                </dgm:constrLst>
              </dgm:if>
              <dgm:else name="Name5">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 type="l" for="ch" forName="BalanceSpacing1" refType="w" fact="0"/>
                  <dgm:constr type="t" for="ch" forName="BalanceSpacing1" refType="h" fact="0.2"/>
                  <dgm:constr type="w" for="ch" forName="BalanceSpacing1" refType="w" fact="0.3"/>
                  <dgm:constr type="h" for="ch" forName="BalanceSpacing1" refType="h" fact="0.6"/>
                </dgm:constrLst>
              </dgm:else>
            </dgm:choose>
          </dgm:if>
          <dgm:else name="Name6">
            <dgm:choose name="Name7">
              <dgm:if name="Name8" axis="self" ptType="node" func="posOdd" op="equ" val="1">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Lst>
              </dgm:if>
              <dgm:else name="Name9">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fact="0.18"/>
                  <dgm:constr type="h" for="ch" forName="BalanceSpacing" refType="h"/>
                </dgm:constrLst>
              </dgm:else>
            </dgm:choose>
          </dgm:else>
        </dgm:choose>
        <dgm:layoutNode name="Parent1" styleLbl="node1">
          <dgm:varLst>
            <dgm:chMax val="1"/>
            <dgm:chPref val="1"/>
            <dgm:bulletEnabled val="1"/>
          </dgm:varLst>
          <dgm:alg type="tx"/>
          <dgm:shape xmlns:r="http://schemas.openxmlformats.org/officeDocument/2006/relationships" rot="90" type="hexagon" r:blip="">
            <dgm:adjLst>
              <dgm:adj idx="1" val="0.25"/>
              <dgm:adj idx="2" val="1.154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hildtext1" styleLbl="revTx">
          <dgm:varLst>
            <dgm:chMax val="0"/>
            <dgm:chPref val="0"/>
            <dgm:bulletEnabled val="1"/>
          </dgm:varLst>
          <dgm:choose name="Name10">
            <dgm:if name="Name11" func="var" arg="dir" op="equ" val="norm">
              <dgm:choose name="Name12">
                <dgm:if name="Name13" axis="self" ptType="node" func="posOdd" op="equ" val="1">
                  <dgm:alg type="tx">
                    <dgm:param type="parTxLTRAlign" val="l"/>
                  </dgm:alg>
                </dgm:if>
                <dgm:else name="Name14">
                  <dgm:alg type="tx">
                    <dgm:param type="parTxLTRAlign" val="r"/>
                  </dgm:alg>
                </dgm:else>
              </dgm:choose>
            </dgm:if>
            <dgm:else name="Name15">
              <dgm:choose name="Name16">
                <dgm:if name="Name17" axis="self" ptType="node" func="posOdd" op="equ" val="1">
                  <dgm:alg type="tx">
                    <dgm:param type="parTxLTRAlign" val="r"/>
                  </dgm:alg>
                </dgm:if>
                <dgm:else name="Name18">
                  <dgm:alg type="tx">
                    <dgm:param type="parTxLTRAlign" val="l"/>
                  </dgm:alg>
                </dgm:else>
              </dgm:choose>
            </dgm:else>
          </dgm:choose>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BalanceSpacing">
          <dgm:alg type="sp"/>
          <dgm:shape xmlns:r="http://schemas.openxmlformats.org/officeDocument/2006/relationships" r:blip="">
            <dgm:adjLst/>
          </dgm:shape>
        </dgm:layoutNode>
        <dgm:layoutNode name="BalanceSpacing1">
          <dgm:alg type="sp"/>
          <dgm:shape xmlns:r="http://schemas.openxmlformats.org/officeDocument/2006/relationships" r:blip="">
            <dgm:adjLst/>
          </dgm:shape>
        </dgm:layoutNode>
        <dgm:forEach name="Name19" axis="followSib" ptType="sibTrans" hideLastTrans="0" cnt="1">
          <dgm:layoutNode name="Accent1Text" styleLbl="node1">
            <dgm:alg type="tx"/>
            <dgm:shape xmlns:r="http://schemas.openxmlformats.org/officeDocument/2006/relationships" rot="90" type="hexagon" r:blip="">
              <dgm:adjLst>
                <dgm:adj idx="1" val="0.25"/>
                <dgm:adj idx="2" val="1.1547"/>
              </dgm:adjLst>
            </dgm:shape>
            <dgm:presOf axis="self" ptType="sibTrans"/>
            <dgm:constrLst>
              <dgm:constr type="lMarg"/>
              <dgm:constr type="rMarg"/>
              <dgm:constr type="tMarg"/>
              <dgm:constr type="bMarg"/>
            </dgm:constrLst>
            <dgm:ruleLst>
              <dgm:rule type="primFontSz" val="5" fact="NaN" max="NaN"/>
            </dgm:ruleLst>
          </dgm:layoutNode>
        </dgm:forEach>
      </dgm:layoutNode>
      <dgm:forEach name="Name2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15.xml><?xml version="1.0" encoding="utf-8"?>
<dgm:layoutDef xmlns:dgm="http://schemas.openxmlformats.org/drawingml/2006/diagram" xmlns:a="http://schemas.openxmlformats.org/drawingml/2006/main" uniqueId="urn:microsoft.com/office/officeart/2005/8/layout/gear1">
  <dgm:title val=""/>
  <dgm:desc val=""/>
  <dgm:catLst>
    <dgm:cat type="relationship" pri="3000"/>
    <dgm:cat type="process" pri="28000"/>
    <dgm:cat type="cycle" pri="14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useDef="1">
    <dgm:dataModel>
      <dgm:ptLst/>
      <dgm:bg/>
      <dgm:whole/>
    </dgm:dataModel>
  </dgm:clrData>
  <dgm:layoutNode name="composite">
    <dgm:varLst>
      <dgm:chMax val="3"/>
      <dgm:animLvl val="lvl"/>
      <dgm:resizeHandles val="exact"/>
    </dgm:varLst>
    <dgm:alg type="composite">
      <dgm:param type="ar" val="1"/>
    </dgm:alg>
    <dgm:shape xmlns:r="http://schemas.openxmlformats.org/officeDocument/2006/relationships" r:blip="">
      <dgm:adjLst/>
    </dgm:shape>
    <dgm:presOf/>
    <dgm:choose name="Name0">
      <dgm:if name="Name1" axis="ch" ptType="node" func="cnt" op="lte" val="1">
        <dgm:constrLst>
          <dgm:constr type="primFontSz" for="ch" ptType="node" op="equ" val="65"/>
          <dgm:constr type="w" for="ch" forName="gear1" refType="w" fact="0.55"/>
          <dgm:constr type="h" for="ch" forName="gear1" refType="w" fact="0.55"/>
          <dgm:constr type="l" for="ch" forName="gear1" refType="w" fact="0.05"/>
          <dgm:constr type="t" for="ch" forName="gear1" refType="w" fact="0.05"/>
          <dgm:constr type="w" for="ch" forName="gear1srcNode" val="1"/>
          <dgm:constr type="h" for="ch" forName="gear1srcNode" val="1"/>
          <dgm:constr type="l" for="ch" forName="gear1srcNode" refType="w" fact="0.32"/>
          <dgm:constr type="t" for="ch" forName="gear1srcNode"/>
          <dgm:constr type="w" for="ch" forName="gear1dstNode" val="1"/>
          <dgm:constr type="h" for="ch" forName="gear1dstNode" val="1"/>
          <dgm:constr type="r" for="ch" forName="gear1dstNode" refType="w" fact="0.58"/>
          <dgm:constr type="t" for="ch" forName="gear1dstNode" refType="h" fact="0.5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dgm:constr type="b" for="ch" forName="gear1ch" refType="h" fact="0.6"/>
        </dgm:constrLst>
      </dgm:if>
      <dgm:if name="Name2" axis="ch" ptType="node" func="cnt" op="equ" val="2">
        <dgm:constrLst>
          <dgm:constr type="primFontSz" for="ch" ptType="node" op="equ" val="65"/>
          <dgm:constr type="w" for="ch" forName="gear1" refType="w" fact="0.55"/>
          <dgm:constr type="h" for="ch" forName="gear1" refType="w" fact="0.55"/>
          <dgm:constr type="l" for="ch" forName="gear1" refType="w" fact="0.45"/>
          <dgm:constr type="t" for="ch" forName="gear1" refType="w" fact="0.25"/>
          <dgm:constr type="w" for="ch" forName="gear1srcNode" val="1"/>
          <dgm:constr type="h" for="ch" forName="gear1srcNode" val="1"/>
          <dgm:constr type="l" for="ch" forName="gear1srcNode" refType="w" fact="0.72"/>
          <dgm:constr type="t" for="ch" forName="gear1srcNode" refType="w" fact="0.2"/>
          <dgm:constr type="w" for="ch" forName="gear1dstNode" val="1"/>
          <dgm:constr type="h" for="ch" forName="gear1dstNode" val="1"/>
          <dgm:constr type="r" for="ch" forName="gear1dstNode" refType="w" fact="0.98"/>
          <dgm:constr type="t" for="ch" forName="gear1dstNode" refType="h" fact="0.7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w" fact="0.8"/>
          <dgm:constr type="w" for="ch" forName="gear2" refType="w" fact="0.4"/>
          <dgm:constr type="h" for="ch" forName="gear2" refType="w" fact="0.4"/>
          <dgm:constr type="l" for="ch" forName="gear2" refType="w" fact="0.13"/>
          <dgm:constr type="t" for="ch" forName="gear2" refType="w" fact="0.12"/>
          <dgm:constr type="w" for="ch" forName="gear2srcNode" val="1"/>
          <dgm:constr type="h" for="ch" forName="gear2srcNode" val="1"/>
          <dgm:constr type="l" for="ch" forName="gear2srcNode" refType="w" fact="0.23"/>
          <dgm:constr type="t" for="ch" forName="gear2srcNode" refType="w" fact="0.08"/>
          <dgm:constr type="w" for="ch" forName="gear2dstNode" val="1"/>
          <dgm:constr type="h" for="ch" forName="gear2dstNode" val="1"/>
          <dgm:constr type="l" for="ch" forName="gear2dstNode" refType="w" fact="0.1"/>
          <dgm:constr type="t" for="ch" forName="gear2dstNode" refType="h" fact="0.3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refType="w" fact="0.34"/>
          <dgm:constr type="t" for="ch" forName="gear2ch" refType="w" fact="0.04"/>
        </dgm:constrLst>
      </dgm:if>
      <dgm:else name="Name3">
        <dgm:constrLst>
          <dgm:constr type="primFontSz" for="ch" ptType="node" op="equ" val="65"/>
          <dgm:constr type="w" for="ch" forName="gear1" refType="w" fact="0.55"/>
          <dgm:constr type="h" for="ch" forName="gear1" refType="w" fact="0.55"/>
          <dgm:constr type="l" for="ch" forName="gear1" refType="w" fact="0.45"/>
          <dgm:constr type="t" for="ch" forName="gear1" refType="w" fact="0.45"/>
          <dgm:constr type="w" for="ch" forName="gear1srcNode" val="1"/>
          <dgm:constr type="h" for="ch" forName="gear1srcNode" val="1"/>
          <dgm:constr type="l" for="ch" forName="gear1srcNode" refType="w" fact="0.72"/>
          <dgm:constr type="t" for="ch" forName="gear1srcNode" refType="w" fact="0.4"/>
          <dgm:constr type="w" for="ch" forName="gear1dstNode" val="1"/>
          <dgm:constr type="h" for="ch" forName="gear1dstNode" val="1"/>
          <dgm:constr type="r" for="ch" forName="gear1dstNode" refType="w" fact="0.98"/>
          <dgm:constr type="t" for="ch" forName="gear1dstNode" refType="h" fact="0.95"/>
          <dgm:constr type="diam" for="des" forName="connector1" refType="w" refFor="ch" refForName="gear1" op="equ" fact="1.15"/>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h"/>
          <dgm:constr type="w" for="ch" forName="gear2" refType="w" fact="0.4"/>
          <dgm:constr type="h" for="ch" forName="gear2" refType="w" fact="0.4"/>
          <dgm:constr type="l" for="ch" forName="gear2" refType="w" fact="0.13"/>
          <dgm:constr type="t" for="ch" forName="gear2" refType="w" fact="0.32"/>
          <dgm:constr type="w" for="ch" forName="gear2srcNode" val="1"/>
          <dgm:constr type="h" for="ch" forName="gear2srcNode" val="1"/>
          <dgm:constr type="l" for="ch" forName="gear2srcNode" refType="w" fact="0.23"/>
          <dgm:constr type="t" for="ch" forName="gear2srcNode" refType="w" fact="0.28"/>
          <dgm:constr type="w" for="ch" forName="gear2dstNode" val="1"/>
          <dgm:constr type="h" for="ch" forName="gear2dstNode" val="1"/>
          <dgm:constr type="l" for="ch" forName="gear2dstNode" refType="w" fact="0.1"/>
          <dgm:constr type="t" for="ch" forName="gear2dstNode" refType="h" fact="0.5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dgm:constr type="t" for="ch" forName="gear2ch" refType="w" fact="0.58"/>
          <dgm:constr type="w" for="ch" forName="gear3" refType="w" fact="0.48"/>
          <dgm:constr type="h" for="ch" forName="gear3" refType="w" fact="0.48"/>
          <dgm:constr type="l" for="ch" forName="gear3" refType="w" fact="0.31"/>
          <dgm:constr type="t" for="ch" forName="gear3"/>
          <dgm:constr type="w" for="ch" forName="gear3tx" refType="w" fact="0.22"/>
          <dgm:constr type="h" for="ch" forName="gear3tx" refType="w" fact="0.22"/>
          <dgm:constr type="ctrX" for="ch" forName="gear3tx" refType="ctrX" refFor="ch" refForName="gear3"/>
          <dgm:constr type="ctrY" for="ch" forName="gear3tx" refType="ctrY" refFor="ch" refForName="gear3"/>
          <dgm:constr type="w" for="ch" forName="gear3srcNode" val="1"/>
          <dgm:constr type="h" for="ch" forName="gear3srcNode" val="1"/>
          <dgm:constr type="l" for="ch" forName="gear3srcNode" refType="w" fact="0.3"/>
          <dgm:constr type="t" for="ch" forName="gear3srcNode" refType="w" fact="0.25"/>
          <dgm:constr type="w" for="ch" forName="gear3dstNode" val="1"/>
          <dgm:constr type="h" for="ch" forName="gear3dstNode" val="1"/>
          <dgm:constr type="l" for="ch" forName="gear3dstNode" refType="w" fact="0.38"/>
          <dgm:constr type="t" for="ch" forName="gear3dstNode" refType="h" fact="0.05"/>
          <dgm:constr type="diam" for="des" forName="connector3" refType="w" refFor="ch" refForName="gear3" op="equ"/>
          <dgm:constr type="h" for="des" forName="connector3" refType="w" refFor="ch" refForName="gear1" op="equ" fact="0.1"/>
          <dgm:constr type="w" for="ch" forName="gear3ch" refType="w" fact="0.35"/>
          <dgm:constr type="h" for="ch" forName="gear3ch" refType="w" refFor="ch" refForName="gear3ch" fact="0.6"/>
          <dgm:constr type="l" for="ch" forName="gear3ch" refType="w" fact="0.65"/>
          <dgm:constr type="t" for="ch" forName="gear3ch" refType="h" fact="0.13"/>
        </dgm:constrLst>
      </dgm:else>
    </dgm:choose>
    <dgm:ruleLst/>
    <dgm:forEach name="Name4" axis="ch" ptType="node" cnt="1">
      <dgm:layoutNode name="gear1" styleLbl="node1">
        <dgm:varLst>
          <dgm:chMax val="1"/>
          <dgm:bulletEnabled val="1"/>
        </dgm:varLst>
        <dgm:alg type="tx">
          <dgm:param type="txAnchorVertCh" val="mid"/>
        </dgm:alg>
        <dgm:shape xmlns:r="http://schemas.openxmlformats.org/officeDocument/2006/relationships" type="gear9"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1srcNode">
        <dgm:alg type="sp"/>
        <dgm:shape xmlns:r="http://schemas.openxmlformats.org/officeDocument/2006/relationships" type="rect" r:blip="" hideGeom="1">
          <dgm:adjLst/>
        </dgm:shape>
        <dgm:presOf axis="self"/>
        <dgm:constrLst/>
        <dgm:ruleLst/>
      </dgm:layoutNode>
      <dgm:layoutNode name="gear1dstNode">
        <dgm:alg type="sp"/>
        <dgm:shape xmlns:r="http://schemas.openxmlformats.org/officeDocument/2006/relationships" type="rect" r:blip="" hideGeom="1">
          <dgm:adjLst/>
        </dgm:shape>
        <dgm:presOf axis="self"/>
        <dgm:constrLst/>
        <dgm:ruleLst/>
      </dgm:layoutNode>
      <dgm:choose name="Name5">
        <dgm:if name="Name6" axis="ch" ptType="node" func="cnt" op="gte" val="1">
          <dgm:layoutNode name="gear1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7"/>
      </dgm:choose>
    </dgm:forEach>
    <dgm:forEach name="Name8" axis="ch" ptType="node" st="2" cnt="1">
      <dgm:layoutNode name="gear2" styleLbl="node1">
        <dgm:varLst>
          <dgm:chMax val="1"/>
          <dgm:bulletEnabled val="1"/>
        </dgm:varLst>
        <dgm:alg type="tx">
          <dgm:param type="txAnchorVertCh" val="mid"/>
        </dgm:alg>
        <dgm:shape xmlns:r="http://schemas.openxmlformats.org/officeDocument/2006/relationships" type="gear6"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2srcNode">
        <dgm:alg type="sp"/>
        <dgm:shape xmlns:r="http://schemas.openxmlformats.org/officeDocument/2006/relationships" type="rect" r:blip="" hideGeom="1">
          <dgm:adjLst/>
        </dgm:shape>
        <dgm:presOf axis="self"/>
        <dgm:constrLst/>
        <dgm:ruleLst/>
      </dgm:layoutNode>
      <dgm:layoutNode name="gear2dstNode">
        <dgm:alg type="sp"/>
        <dgm:shape xmlns:r="http://schemas.openxmlformats.org/officeDocument/2006/relationships" type="rect" r:blip="" hideGeom="1">
          <dgm:adjLst/>
        </dgm:shape>
        <dgm:presOf axis="self"/>
        <dgm:constrLst/>
        <dgm:ruleLst/>
      </dgm:layoutNode>
      <dgm:choose name="Name9">
        <dgm:if name="Name10" axis="ch" ptType="node" func="cnt" op="gte" val="1">
          <dgm:layoutNode name="gear2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1"/>
      </dgm:choose>
    </dgm:forEach>
    <dgm:forEach name="Name12" axis="ch" ptType="node" st="3" cnt="1">
      <dgm:layoutNode name="gear3" styleLbl="node1">
        <dgm:alg type="sp"/>
        <dgm:shape xmlns:r="http://schemas.openxmlformats.org/officeDocument/2006/relationships" rot="-15" type="gear6" r:blip="">
          <dgm:adjLst/>
        </dgm:shape>
        <dgm:presOf axis="self"/>
        <dgm:constrLst/>
        <dgm:ruleLst/>
      </dgm:layoutNode>
      <dgm:layoutNode name="gear3tx" styleLbl="node1">
        <dgm:varLst>
          <dgm:chMax val="1"/>
          <dgm:bulletEnabled val="1"/>
        </dgm:varLst>
        <dgm:alg type="tx">
          <dgm:param type="txAnchorVertCh" val="mid"/>
        </dgm:alg>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3srcNode">
        <dgm:alg type="sp"/>
        <dgm:shape xmlns:r="http://schemas.openxmlformats.org/officeDocument/2006/relationships" type="rect" r:blip="" hideGeom="1">
          <dgm:adjLst/>
        </dgm:shape>
        <dgm:presOf axis="self"/>
        <dgm:constrLst/>
        <dgm:ruleLst/>
      </dgm:layoutNode>
      <dgm:layoutNode name="gear3dstNode">
        <dgm:alg type="sp"/>
        <dgm:shape xmlns:r="http://schemas.openxmlformats.org/officeDocument/2006/relationships" type="rect" r:blip="" hideGeom="1">
          <dgm:adjLst/>
        </dgm:shape>
        <dgm:presOf axis="self"/>
        <dgm:constrLst/>
        <dgm:ruleLst/>
      </dgm:layoutNode>
      <dgm:choose name="Name13">
        <dgm:if name="Name14" axis="ch" ptType="node" func="cnt" op="gte" val="1">
          <dgm:layoutNode name="gear3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5"/>
      </dgm:choose>
    </dgm:forEach>
    <dgm:forEach name="Name16" axis="ch" ptType="sibTrans" hideLastTrans="0" cnt="1">
      <dgm:layoutNode name="connector1" styleLbl="sibTrans2D1">
        <dgm:alg type="conn">
          <dgm:param type="connRout" val="curve"/>
          <dgm:param type="srcNode" val="gear1srcNode"/>
          <dgm:param type="dstNode" val="gear1dstNode"/>
          <dgm:param type="begPts" val="midR"/>
          <dgm:param type="endPts" val="tCtr"/>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7" axis="ch" ptType="sibTrans" hideLastTrans="0" st="2" cnt="1">
      <dgm:layoutNode name="connector2" styleLbl="sibTrans2D1">
        <dgm:alg type="conn">
          <dgm:param type="connRout" val="curve"/>
          <dgm:param type="srcNode" val="gear2srcNode"/>
          <dgm:param type="dstNode" val="gear2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8" axis="ch" ptType="sibTrans" hideLastTrans="0" st="3" cnt="1">
      <dgm:layoutNode name="connector3" styleLbl="sibTrans2D1">
        <dgm:alg type="conn">
          <dgm:param type="connRout" val="curve"/>
          <dgm:param type="srcNode" val="gear3srcNode"/>
          <dgm:param type="dstNode" val="gear3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layoutNode>
</dgm:layoutDef>
</file>

<file path=ppt/diagrams/layout16.xml><?xml version="1.0" encoding="utf-8"?>
<dgm:layoutDef xmlns:dgm="http://schemas.openxmlformats.org/drawingml/2006/diagram" xmlns:a="http://schemas.openxmlformats.org/drawingml/2006/main" uniqueId="urn:microsoft.com/office/officeart/2005/8/layout/cycle6">
  <dgm:title val=""/>
  <dgm:desc val=""/>
  <dgm:catLst>
    <dgm:cat type="cycle" pri="4000"/>
    <dgm:cat type="relationship" pri="24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param type="endSty" val="noArr"/>
              </dgm:alg>
              <dgm:shape xmlns:r="http://schemas.openxmlformats.org/officeDocument/2006/relationships" type="conn" r:blip="">
                <dgm:adjLst/>
              </dgm:shape>
              <dgm:presOf axis="self"/>
              <dgm:constrLst>
                <dgm:constr type="h" refType="w" fact="0.65"/>
                <dgm:constr type="connDist"/>
                <dgm:constr type="begPad" refType="connDist" fact="0.01"/>
                <dgm:constr type="endPad" refType="connDist" fact="0.01"/>
              </dgm:constrLst>
              <dgm:ruleLst/>
            </dgm:layoutNode>
          </dgm:forEach>
        </dgm:if>
        <dgm:else name="Name16"/>
      </dgm:choose>
    </dgm:forEach>
  </dgm:layoutNode>
</dgm:layoutDef>
</file>

<file path=ppt/diagrams/layout17.xml><?xml version="1.0" encoding="utf-8"?>
<dgm:layoutDef xmlns:dgm="http://schemas.openxmlformats.org/drawingml/2006/diagram" xmlns:a="http://schemas.openxmlformats.org/drawingml/2006/main" uniqueId="urn:microsoft.com/office/officeart/2005/8/layout/cycle6">
  <dgm:title val=""/>
  <dgm:desc val=""/>
  <dgm:catLst>
    <dgm:cat type="cycle" pri="4000"/>
    <dgm:cat type="relationship" pri="24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param type="endSty" val="noArr"/>
              </dgm:alg>
              <dgm:shape xmlns:r="http://schemas.openxmlformats.org/officeDocument/2006/relationships" type="conn" r:blip="">
                <dgm:adjLst/>
              </dgm:shape>
              <dgm:presOf axis="self"/>
              <dgm:constrLst>
                <dgm:constr type="h" refType="w" fact="0.65"/>
                <dgm:constr type="connDist"/>
                <dgm:constr type="begPad" refType="connDist" fact="0.01"/>
                <dgm:constr type="endPad" refType="connDist" fact="0.01"/>
              </dgm:constrLst>
              <dgm:ruleLst/>
            </dgm:layoutNode>
          </dgm:forEach>
        </dgm:if>
        <dgm:else name="Name16"/>
      </dgm:choose>
    </dgm:forEach>
  </dgm:layoutNode>
</dgm:layoutDef>
</file>

<file path=ppt/diagrams/layout18.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19.xml><?xml version="1.0" encoding="utf-8"?>
<dgm:layoutDef xmlns:dgm="http://schemas.openxmlformats.org/drawingml/2006/diagram" xmlns:a="http://schemas.openxmlformats.org/drawingml/2006/main" uniqueId="urn:microsoft.com/office/officeart/2005/8/layout/cycle6">
  <dgm:title val=""/>
  <dgm:desc val=""/>
  <dgm:catLst>
    <dgm:cat type="cycle" pri="4000"/>
    <dgm:cat type="relationship" pri="24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param type="endSty" val="noArr"/>
              </dgm:alg>
              <dgm:shape xmlns:r="http://schemas.openxmlformats.org/officeDocument/2006/relationships" type="conn" r:blip="">
                <dgm:adjLst/>
              </dgm:shape>
              <dgm:presOf axis="self"/>
              <dgm:constrLst>
                <dgm:constr type="h" refType="w" fact="0.65"/>
                <dgm:constr type="connDist"/>
                <dgm:constr type="begPad" refType="connDist" fact="0.01"/>
                <dgm:constr type="endPad" refType="connDist" fact="0.01"/>
              </dgm:constrLst>
              <dgm:ruleLst/>
            </dgm:layoutNode>
          </dgm:forEach>
        </dgm:if>
        <dgm:else name="Name16"/>
      </dgm:choose>
    </dgm:forEach>
  </dgm:layoutNode>
</dgm:layoutDef>
</file>

<file path=ppt/diagrams/layout2.xml><?xml version="1.0" encoding="utf-8"?>
<dgm:layoutDef xmlns:dgm="http://schemas.openxmlformats.org/drawingml/2006/diagram" xmlns:a="http://schemas.openxmlformats.org/drawingml/2006/main" uniqueId="urn:microsoft.com/office/officeart/2009/3/layout/IncreasingArrowsProcess">
  <dgm:title val=""/>
  <dgm:desc val=""/>
  <dgm:catLst>
    <dgm:cat type="process" pri="5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ampData>
  <dgm:styleData>
    <dgm:dataModel>
      <dgm:ptLst>
        <dgm:pt modelId="0" type="doc"/>
        <dgm:pt modelId="10">
          <dgm:prSet phldr="1"/>
        </dgm:pt>
        <dgm:pt modelId="11">
          <dgm:prSet phldr="1"/>
        </dgm:pt>
        <dgm:pt modelId="20">
          <dgm:prSet phldr="1"/>
        </dgm:pt>
        <dgm:pt modelId="21">
          <dgm:prSet phldr="1"/>
        </dgm:pt>
      </dgm:ptLst>
      <dgm:cxnLst>
        <dgm:cxn modelId="40" srcId="0" destId="10" srcOrd="0" destOrd="0"/>
        <dgm:cxn modelId="12" srcId="10" destId="11" srcOrd="0" destOrd="0"/>
        <dgm:cxn modelId="50" srcId="0" destId="20" srcOrd="1" destOrd="0"/>
        <dgm:cxn modelId="22" srcId="20" destId="21" srcOrd="0" destOrd="0"/>
      </dgm:cxnLst>
      <dgm:bg/>
      <dgm:whole/>
    </dgm:dataModel>
  </dgm:styleData>
  <dgm:clr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clrData>
  <dgm:layoutNode name="Name0">
    <dgm:varLst>
      <dgm:chMax val="5"/>
      <dgm:chPref val="5"/>
      <dgm:dir/>
      <dgm:animLvl val="lvl"/>
    </dgm:varLst>
    <dgm:shape xmlns:r="http://schemas.openxmlformats.org/officeDocument/2006/relationships" r:blip="">
      <dgm:adjLst/>
    </dgm:shape>
    <dgm:choose name="Name1">
      <dgm:if name="Name2" axis="ch" ptType="node" func="cnt" op="equ" val="1">
        <dgm:choose name="Name3">
          <dgm:if name="Name4" axis="ch ch" ptType="node node" func="cnt" op="equ" val="0">
            <dgm:alg type="composite">
              <dgm:param type="ar" val="6.8662"/>
            </dgm:alg>
            <dgm:choose name="Name5">
              <dgm:if name="Name6" func="var" arg="dir" op="equ" val="norm">
                <dgm:constrLst>
                  <dgm:constr type="primFontSz" for="des" forName="parentText1" val="65"/>
                  <dgm:constr type="l" for="ch" forName="parentText1" refType="w" fact="0"/>
                  <dgm:constr type="t" for="ch" forName="parentText1" refType="h" fact="0"/>
                  <dgm:constr type="w" for="ch" forName="parentText1" refType="w"/>
                  <dgm:constr type="h" for="ch" forName="parentText1" refType="h"/>
                </dgm:constrLst>
              </dgm:if>
              <dgm:else name="Name7">
                <dgm:constrLst>
                  <dgm:constr type="primFontSz" for="des" forName="parentText1" val="65"/>
                  <dgm:constr type="l" for="ch" forName="parentText1" refType="w" fact="0"/>
                  <dgm:constr type="t" for="ch" forName="parentText1" refType="h" fact="0"/>
                  <dgm:constr type="w" for="ch" forName="parentText1" refType="w"/>
                  <dgm:constr type="h" for="ch" forName="parentText1" refType="h"/>
                </dgm:constrLst>
              </dgm:else>
            </dgm:choose>
          </dgm:if>
          <dgm:else name="Name8">
            <dgm:alg type="composite">
              <dgm:param type="ar" val="1.9864"/>
            </dgm:alg>
            <dgm:choose name="Name9">
              <dgm:if name="Name10" func="var" arg="dir" op="equ" val="norm">
                <dgm:constrLst>
                  <dgm:constr type="primFontSz" for="des" forName="childText1" val="65"/>
                  <dgm:constr type="primFontSz" for="des" forName="parentText1" val="65"/>
                  <dgm:constr type="primFontSz" for="des" forName="childText1" refType="primFontSz" refFor="des" refForName="parentText1" op="lte"/>
                  <dgm:constr type="l" for="ch" forName="parentText1" refType="w" fact="0"/>
                  <dgm:constr type="t" for="ch" forName="parentText1" refType="h" fact="0"/>
                  <dgm:constr type="w" for="ch" forName="parentText1" refType="w"/>
                  <dgm:constr type="h" for="ch" forName="parentText1" refType="h" fact="0.2893"/>
                  <dgm:constr type="l" for="ch" forName="childText1" refType="w" fact="0"/>
                  <dgm:constr type="t" for="ch" forName="childText1" refType="h" fact="0.224"/>
                  <dgm:constr type="w" for="ch" forName="childText1" refType="w" fact="0.9241"/>
                  <dgm:constr type="h" for="ch" forName="childText1" refType="h" fact="0.776"/>
                </dgm:constrLst>
              </dgm:if>
              <dgm:else name="Name11">
                <dgm:constrLst>
                  <dgm:constr type="primFontSz" for="des" forName="childText1" val="65"/>
                  <dgm:constr type="primFontSz" for="des" forName="parentText1" val="65"/>
                  <dgm:constr type="primFontSz" for="des" forName="childText1" refType="primFontSz" refFor="des" refForName="parentText1" op="lte"/>
                  <dgm:constr type="l" for="ch" forName="parentText1" refType="w" fact="0"/>
                  <dgm:constr type="t" for="ch" forName="parentText1" refType="h" fact="0"/>
                  <dgm:constr type="w" for="ch" forName="parentText1" refType="w"/>
                  <dgm:constr type="h" for="ch" forName="parentText1" refType="h" fact="0.2893"/>
                  <dgm:constr type="l" for="ch" forName="childText1" refType="w" fact="0.076"/>
                  <dgm:constr type="t" for="ch" forName="childText1" refType="h" fact="0.224"/>
                  <dgm:constr type="w" for="ch" forName="childText1" refType="w" fact="0.9241"/>
                  <dgm:constr type="h" for="ch" forName="childText1" refType="h" fact="0.776"/>
                </dgm:constrLst>
              </dgm:else>
            </dgm:choose>
          </dgm:else>
        </dgm:choose>
      </dgm:if>
      <dgm:if name="Name12" axis="ch" ptType="node" func="cnt" op="equ" val="2">
        <dgm:choose name="Name13">
          <dgm:if name="Name14" axis="ch ch" ptType="node node" func="cnt" op="equ" val="0">
            <dgm:alg type="composite">
              <dgm:param type="ar" val="5.1498"/>
            </dgm:alg>
            <dgm:choose name="Name15">
              <dgm:if name="Name16" func="var" arg="dir" op="equ" val="norm">
                <dgm:constrLst>
                  <dgm:constr type="primFontSz" for="des" forName="parentText1" val="65"/>
                  <dgm:constr type="primFontSz" for="des" forName="parentText2" refType="primFontSz" refFor="des" refForName="parentText1" op="equ"/>
                  <dgm:constr type="l" for="ch" forName="parentText1" refType="w" fact="0"/>
                  <dgm:constr type="t" for="ch" forName="parentText1" refType="h" fact="0"/>
                  <dgm:constr type="w" for="ch" forName="parentText1" refType="w"/>
                  <dgm:constr type="h" for="ch" forName="parentText1" refType="h" fact="0.7501"/>
                  <dgm:constr type="l" for="ch" forName="parentText2" refType="w" fact="0.462"/>
                  <dgm:constr type="t" for="ch" forName="parentText2" refType="h" fact="0.2499"/>
                  <dgm:constr type="w" for="ch" forName="parentText2" refType="w" fact="0.538"/>
                  <dgm:constr type="h" for="ch" forName="parentText2" refType="h" fact="0.7501"/>
                </dgm:constrLst>
              </dgm:if>
              <dgm:else name="Name17">
                <dgm:constrLst>
                  <dgm:constr type="primFontSz" for="des" forName="parentText1" val="65"/>
                  <dgm:constr type="primFontSz" for="des" forName="parentText2" refType="primFontSz" refFor="des" refForName="parentText1" op="equ"/>
                  <dgm:constr type="l" for="ch" forName="parentText1" refType="w" fact="0"/>
                  <dgm:constr type="t" for="ch" forName="parentText1" refType="h" fact="0"/>
                  <dgm:constr type="w" for="ch" forName="parentText1" refType="w"/>
                  <dgm:constr type="h" for="ch" forName="parentText1" refType="h" fact="0.7501"/>
                  <dgm:constr type="l" for="ch" forName="parentText2" refType="w" fact="0"/>
                  <dgm:constr type="t" for="ch" forName="parentText2" refType="h" fact="0.2499"/>
                  <dgm:constr type="w" for="ch" forName="parentText2" refType="w" fact="0.538"/>
                  <dgm:constr type="h" for="ch" forName="parentText2" refType="h" fact="0.7501"/>
                </dgm:constrLst>
              </dgm:else>
            </dgm:choose>
          </dgm:if>
          <dgm:else name="Name18">
            <dgm:alg type="composite">
              <dgm:param type="ar" val="2.0563"/>
            </dgm:alg>
            <dgm:choose name="Name19">
              <dgm:if name="Name20" func="var" arg="dir" op="equ" val="norm">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parentText2" refType="primFontSz" refFor="des" refForName="parentText1" op="equ"/>
                  <dgm:constr type="primFontSz" for="des" forName="childText2" refType="primFontSz" refFor="des" refForName="childText1" op="equ"/>
                  <dgm:constr type="l" for="ch" forName="parentText1" refType="w" fact="0"/>
                  <dgm:constr type="t" for="ch" forName="parentText1" refType="h" fact="0"/>
                  <dgm:constr type="w" for="ch" forName="parentText1" refType="w"/>
                  <dgm:constr type="h" for="ch" forName="parentText1" refType="h" fact="0.2995"/>
                  <dgm:constr type="l" for="ch" forName="parentText2" refType="w" fact="0.462"/>
                  <dgm:constr type="t" for="ch" forName="parentText2" refType="h" fact="0.0998"/>
                  <dgm:constr type="w" for="ch" forName="parentText2" refType="w" fact="0.538"/>
                  <dgm:constr type="h" for="ch" forName="parentText2" refType="h" fact="0.2995"/>
                  <dgm:constr type="l" for="ch" forName="childText1" refType="w" fact="0"/>
                  <dgm:constr type="t" for="ch" forName="childText1" refType="h" fact="0.2317"/>
                  <dgm:constr type="w" for="ch" forName="childText1" refType="w" fact="0.462"/>
                  <dgm:constr type="h" for="ch" forName="childText1" refType="h" fact="0.6685"/>
                  <dgm:constr type="l" for="ch" forName="childText2" refType="w" fact="0.462"/>
                  <dgm:constr type="t" for="ch" forName="childText2" refType="h" fact="0.3315"/>
                  <dgm:constr type="w" for="ch" forName="childText2" refType="w" fact="0.462"/>
                  <dgm:constr type="h" for="ch" forName="childText2" refType="h" fact="0.6685"/>
                </dgm:constrLst>
              </dgm:if>
              <dgm:else name="Name21">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parentText2" refType="primFontSz" refFor="des" refForName="parentText1" op="equ"/>
                  <dgm:constr type="primFontSz" for="des" forName="childText2" refType="primFontSz" refFor="des" refForName="childText1" op="equ"/>
                  <dgm:constr type="l" for="ch" forName="parentText1" refType="w" fact="0"/>
                  <dgm:constr type="t" for="ch" forName="parentText1" refType="h" fact="0"/>
                  <dgm:constr type="w" for="ch" forName="parentText1" refType="w"/>
                  <dgm:constr type="h" for="ch" forName="parentText1" refType="h" fact="0.2995"/>
                  <dgm:constr type="l" for="ch" forName="parentText2" refType="w" fact="0"/>
                  <dgm:constr type="t" for="ch" forName="parentText2" refType="h" fact="0.0998"/>
                  <dgm:constr type="w" for="ch" forName="parentText2" refType="w" fact="0.538"/>
                  <dgm:constr type="h" for="ch" forName="parentText2" refType="h" fact="0.2995"/>
                  <dgm:constr type="l" for="ch" forName="childText1" refType="w" fact="0.538"/>
                  <dgm:constr type="t" for="ch" forName="childText1" refType="h" fact="0.2317"/>
                  <dgm:constr type="w" for="ch" forName="childText1" refType="w" fact="0.462"/>
                  <dgm:constr type="h" for="ch" forName="childText1" refType="h" fact="0.6685"/>
                  <dgm:constr type="l" for="ch" forName="childText2" refType="w" fact="0.076"/>
                  <dgm:constr type="t" for="ch" forName="childText2" refType="h" fact="0.3315"/>
                  <dgm:constr type="w" for="ch" forName="childText2" refType="w" fact="0.462"/>
                  <dgm:constr type="h" for="ch" forName="childText2" refType="h" fact="0.6685"/>
                </dgm:constrLst>
              </dgm:else>
            </dgm:choose>
          </dgm:else>
        </dgm:choose>
      </dgm:if>
      <dgm:if name="Name22" axis="ch" ptType="node" func="cnt" op="equ" val="3">
        <dgm:choose name="Name23">
          <dgm:if name="Name24" axis="ch ch" ptType="node node" func="cnt" op="equ" val="0">
            <dgm:alg type="composite">
              <dgm:param type="ar" val="4.1198"/>
            </dgm:alg>
            <dgm:choose name="Name25">
              <dgm:if name="Name26" func="var" arg="dir" op="equ" val="norm">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l" for="ch" forName="parentText1" refType="w" fact="0"/>
                  <dgm:constr type="t" for="ch" forName="parentText1" refType="h" fact="0"/>
                  <dgm:constr type="w" for="ch" forName="parentText1" refType="w"/>
                  <dgm:constr type="h" for="ch" forName="parentText1" refType="h" fact="0.6"/>
                  <dgm:constr type="l" for="ch" forName="parentText2" refType="w" fact="0.308"/>
                  <dgm:constr type="t" for="ch" forName="parentText2" refType="h" fact="0.2"/>
                  <dgm:constr type="w" for="ch" forName="parentText2" refType="w" fact="0.692"/>
                  <dgm:constr type="h" for="ch" forName="parentText2" refType="h" fact="0.6"/>
                  <dgm:constr type="l" for="ch" forName="parentText3" refType="w" fact="0.616"/>
                  <dgm:constr type="t" for="ch" forName="parentText3" refType="h" fact="0.4"/>
                  <dgm:constr type="w" for="ch" forName="parentText3" refType="w" fact="0.384"/>
                  <dgm:constr type="h" for="ch" forName="parentText3" refType="h" fact="0.6"/>
                </dgm:constrLst>
              </dgm:if>
              <dgm:else name="Name27">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l" for="ch" forName="parentText1" refType="w" fact="0"/>
                  <dgm:constr type="t" for="ch" forName="parentText1" refType="h" fact="0"/>
                  <dgm:constr type="w" for="ch" forName="parentText1" refType="w"/>
                  <dgm:constr type="h" for="ch" forName="parentText1" refType="h" fact="0.6"/>
                  <dgm:constr type="l" for="ch" forName="parentText2" refType="w" fact="0"/>
                  <dgm:constr type="t" for="ch" forName="parentText2" refType="h" fact="0.2"/>
                  <dgm:constr type="w" for="ch" forName="parentText2" refType="w" fact="0.692"/>
                  <dgm:constr type="h" for="ch" forName="parentText2" refType="h" fact="0.6"/>
                  <dgm:constr type="l" for="ch" forName="parentText3" refType="w" fact="0"/>
                  <dgm:constr type="t" for="ch" forName="parentText3" refType="h" fact="0.4"/>
                  <dgm:constr type="w" for="ch" forName="parentText3" refType="w" fact="0.384"/>
                  <dgm:constr type="h" for="ch" forName="parentText3" refType="h" fact="0.6"/>
                </dgm:constrLst>
              </dgm:else>
            </dgm:choose>
          </dgm:if>
          <dgm:else name="Name28">
            <dgm:alg type="composite">
              <dgm:param type="ar" val="2.0702"/>
            </dgm:alg>
            <dgm:choose name="Name29">
              <dgm:if name="Name30" func="var" arg="dir" op="equ" val="norm">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parentText2" refType="primFontSz" refFor="des" refForName="parentText1" op="equ"/>
                  <dgm:constr type="primFontSz" for="des" forName="parentText3"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l" for="ch" forName="childText1" refType="w" fact="0"/>
                  <dgm:constr type="t" for="ch" forName="childText1" refType="h" fact="0.2325"/>
                  <dgm:constr type="w" for="ch" forName="childText1" refType="w" fact="0.308"/>
                  <dgm:constr type="h" for="ch" forName="childText1" refType="h" fact="0.5808"/>
                  <dgm:constr type="l" for="ch" forName="childText2" refType="w" fact="0.308"/>
                  <dgm:constr type="t" for="ch" forName="childText2" refType="h" fact="0.333"/>
                  <dgm:constr type="w" for="ch" forName="childText2" refType="w" fact="0.308"/>
                  <dgm:constr type="h" for="ch" forName="childText2" refType="h" fact="0.5808"/>
                  <dgm:constr type="l" for="ch" forName="childText3" refType="w" fact="0.616"/>
                  <dgm:constr type="t" for="ch" forName="childText3" refType="h" fact="0.4335"/>
                  <dgm:constr type="w" for="ch" forName="childText3" refType="w" fact="0.308"/>
                  <dgm:constr type="h" for="ch" forName="childText3" refType="h" fact="0.5723"/>
                  <dgm:constr type="l" for="ch" forName="parentText1" refType="w" fact="0"/>
                  <dgm:constr type="t" for="ch" forName="parentText1" refType="h" fact="0"/>
                  <dgm:constr type="w" for="ch" forName="parentText1" refType="w"/>
                  <dgm:constr type="h" for="ch" forName="parentText1" refType="h" fact="0.3015"/>
                  <dgm:constr type="l" for="ch" forName="parentText2" refType="w" fact="0.308"/>
                  <dgm:constr type="t" for="ch" forName="parentText2" refType="h" fact="0.1005"/>
                  <dgm:constr type="w" for="ch" forName="parentText2" refType="w" fact="0.692"/>
                  <dgm:constr type="h" for="ch" forName="parentText2" refType="h" fact="0.3015"/>
                  <dgm:constr type="l" for="ch" forName="parentText3" refType="w" fact="0.616"/>
                  <dgm:constr type="t" for="ch" forName="parentText3" refType="h" fact="0.201"/>
                  <dgm:constr type="w" for="ch" forName="parentText3" refType="w" fact="0.384"/>
                  <dgm:constr type="h" for="ch" forName="parentText3" refType="h" fact="0.3015"/>
                </dgm:constrLst>
              </dgm:if>
              <dgm:else name="Name31">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parentText2" refType="primFontSz" refFor="des" refForName="parentText1" op="equ"/>
                  <dgm:constr type="primFontSz" for="des" forName="parentText3"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l" for="ch" forName="childText1" refType="w" fact="0.692"/>
                  <dgm:constr type="t" for="ch" forName="childText1" refType="h" fact="0.2325"/>
                  <dgm:constr type="w" for="ch" forName="childText1" refType="w" fact="0.308"/>
                  <dgm:constr type="h" for="ch" forName="childText1" refType="h" fact="0.5808"/>
                  <dgm:constr type="l" for="ch" forName="childText2" refType="w" fact="0.384"/>
                  <dgm:constr type="t" for="ch" forName="childText2" refType="h" fact="0.333"/>
                  <dgm:constr type="w" for="ch" forName="childText2" refType="w" fact="0.308"/>
                  <dgm:constr type="h" for="ch" forName="childText2" refType="h" fact="0.5808"/>
                  <dgm:constr type="l" for="ch" forName="childText3" refType="w" fact="0.076"/>
                  <dgm:constr type="t" for="ch" forName="childText3" refType="h" fact="0.4335"/>
                  <dgm:constr type="w" for="ch" forName="childText3" refType="w" fact="0.308"/>
                  <dgm:constr type="h" for="ch" forName="childText3" refType="h" fact="0.5723"/>
                  <dgm:constr type="l" for="ch" forName="parentText1" refType="w" fact="0"/>
                  <dgm:constr type="t" for="ch" forName="parentText1" refType="h" fact="0"/>
                  <dgm:constr type="w" for="ch" forName="parentText1" refType="w"/>
                  <dgm:constr type="h" for="ch" forName="parentText1" refType="h" fact="0.3015"/>
                  <dgm:constr type="l" for="ch" forName="parentText2" refType="w" fact="0"/>
                  <dgm:constr type="t" for="ch" forName="parentText2" refType="h" fact="0.1005"/>
                  <dgm:constr type="w" for="ch" forName="parentText2" refType="w" fact="0.692"/>
                  <dgm:constr type="h" for="ch" forName="parentText2" refType="h" fact="0.3015"/>
                  <dgm:constr type="l" for="ch" forName="parentText3" refType="w" fact="0"/>
                  <dgm:constr type="t" for="ch" forName="parentText3" refType="h" fact="0.201"/>
                  <dgm:constr type="w" for="ch" forName="parentText3" refType="w" fact="0.384"/>
                  <dgm:constr type="h" for="ch" forName="parentText3" refType="h" fact="0.3015"/>
                </dgm:constrLst>
              </dgm:else>
            </dgm:choose>
          </dgm:else>
        </dgm:choose>
      </dgm:if>
      <dgm:if name="Name32" axis="ch" ptType="node" func="cnt" op="equ" val="4">
        <dgm:choose name="Name33">
          <dgm:if name="Name34" axis="ch ch" ptType="node node" func="cnt" op="equ" val="0">
            <dgm:alg type="composite">
              <dgm:param type="ar" val="3.435"/>
            </dgm:alg>
            <dgm:choose name="Name35">
              <dgm:if name="Name36" func="var" arg="dir" op="equ" val="norm">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l" for="ch" forName="parentText1" refType="w" fact="0"/>
                  <dgm:constr type="t" for="ch" forName="parentText1" refType="h" fact="0"/>
                  <dgm:constr type="w" for="ch" forName="parentText1" refType="w"/>
                  <dgm:constr type="h" for="ch" forName="parentText1" refType="h" fact="0.5001"/>
                  <dgm:constr type="l" for="ch" forName="parentText2" refType="w" fact="0.2305"/>
                  <dgm:constr type="t" for="ch" forName="parentText2" refType="h" fact="0.1666"/>
                  <dgm:constr type="w" for="ch" forName="parentText2" refType="w" fact="0.7695"/>
                  <dgm:constr type="h" for="ch" forName="parentText2" refType="h" fact="0.5001"/>
                  <dgm:constr type="l" for="ch" forName="parentText3" refType="w" fact="0.461"/>
                  <dgm:constr type="t" for="ch" forName="parentText3" refType="h" fact="0.3333"/>
                  <dgm:constr type="w" for="ch" forName="parentText3" refType="w" fact="0.539"/>
                  <dgm:constr type="h" for="ch" forName="parentText3" refType="h" fact="0.5001"/>
                  <dgm:constr type="l" for="ch" forName="parentText4" refType="w" fact="0.6915"/>
                  <dgm:constr type="t" for="ch" forName="parentText4" refType="h" fact="0.4999"/>
                  <dgm:constr type="w" for="ch" forName="parentText4" refType="w" fact="0.3085"/>
                  <dgm:constr type="h" for="ch" forName="parentText4" refType="h" fact="0.5001"/>
                </dgm:constrLst>
              </dgm:if>
              <dgm:else name="Name37">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l" for="ch" forName="parentText1" refType="w" fact="0"/>
                  <dgm:constr type="t" for="ch" forName="parentText1" refType="h" fact="0"/>
                  <dgm:constr type="w" for="ch" forName="parentText1" refType="w"/>
                  <dgm:constr type="h" for="ch" forName="parentText1" refType="h" fact="0.5001"/>
                  <dgm:constr type="l" for="ch" forName="parentText2" refType="w" fact="0"/>
                  <dgm:constr type="t" for="ch" forName="parentText2" refType="h" fact="0.1666"/>
                  <dgm:constr type="w" for="ch" forName="parentText2" refType="w" fact="0.7695"/>
                  <dgm:constr type="h" for="ch" forName="parentText2" refType="h" fact="0.5001"/>
                  <dgm:constr type="l" for="ch" forName="parentText3" refType="w" fact="0"/>
                  <dgm:constr type="t" for="ch" forName="parentText3" refType="h" fact="0.3333"/>
                  <dgm:constr type="w" for="ch" forName="parentText3" refType="w" fact="0.539"/>
                  <dgm:constr type="h" for="ch" forName="parentText3" refType="h" fact="0.5001"/>
                  <dgm:constr type="l" for="ch" forName="parentText4" refType="w" fact="0"/>
                  <dgm:constr type="t" for="ch" forName="parentText4" refType="h" fact="0.4999"/>
                  <dgm:constr type="w" for="ch" forName="parentText4" refType="w" fact="0.3085"/>
                  <dgm:constr type="h" for="ch" forName="parentText4" refType="h" fact="0.5001"/>
                </dgm:constrLst>
              </dgm:else>
            </dgm:choose>
          </dgm:if>
          <dgm:else name="Name38">
            <dgm:alg type="composite">
              <dgm:param type="ar" val="1.9377"/>
            </dgm:alg>
            <dgm:choose name="Name39">
              <dgm:if name="Name40" func="var" arg="dir" op="equ" val="norm">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4"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4"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childText4" refType="primFontSz" refFor="des" refForName="parentText3" op="lte"/>
                  <dgm:constr type="primFontSz" for="des" forName="childText1" refType="primFontSz" refFor="des" refForName="parentText4" op="lte"/>
                  <dgm:constr type="primFontSz" for="des" forName="childText2" refType="primFontSz" refFor="des" refForName="parentText4" op="lte"/>
                  <dgm:constr type="primFontSz" for="des" forName="childText3" refType="primFontSz" refFor="des" refForName="parentText4" op="lte"/>
                  <dgm:constr type="primFontSz" for="des" forName="childText4" refType="primFontSz" refFor="des" refForName="parentText4" op="lte"/>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primFontSz" for="des" forName="childText4" refType="primFontSz" refFor="des" refForName="childText1" op="equ"/>
                  <dgm:constr type="l" for="ch" forName="childText1" refType="w" fact="0"/>
                  <dgm:constr type="t" for="ch" forName="childText1" refType="h" fact="0.218"/>
                  <dgm:constr type="w" for="ch" forName="childText1" refType="w" fact="0.2305"/>
                  <dgm:constr type="h" for="ch" forName="childText1" refType="h" fact="0.5218"/>
                  <dgm:constr type="l" for="ch" forName="childText2" refType="w" fact="0.2305"/>
                  <dgm:constr type="t" for="ch" forName="childText2" refType="h" fact="0.312"/>
                  <dgm:constr type="w" for="ch" forName="childText2" refType="w" fact="0.2305"/>
                  <dgm:constr type="h" for="ch" forName="childText2" refType="h" fact="0.5085"/>
                  <dgm:constr type="l" for="ch" forName="childText3" refType="w" fact="0.461"/>
                  <dgm:constr type="t" for="ch" forName="childText3" refType="h" fact="0.406"/>
                  <dgm:constr type="w" for="ch" forName="childText3" refType="w" fact="0.2305"/>
                  <dgm:constr type="h" for="ch" forName="childText3" refType="h" fact="0.5119"/>
                  <dgm:constr type="l" for="ch" forName="childText4" refType="w" fact="0.6915"/>
                  <dgm:constr type="t" for="ch" forName="childText4" refType="h" fact="0.5"/>
                  <dgm:constr type="w" for="ch" forName="childText4" refType="w" fact="0.2326"/>
                  <dgm:constr type="h" for="ch" forName="childText4" refType="h" fact="0.5179"/>
                  <dgm:constr type="l" for="ch" forName="parentText1" refType="w" fact="0"/>
                  <dgm:constr type="t" for="ch" forName="parentText1" refType="h" fact="0"/>
                  <dgm:constr type="w" for="ch" forName="parentText1" refType="w"/>
                  <dgm:constr type="h" for="ch" forName="parentText1" refType="h" fact="0.2821"/>
                  <dgm:constr type="l" for="ch" forName="parentText2" refType="w" fact="0.2305"/>
                  <dgm:constr type="t" for="ch" forName="parentText2" refType="h" fact="0.094"/>
                  <dgm:constr type="w" for="ch" forName="parentText2" refType="w" fact="0.7695"/>
                  <dgm:constr type="h" for="ch" forName="parentText2" refType="h" fact="0.2821"/>
                  <dgm:constr type="l" for="ch" forName="parentText3" refType="w" fact="0.461"/>
                  <dgm:constr type="t" for="ch" forName="parentText3" refType="h" fact="0.188"/>
                  <dgm:constr type="w" for="ch" forName="parentText3" refType="w" fact="0.539"/>
                  <dgm:constr type="h" for="ch" forName="parentText3" refType="h" fact="0.2821"/>
                  <dgm:constr type="l" for="ch" forName="parentText4" refType="w" fact="0.6915"/>
                  <dgm:constr type="t" for="ch" forName="parentText4" refType="h" fact="0.282"/>
                  <dgm:constr type="w" for="ch" forName="parentText4" refType="w" fact="0.3085"/>
                  <dgm:constr type="h" for="ch" forName="parentText4" refType="h" fact="0.2821"/>
                </dgm:constrLst>
              </dgm:if>
              <dgm:else name="Name41">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4"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4"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childText4" refType="primFontSz" refFor="des" refForName="parentText3" op="lte"/>
                  <dgm:constr type="primFontSz" for="des" forName="childText1" refType="primFontSz" refFor="des" refForName="parentText4" op="lte"/>
                  <dgm:constr type="primFontSz" for="des" forName="childText2" refType="primFontSz" refFor="des" refForName="parentText4" op="lte"/>
                  <dgm:constr type="primFontSz" for="des" forName="childText3" refType="primFontSz" refFor="des" refForName="parentText4" op="lte"/>
                  <dgm:constr type="primFontSz" for="des" forName="childText4" refType="primFontSz" refFor="des" refForName="parentText4" op="lte"/>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primFontSz" for="des" forName="childText4" refType="primFontSz" refFor="des" refForName="childText1" op="equ"/>
                  <dgm:constr type="l" for="ch" forName="childText1" refType="w" fact="0.7695"/>
                  <dgm:constr type="t" for="ch" forName="childText1" refType="h" fact="0.218"/>
                  <dgm:constr type="w" for="ch" forName="childText1" refType="w" fact="0.2305"/>
                  <dgm:constr type="h" for="ch" forName="childText1" refType="h" fact="0.5218"/>
                  <dgm:constr type="l" for="ch" forName="childText2" refType="w" fact="0.539"/>
                  <dgm:constr type="t" for="ch" forName="childText2" refType="h" fact="0.312"/>
                  <dgm:constr type="w" for="ch" forName="childText2" refType="w" fact="0.2305"/>
                  <dgm:constr type="h" for="ch" forName="childText2" refType="h" fact="0.5085"/>
                  <dgm:constr type="l" for="ch" forName="childText3" refType="w" fact="0.3085"/>
                  <dgm:constr type="t" for="ch" forName="childText3" refType="h" fact="0.406"/>
                  <dgm:constr type="w" for="ch" forName="childText3" refType="w" fact="0.2305"/>
                  <dgm:constr type="h" for="ch" forName="childText3" refType="h" fact="0.5119"/>
                  <dgm:constr type="l" for="ch" forName="childText4" refType="w" fact="0.076"/>
                  <dgm:constr type="t" for="ch" forName="childText4" refType="h" fact="0.5"/>
                  <dgm:constr type="w" for="ch" forName="childText4" refType="w" fact="0.2346"/>
                  <dgm:constr type="h" for="ch" forName="childText4" refType="h" fact="0.5179"/>
                  <dgm:constr type="l" for="ch" forName="parentText1" refType="w" fact="0"/>
                  <dgm:constr type="t" for="ch" forName="parentText1" refType="h" fact="0"/>
                  <dgm:constr type="w" for="ch" forName="parentText1" refType="w"/>
                  <dgm:constr type="h" for="ch" forName="parentText1" refType="h" fact="0.2821"/>
                  <dgm:constr type="l" for="ch" forName="parentText2" refType="w" fact="0"/>
                  <dgm:constr type="t" for="ch" forName="parentText2" refType="h" fact="0.094"/>
                  <dgm:constr type="w" for="ch" forName="parentText2" refType="w" fact="0.7695"/>
                  <dgm:constr type="h" for="ch" forName="parentText2" refType="h" fact="0.2821"/>
                  <dgm:constr type="l" for="ch" forName="parentText3" refType="w" fact="0"/>
                  <dgm:constr type="t" for="ch" forName="parentText3" refType="h" fact="0.188"/>
                  <dgm:constr type="w" for="ch" forName="parentText3" refType="w" fact="0.539"/>
                  <dgm:constr type="h" for="ch" forName="parentText3" refType="h" fact="0.2821"/>
                  <dgm:constr type="l" for="ch" forName="parentText4" refType="w" fact="0"/>
                  <dgm:constr type="t" for="ch" forName="parentText4" refType="h" fact="0.282"/>
                  <dgm:constr type="w" for="ch" forName="parentText4" refType="w" fact="0.3085"/>
                  <dgm:constr type="h" for="ch" forName="parentText4" refType="h" fact="0.2821"/>
                </dgm:constrLst>
              </dgm:else>
            </dgm:choose>
          </dgm:else>
        </dgm:choose>
      </dgm:if>
      <dgm:else name="Name42">
        <dgm:choose name="Name43">
          <dgm:if name="Name44" axis="ch ch" ptType="node node" func="cnt" op="equ" val="0">
            <dgm:alg type="composite">
              <dgm:param type="ar" val="2.9463"/>
            </dgm:alg>
            <dgm:choose name="Name45">
              <dgm:if name="Name46" func="var" arg="dir" op="equ" val="norm">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parentText5" refType="primFontSz" refFor="des" refForName="parentText1" op="equ"/>
                  <dgm:constr type="l" for="ch" forName="parentText1" refType="w" fact="0"/>
                  <dgm:constr type="t" for="ch" forName="parentText1" refType="h" fact="0"/>
                  <dgm:constr type="w" for="ch" forName="parentText1" refType="w"/>
                  <dgm:constr type="h" for="ch" forName="parentText1" refType="h" fact="0.4285"/>
                  <dgm:constr type="l" for="ch" forName="parentText2" refType="w" fact="0.1848"/>
                  <dgm:constr type="t" for="ch" forName="parentText2" refType="h" fact="0.1429"/>
                  <dgm:constr type="w" for="ch" forName="parentText2" refType="w" fact="0.8152"/>
                  <dgm:constr type="h" for="ch" forName="parentText2" refType="h" fact="0.4285"/>
                  <dgm:constr type="l" for="ch" forName="parentText3" refType="w" fact="0.3696"/>
                  <dgm:constr type="t" for="ch" forName="parentText3" refType="h" fact="0.2858"/>
                  <dgm:constr type="w" for="ch" forName="parentText3" refType="w" fact="0.6304"/>
                  <dgm:constr type="h" for="ch" forName="parentText3" refType="h" fact="0.4285"/>
                  <dgm:constr type="l" for="ch" forName="parentText4" refType="w" fact="0.5545"/>
                  <dgm:constr type="t" for="ch" forName="parentText4" refType="h" fact="0.4286"/>
                  <dgm:constr type="w" for="ch" forName="parentText4" refType="w" fact="0.4455"/>
                  <dgm:constr type="h" for="ch" forName="parentText4" refType="h" fact="0.4285"/>
                  <dgm:constr type="l" for="ch" forName="parentText5" refType="w" fact="0.7393"/>
                  <dgm:constr type="t" for="ch" forName="parentText5" refType="h" fact="0.5715"/>
                  <dgm:constr type="w" for="ch" forName="parentText5" refType="w" fact="0.2607"/>
                  <dgm:constr type="h" for="ch" forName="parentText5" refType="h" fact="0.4285"/>
                </dgm:constrLst>
              </dgm:if>
              <dgm:else name="Name47">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parentText5" refType="primFontSz" refFor="des" refForName="parentText1" op="equ"/>
                  <dgm:constr type="l" for="ch" forName="parentText1" refType="w" fact="0"/>
                  <dgm:constr type="t" for="ch" forName="parentText1" refType="h" fact="0"/>
                  <dgm:constr type="w" for="ch" forName="parentText1" refType="w"/>
                  <dgm:constr type="h" for="ch" forName="parentText1" refType="h" fact="0.4285"/>
                  <dgm:constr type="l" for="ch" forName="parentText2" refType="w" fact="0"/>
                  <dgm:constr type="t" for="ch" forName="parentText2" refType="h" fact="0.1429"/>
                  <dgm:constr type="w" for="ch" forName="parentText2" refType="w" fact="0.8152"/>
                  <dgm:constr type="h" for="ch" forName="parentText2" refType="h" fact="0.4285"/>
                  <dgm:constr type="l" for="ch" forName="parentText3" refType="w" fact="0"/>
                  <dgm:constr type="t" for="ch" forName="parentText3" refType="h" fact="0.2858"/>
                  <dgm:constr type="w" for="ch" forName="parentText3" refType="w" fact="0.6304"/>
                  <dgm:constr type="h" for="ch" forName="parentText3" refType="h" fact="0.4285"/>
                  <dgm:constr type="l" for="ch" forName="parentText4" refType="w" fact="0"/>
                  <dgm:constr type="t" for="ch" forName="parentText4" refType="h" fact="0.4286"/>
                  <dgm:constr type="w" for="ch" forName="parentText4" refType="w" fact="0.4455"/>
                  <dgm:constr type="h" for="ch" forName="parentText4" refType="h" fact="0.4285"/>
                  <dgm:constr type="l" for="ch" forName="parentText5" refType="w" fact="0"/>
                  <dgm:constr type="t" for="ch" forName="parentText5" refType="h" fact="0.5715"/>
                  <dgm:constr type="w" for="ch" forName="parentText5" refType="w" fact="0.2607"/>
                  <dgm:constr type="h" for="ch" forName="parentText5" refType="h" fact="0.4285"/>
                </dgm:constrLst>
              </dgm:else>
            </dgm:choose>
          </dgm:if>
          <dgm:else name="Name48">
            <dgm:alg type="composite">
              <dgm:param type="ar" val="1.7837"/>
            </dgm:alg>
            <dgm:choose name="Name49">
              <dgm:if name="Name50" func="var" arg="dir" op="equ" val="norm">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4" refType="primFontSz" refFor="des" refForName="parentText1" op="lte"/>
                  <dgm:constr type="primFontSz" for="des" forName="childText5"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4" refType="primFontSz" refFor="des" refForName="parentText2" op="lte"/>
                  <dgm:constr type="primFontSz" for="des" forName="childText5"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childText4" refType="primFontSz" refFor="des" refForName="parentText3" op="lte"/>
                  <dgm:constr type="primFontSz" for="des" forName="childText5" refType="primFontSz" refFor="des" refForName="parentText3" op="lte"/>
                  <dgm:constr type="primFontSz" for="des" forName="childText1" refType="primFontSz" refFor="des" refForName="parentText4" op="lte"/>
                  <dgm:constr type="primFontSz" for="des" forName="childText2" refType="primFontSz" refFor="des" refForName="parentText4" op="lte"/>
                  <dgm:constr type="primFontSz" for="des" forName="childText3" refType="primFontSz" refFor="des" refForName="parentText4" op="lte"/>
                  <dgm:constr type="primFontSz" for="des" forName="childText4" refType="primFontSz" refFor="des" refForName="parentText4" op="lte"/>
                  <dgm:constr type="primFontSz" for="des" forName="childText5" refType="primFontSz" refFor="des" refForName="parentText4" op="lte"/>
                  <dgm:constr type="primFontSz" for="des" forName="childText1" refType="primFontSz" refFor="des" refForName="parentText5" op="lte"/>
                  <dgm:constr type="primFontSz" for="des" forName="childText2" refType="primFontSz" refFor="des" refForName="parentText5" op="lte"/>
                  <dgm:constr type="primFontSz" for="des" forName="childText3" refType="primFontSz" refFor="des" refForName="parentText5" op="lte"/>
                  <dgm:constr type="primFontSz" for="des" forName="childText4" refType="primFontSz" refFor="des" refForName="parentText5" op="lte"/>
                  <dgm:constr type="primFontSz" for="des" forName="childText5" refType="primFontSz" refFor="des" refForName="parentText5" op="lte"/>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parentText5"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primFontSz" for="des" forName="childText4" refType="primFontSz" refFor="des" refForName="childText1" op="equ"/>
                  <dgm:constr type="primFontSz" for="des" forName="childText5" refType="primFontSz" refFor="des" refForName="childText1" op="equ"/>
                  <dgm:constr type="l" for="ch" forName="childText1" refType="w" fact="0"/>
                  <dgm:constr type="t" for="ch" forName="childText1" refType="h" fact="0.1997"/>
                  <dgm:constr type="w" for="ch" forName="childText1" refType="w" fact="0.18482"/>
                  <dgm:constr type="h" for="ch" forName="childText1" refType="h" fact="0.4763"/>
                  <dgm:constr type="l" for="ch" forName="childText2" refType="w" fact="0.1848"/>
                  <dgm:constr type="t" for="ch" forName="childText2" refType="h" fact="0.2862"/>
                  <dgm:constr type="w" for="ch" forName="childText2" refType="w" fact="0.18482"/>
                  <dgm:constr type="h" for="ch" forName="childText2" refType="h" fact="0.4763"/>
                  <dgm:constr type="l" for="ch" forName="childText3" refType="w" fact="0.3696"/>
                  <dgm:constr type="t" for="ch" forName="childText3" refType="h" fact="0.3727"/>
                  <dgm:constr type="w" for="ch" forName="childText3" refType="w" fact="0.18482"/>
                  <dgm:constr type="h" for="ch" forName="childText3" refType="h" fact="0.4763"/>
                  <dgm:constr type="l" for="ch" forName="childText4" refType="w" fact="0.5545"/>
                  <dgm:constr type="t" for="ch" forName="childText4" refType="h" fact="0.4592"/>
                  <dgm:constr type="w" for="ch" forName="childText4" refType="w" fact="0.18482"/>
                  <dgm:constr type="h" for="ch" forName="childText4" refType="h" fact="0.4763"/>
                  <dgm:constr type="l" for="ch" forName="childText5" refType="w" fact="0.7393"/>
                  <dgm:constr type="t" for="ch" forName="childText5" refType="h" fact="0.5457"/>
                  <dgm:constr type="w" for="ch" forName="childText5" refType="w" fact="0.18482"/>
                  <dgm:constr type="h" for="ch" forName="childText5" refType="h" fact="0.4763"/>
                  <dgm:constr type="l" for="ch" forName="parentText1" refType="w" fact="0"/>
                  <dgm:constr type="t" for="ch" forName="parentText1" refType="h" fact="0"/>
                  <dgm:constr type="w" for="ch" forName="parentText1" refType="w"/>
                  <dgm:constr type="h" for="ch" forName="parentText1" refType="h" fact="0.2594"/>
                  <dgm:constr type="l" for="ch" forName="parentText2" refType="w" fact="0.1848"/>
                  <dgm:constr type="t" for="ch" forName="parentText2" refType="h" fact="0.0865"/>
                  <dgm:constr type="w" for="ch" forName="parentText2" refType="w" fact="0.8152"/>
                  <dgm:constr type="h" for="ch" forName="parentText2" refType="h" fact="0.2594"/>
                  <dgm:constr type="l" for="ch" forName="parentText3" refType="w" fact="0.3696"/>
                  <dgm:constr type="t" for="ch" forName="parentText3" refType="h" fact="0.173"/>
                  <dgm:constr type="w" for="ch" forName="parentText3" refType="w" fact="0.6304"/>
                  <dgm:constr type="h" for="ch" forName="parentText3" refType="h" fact="0.2594"/>
                  <dgm:constr type="l" for="ch" forName="parentText4" refType="w" fact="0.5545"/>
                  <dgm:constr type="t" for="ch" forName="parentText4" refType="h" fact="0.2595"/>
                  <dgm:constr type="w" for="ch" forName="parentText4" refType="w" fact="0.4455"/>
                  <dgm:constr type="h" for="ch" forName="parentText4" refType="h" fact="0.2594"/>
                  <dgm:constr type="l" for="ch" forName="parentText5" refType="w" fact="0.7393"/>
                  <dgm:constr type="t" for="ch" forName="parentText5" refType="h" fact="0.346"/>
                  <dgm:constr type="w" for="ch" forName="parentText5" refType="w" fact="0.2607"/>
                  <dgm:constr type="h" for="ch" forName="parentText5" refType="h" fact="0.2594"/>
                </dgm:constrLst>
              </dgm:if>
              <dgm:else name="Name51">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4" refType="primFontSz" refFor="des" refForName="parentText1" op="lte"/>
                  <dgm:constr type="primFontSz" for="des" forName="childText5"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4" refType="primFontSz" refFor="des" refForName="parentText2" op="lte"/>
                  <dgm:constr type="primFontSz" for="des" forName="childText5"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childText4" refType="primFontSz" refFor="des" refForName="parentText3" op="lte"/>
                  <dgm:constr type="primFontSz" for="des" forName="childText5" refType="primFontSz" refFor="des" refForName="parentText3" op="lte"/>
                  <dgm:constr type="primFontSz" for="des" forName="childText1" refType="primFontSz" refFor="des" refForName="parentText4" op="lte"/>
                  <dgm:constr type="primFontSz" for="des" forName="childText2" refType="primFontSz" refFor="des" refForName="parentText4" op="lte"/>
                  <dgm:constr type="primFontSz" for="des" forName="childText3" refType="primFontSz" refFor="des" refForName="parentText4" op="lte"/>
                  <dgm:constr type="primFontSz" for="des" forName="childText4" refType="primFontSz" refFor="des" refForName="parentText4" op="lte"/>
                  <dgm:constr type="primFontSz" for="des" forName="childText5" refType="primFontSz" refFor="des" refForName="parentText4" op="lte"/>
                  <dgm:constr type="primFontSz" for="des" forName="childText1" refType="primFontSz" refFor="des" refForName="parentText5" op="lte"/>
                  <dgm:constr type="primFontSz" for="des" forName="childText2" refType="primFontSz" refFor="des" refForName="parentText5" op="lte"/>
                  <dgm:constr type="primFontSz" for="des" forName="childText3" refType="primFontSz" refFor="des" refForName="parentText5" op="lte"/>
                  <dgm:constr type="primFontSz" for="des" forName="childText4" refType="primFontSz" refFor="des" refForName="parentText5" op="lte"/>
                  <dgm:constr type="primFontSz" for="des" forName="childText5" refType="primFontSz" refFor="des" refForName="parentText5" op="lte"/>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parentText5"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primFontSz" for="des" forName="childText4" refType="primFontSz" refFor="des" refForName="childText1" op="equ"/>
                  <dgm:constr type="primFontSz" for="des" forName="childText5" refType="primFontSz" refFor="des" refForName="childText1" op="equ"/>
                  <dgm:constr type="l" for="ch" forName="childText1" refType="w" fact="0.81518"/>
                  <dgm:constr type="t" for="ch" forName="childText1" refType="h" fact="0.1997"/>
                  <dgm:constr type="w" for="ch" forName="childText1" refType="w" fact="0.18482"/>
                  <dgm:constr type="h" for="ch" forName="childText1" refType="h" fact="0.4763"/>
                  <dgm:constr type="l" for="ch" forName="childText2" refType="w" fact="0.63036"/>
                  <dgm:constr type="t" for="ch" forName="childText2" refType="h" fact="0.2862"/>
                  <dgm:constr type="w" for="ch" forName="childText2" refType="w" fact="0.18482"/>
                  <dgm:constr type="h" for="ch" forName="childText2" refType="h" fact="0.4763"/>
                  <dgm:constr type="l" for="ch" forName="childText3" refType="w" fact="0.44554"/>
                  <dgm:constr type="t" for="ch" forName="childText3" refType="h" fact="0.3727"/>
                  <dgm:constr type="w" for="ch" forName="childText3" refType="w" fact="0.18482"/>
                  <dgm:constr type="h" for="ch" forName="childText3" refType="h" fact="0.4763"/>
                  <dgm:constr type="l" for="ch" forName="childText4" refType="w" fact="0.26072"/>
                  <dgm:constr type="t" for="ch" forName="childText4" refType="h" fact="0.4592"/>
                  <dgm:constr type="w" for="ch" forName="childText4" refType="w" fact="0.18482"/>
                  <dgm:constr type="h" for="ch" forName="childText4" refType="h" fact="0.4763"/>
                  <dgm:constr type="l" for="ch" forName="childText5" refType="w" fact="0.0759"/>
                  <dgm:constr type="t" for="ch" forName="childText5" refType="h" fact="0.5457"/>
                  <dgm:constr type="w" for="ch" forName="childText5" refType="w" fact="0.18482"/>
                  <dgm:constr type="h" for="ch" forName="childText5" refType="h" fact="0.4763"/>
                  <dgm:constr type="l" for="ch" forName="parentText1" refType="w" fact="0"/>
                  <dgm:constr type="t" for="ch" forName="parentText1" refType="h" fact="0"/>
                  <dgm:constr type="w" for="ch" forName="parentText1" refType="w"/>
                  <dgm:constr type="h" for="ch" forName="parentText1" refType="h" fact="0.2594"/>
                  <dgm:constr type="l" for="ch" forName="parentText2" refType="w" fact="0"/>
                  <dgm:constr type="t" for="ch" forName="parentText2" refType="h" fact="0.0865"/>
                  <dgm:constr type="w" for="ch" forName="parentText2" refType="w" fact="0.8152"/>
                  <dgm:constr type="h" for="ch" forName="parentText2" refType="h" fact="0.2594"/>
                  <dgm:constr type="l" for="ch" forName="parentText3" refType="w" fact="0"/>
                  <dgm:constr type="t" for="ch" forName="parentText3" refType="h" fact="0.173"/>
                  <dgm:constr type="w" for="ch" forName="parentText3" refType="w" fact="0.6304"/>
                  <dgm:constr type="h" for="ch" forName="parentText3" refType="h" fact="0.2594"/>
                  <dgm:constr type="l" for="ch" forName="parentText4" refType="w" fact="0"/>
                  <dgm:constr type="t" for="ch" forName="parentText4" refType="h" fact="0.2595"/>
                  <dgm:constr type="w" for="ch" forName="parentText4" refType="w" fact="0.4455"/>
                  <dgm:constr type="h" for="ch" forName="parentText4" refType="h" fact="0.2594"/>
                  <dgm:constr type="l" for="ch" forName="parentText5" refType="w" fact="0"/>
                  <dgm:constr type="t" for="ch" forName="parentText5" refType="h" fact="0.346"/>
                  <dgm:constr type="w" for="ch" forName="parentText5" refType="w" fact="0.2607"/>
                  <dgm:constr type="h" for="ch" forName="parentText5" refType="h" fact="0.2594"/>
                </dgm:constrLst>
              </dgm:else>
            </dgm:choose>
          </dgm:else>
        </dgm:choose>
      </dgm:else>
    </dgm:choose>
    <dgm:forEach name="Name52" axis="ch" ptType="node" cnt="1">
      <dgm:layoutNode name="parentText1" styleLbl="node1">
        <dgm:varLst>
          <dgm:chMax/>
          <dgm:chPref val="3"/>
          <dgm:bulletEnabled val="1"/>
        </dgm:varLst>
        <dgm:choose name="Name53">
          <dgm:if name="Name54" func="var" arg="dir" op="equ" val="norm">
            <dgm:alg type="tx">
              <dgm:param type="parTxLTRAlign" val="l"/>
            </dgm:alg>
            <dgm:shape xmlns:r="http://schemas.openxmlformats.org/officeDocument/2006/relationships" type="rightArrow" r:blip="">
              <dgm:adjLst>
                <dgm:adj idx="1" val="0.5"/>
                <dgm:adj idx="2" val="0.5"/>
              </dgm:adjLst>
            </dgm:shape>
            <dgm:constrLst>
              <dgm:constr type="lMarg" refType="primFontSz" fact="0.3"/>
              <dgm:constr type="rMarg" val="20"/>
              <dgm:constr type="tMarg" refType="primFontSz" fact="0.3"/>
              <dgm:constr type="bMarg" refType="h" fact="0.45"/>
            </dgm:constrLst>
          </dgm:if>
          <dgm:else name="Name55">
            <dgm:alg type="tx">
              <dgm:param type="parTxLTRAlign" val="r"/>
            </dgm:alg>
            <dgm:shape xmlns:r="http://schemas.openxmlformats.org/officeDocument/2006/relationships" type="leftArrow" r:blip="">
              <dgm:adjLst>
                <dgm:adj idx="1" val="0.5"/>
                <dgm:adj idx="2" val="0.5"/>
              </dgm:adjLst>
            </dgm:shape>
            <dgm:constrLst>
              <dgm:constr type="lMarg" val="20"/>
              <dgm:constr type="rMarg" refType="primFontSz" fact="0.3"/>
              <dgm:constr type="tMarg" refType="primFontSz" fact="0.3"/>
              <dgm:constr type="bMarg" refType="h" fact="0.45"/>
            </dgm:constrLst>
          </dgm:else>
        </dgm:choose>
        <dgm:presOf axis="self" ptType="node"/>
        <dgm:ruleLst>
          <dgm:rule type="primFontSz" val="5" fact="NaN" max="NaN"/>
        </dgm:ruleLst>
      </dgm:layoutNode>
      <dgm:choose name="Name56">
        <dgm:if name="Name57" axis="ch" ptType="node" func="cnt" op="gte" val="1">
          <dgm:layoutNode name="childText1" styleLbl="solidAlignAcc1">
            <dgm:varLst>
              <dgm:chMax val="0"/>
              <dgm:chPref val="0"/>
              <dgm:bulletEnabled val="1"/>
            </dgm:varLst>
            <dgm:alg type="tx">
              <dgm:param type="txAnchorVert" val="t"/>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8"/>
      </dgm:choose>
    </dgm:forEach>
    <dgm:forEach name="Name59" axis="ch" ptType="node" st="2" cnt="1">
      <dgm:layoutNode name="parentText2" styleLbl="node1">
        <dgm:varLst>
          <dgm:chMax/>
          <dgm:chPref val="3"/>
          <dgm:bulletEnabled val="1"/>
        </dgm:varLst>
        <dgm:choose name="Name60">
          <dgm:if name="Name61" func="var" arg="dir" op="equ" val="norm">
            <dgm:alg type="tx">
              <dgm:param type="parTxLTRAlign" val="l"/>
            </dgm:alg>
            <dgm:shape xmlns:r="http://schemas.openxmlformats.org/officeDocument/2006/relationships" type="rightArrow" r:blip="">
              <dgm:adjLst>
                <dgm:adj idx="1" val="0.5"/>
                <dgm:adj idx="2" val="0.5"/>
              </dgm:adjLst>
            </dgm:shape>
            <dgm:constrLst>
              <dgm:constr type="lMarg" refType="primFontSz" fact="0.3"/>
              <dgm:constr type="rMarg" val="20"/>
              <dgm:constr type="tMarg" refType="primFontSz" fact="0.3"/>
              <dgm:constr type="bMarg" refType="h" fact="0.45"/>
            </dgm:constrLst>
          </dgm:if>
          <dgm:else name="Name62">
            <dgm:alg type="tx">
              <dgm:param type="parTxLTRAlign" val="r"/>
            </dgm:alg>
            <dgm:shape xmlns:r="http://schemas.openxmlformats.org/officeDocument/2006/relationships" type="leftArrow" r:blip="">
              <dgm:adjLst>
                <dgm:adj idx="1" val="0.5"/>
                <dgm:adj idx="2" val="0.5"/>
              </dgm:adjLst>
            </dgm:shape>
            <dgm:constrLst>
              <dgm:constr type="lMarg" val="20"/>
              <dgm:constr type="rMarg" refType="primFontSz" fact="0.3"/>
              <dgm:constr type="tMarg" refType="primFontSz" fact="0.3"/>
              <dgm:constr type="bMarg" refType="h" fact="0.45"/>
            </dgm:constrLst>
          </dgm:else>
        </dgm:choose>
        <dgm:presOf axis="self" ptType="node"/>
        <dgm:ruleLst>
          <dgm:rule type="primFontSz" val="5" fact="NaN" max="NaN"/>
        </dgm:ruleLst>
      </dgm:layoutNode>
      <dgm:choose name="Name63">
        <dgm:if name="Name64" axis="ch" ptType="node" func="cnt" op="gte" val="1">
          <dgm:layoutNode name="childText2" styleLbl="solidAlignAcc1">
            <dgm:varLst>
              <dgm:chMax val="0"/>
              <dgm:chPref val="0"/>
              <dgm:bulletEnabled val="1"/>
            </dgm:varLst>
            <dgm:alg type="tx">
              <dgm:param type="txAnchorVert" val="t"/>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5"/>
      </dgm:choose>
    </dgm:forEach>
    <dgm:forEach name="Name66" axis="ch" ptType="node" st="3" cnt="1">
      <dgm:layoutNode name="parentText3" styleLbl="node1">
        <dgm:varLst>
          <dgm:chMax/>
          <dgm:chPref val="3"/>
          <dgm:bulletEnabled val="1"/>
        </dgm:varLst>
        <dgm:choose name="Name67">
          <dgm:if name="Name68" func="var" arg="dir" op="equ" val="norm">
            <dgm:alg type="tx">
              <dgm:param type="parTxLTRAlign" val="l"/>
            </dgm:alg>
            <dgm:shape xmlns:r="http://schemas.openxmlformats.org/officeDocument/2006/relationships" type="rightArrow" r:blip="">
              <dgm:adjLst>
                <dgm:adj idx="1" val="0.5"/>
                <dgm:adj idx="2" val="0.5"/>
              </dgm:adjLst>
            </dgm:shape>
            <dgm:constrLst>
              <dgm:constr type="lMarg" refType="primFontSz" fact="0.3"/>
              <dgm:constr type="rMarg" val="20"/>
              <dgm:constr type="tMarg" refType="primFontSz" fact="0.3"/>
              <dgm:constr type="bMarg" refType="h" fact="0.45"/>
            </dgm:constrLst>
          </dgm:if>
          <dgm:else name="Name69">
            <dgm:alg type="tx">
              <dgm:param type="parTxLTRAlign" val="r"/>
            </dgm:alg>
            <dgm:shape xmlns:r="http://schemas.openxmlformats.org/officeDocument/2006/relationships" type="leftArrow" r:blip="">
              <dgm:adjLst>
                <dgm:adj idx="1" val="0.5"/>
                <dgm:adj idx="2" val="0.5"/>
              </dgm:adjLst>
            </dgm:shape>
            <dgm:constrLst>
              <dgm:constr type="lMarg" val="20"/>
              <dgm:constr type="rMarg" refType="primFontSz" fact="0.3"/>
              <dgm:constr type="tMarg" refType="primFontSz" fact="0.3"/>
              <dgm:constr type="bMarg" refType="h" fact="0.45"/>
            </dgm:constrLst>
          </dgm:else>
        </dgm:choose>
        <dgm:presOf axis="self" ptType="node"/>
        <dgm:ruleLst>
          <dgm:rule type="primFontSz" val="5" fact="NaN" max="NaN"/>
        </dgm:ruleLst>
      </dgm:layoutNode>
      <dgm:choose name="Name70">
        <dgm:if name="Name71" axis="ch" ptType="node" func="cnt" op="gte" val="1">
          <dgm:layoutNode name="childText3" styleLbl="solidAlignAcc1">
            <dgm:varLst>
              <dgm:chMax val="0"/>
              <dgm:chPref val="0"/>
              <dgm:bulletEnabled val="1"/>
            </dgm:varLst>
            <dgm:alg type="tx">
              <dgm:param type="txAnchorVert" val="t"/>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forEach>
    <dgm:forEach name="Name73" axis="ch" ptType="node" st="4" cnt="1">
      <dgm:layoutNode name="parentText4" styleLbl="node1">
        <dgm:varLst>
          <dgm:chMax/>
          <dgm:chPref val="3"/>
          <dgm:bulletEnabled val="1"/>
        </dgm:varLst>
        <dgm:choose name="Name74">
          <dgm:if name="Name75" func="var" arg="dir" op="equ" val="norm">
            <dgm:alg type="tx">
              <dgm:param type="parTxLTRAlign" val="l"/>
            </dgm:alg>
            <dgm:shape xmlns:r="http://schemas.openxmlformats.org/officeDocument/2006/relationships" type="rightArrow" r:blip="">
              <dgm:adjLst>
                <dgm:adj idx="1" val="0.5"/>
                <dgm:adj idx="2" val="0.5"/>
              </dgm:adjLst>
            </dgm:shape>
            <dgm:constrLst>
              <dgm:constr type="lMarg" refType="primFontSz" fact="0.3"/>
              <dgm:constr type="rMarg" val="20"/>
              <dgm:constr type="tMarg" refType="primFontSz" fact="0.3"/>
              <dgm:constr type="bMarg" refType="h" fact="0.45"/>
            </dgm:constrLst>
          </dgm:if>
          <dgm:else name="Name76">
            <dgm:alg type="tx">
              <dgm:param type="parTxLTRAlign" val="r"/>
            </dgm:alg>
            <dgm:shape xmlns:r="http://schemas.openxmlformats.org/officeDocument/2006/relationships" type="leftArrow" r:blip="">
              <dgm:adjLst>
                <dgm:adj idx="1" val="0.5"/>
                <dgm:adj idx="2" val="0.5"/>
              </dgm:adjLst>
            </dgm:shape>
            <dgm:constrLst>
              <dgm:constr type="lMarg" val="20"/>
              <dgm:constr type="rMarg" refType="primFontSz" fact="0.3"/>
              <dgm:constr type="tMarg" refType="primFontSz" fact="0.3"/>
              <dgm:constr type="bMarg" refType="h" fact="0.45"/>
            </dgm:constrLst>
          </dgm:else>
        </dgm:choose>
        <dgm:presOf axis="self" ptType="node"/>
        <dgm:ruleLst>
          <dgm:rule type="primFontSz" val="5" fact="NaN" max="NaN"/>
        </dgm:ruleLst>
      </dgm:layoutNode>
      <dgm:choose name="Name77">
        <dgm:if name="Name78" axis="ch" ptType="node" func="cnt" op="gte" val="1">
          <dgm:layoutNode name="childText4" styleLbl="solidAlignAcc1">
            <dgm:varLst>
              <dgm:chMax val="0"/>
              <dgm:chPref val="0"/>
              <dgm:bulletEnabled val="1"/>
            </dgm:varLst>
            <dgm:alg type="tx">
              <dgm:param type="txAnchorVert" val="t"/>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9"/>
      </dgm:choose>
    </dgm:forEach>
    <dgm:forEach name="Name80" axis="ch" ptType="node" st="5" cnt="1">
      <dgm:layoutNode name="parentText5" styleLbl="node1">
        <dgm:varLst>
          <dgm:chMax/>
          <dgm:chPref val="3"/>
          <dgm:bulletEnabled val="1"/>
        </dgm:varLst>
        <dgm:choose name="Name81">
          <dgm:if name="Name82" func="var" arg="dir" op="equ" val="norm">
            <dgm:alg type="tx">
              <dgm:param type="parTxLTRAlign" val="l"/>
            </dgm:alg>
            <dgm:shape xmlns:r="http://schemas.openxmlformats.org/officeDocument/2006/relationships" type="rightArrow" r:blip="">
              <dgm:adjLst>
                <dgm:adj idx="1" val="0.5"/>
                <dgm:adj idx="2" val="0.5"/>
              </dgm:adjLst>
            </dgm:shape>
            <dgm:constrLst>
              <dgm:constr type="lMarg" refType="primFontSz" fact="0.3"/>
              <dgm:constr type="rMarg" val="20"/>
              <dgm:constr type="tMarg" refType="primFontSz" fact="0.3"/>
              <dgm:constr type="bMarg" refType="h" fact="0.45"/>
            </dgm:constrLst>
          </dgm:if>
          <dgm:else name="Name83">
            <dgm:alg type="tx">
              <dgm:param type="parTxLTRAlign" val="r"/>
            </dgm:alg>
            <dgm:shape xmlns:r="http://schemas.openxmlformats.org/officeDocument/2006/relationships" type="leftArrow" r:blip="">
              <dgm:adjLst>
                <dgm:adj idx="1" val="0.5"/>
                <dgm:adj idx="2" val="0.5"/>
              </dgm:adjLst>
            </dgm:shape>
            <dgm:constrLst>
              <dgm:constr type="lMarg" val="20"/>
              <dgm:constr type="rMarg" refType="primFontSz" fact="0.3"/>
              <dgm:constr type="tMarg" refType="primFontSz" fact="0.3"/>
              <dgm:constr type="bMarg" refType="h" fact="0.45"/>
            </dgm:constrLst>
          </dgm:else>
        </dgm:choose>
        <dgm:presOf axis="self" ptType="node"/>
        <dgm:ruleLst>
          <dgm:rule type="primFontSz" val="5" fact="NaN" max="NaN"/>
        </dgm:ruleLst>
      </dgm:layoutNode>
      <dgm:choose name="Name84">
        <dgm:if name="Name85" axis="ch" ptType="node" func="cnt" op="gte" val="1">
          <dgm:layoutNode name="childText5" styleLbl="solidAlignAcc1">
            <dgm:varLst>
              <dgm:chMax val="0"/>
              <dgm:chPref val="0"/>
              <dgm:bulletEnabled val="1"/>
            </dgm:varLst>
            <dgm:alg type="tx">
              <dgm:param type="txAnchorVert" val="t"/>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6"/>
      </dgm:choose>
    </dgm:forEach>
  </dgm:layoutNode>
</dgm:layoutDef>
</file>

<file path=ppt/diagrams/layout20.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1.xml><?xml version="1.0" encoding="utf-8"?>
<dgm:layoutDef xmlns:dgm="http://schemas.openxmlformats.org/drawingml/2006/diagram" xmlns:a="http://schemas.openxmlformats.org/drawingml/2006/main" uniqueId="urn:microsoft.com/office/officeart/2005/8/layout/cycle6">
  <dgm:title val=""/>
  <dgm:desc val=""/>
  <dgm:catLst>
    <dgm:cat type="cycle" pri="4000"/>
    <dgm:cat type="relationship" pri="24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param type="endSty" val="noArr"/>
              </dgm:alg>
              <dgm:shape xmlns:r="http://schemas.openxmlformats.org/officeDocument/2006/relationships" type="conn" r:blip="">
                <dgm:adjLst/>
              </dgm:shape>
              <dgm:presOf axis="self"/>
              <dgm:constrLst>
                <dgm:constr type="h" refType="w" fact="0.65"/>
                <dgm:constr type="connDist"/>
                <dgm:constr type="begPad" refType="connDist" fact="0.01"/>
                <dgm:constr type="endPad" refType="connDist" fact="0.01"/>
              </dgm:constrLst>
              <dgm:ruleLst/>
            </dgm:layoutNode>
          </dgm:forEach>
        </dgm:if>
        <dgm:else name="Name16"/>
      </dgm:choose>
    </dgm:forEach>
  </dgm:layoutNode>
</dgm:layoutDef>
</file>

<file path=ppt/diagrams/layout22.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3.xml><?xml version="1.0" encoding="utf-8"?>
<dgm:layoutDef xmlns:dgm="http://schemas.openxmlformats.org/drawingml/2006/diagram" xmlns:a="http://schemas.openxmlformats.org/drawingml/2006/main" uniqueId="urn:microsoft.com/office/officeart/2005/8/layout/cycle6">
  <dgm:title val=""/>
  <dgm:desc val=""/>
  <dgm:catLst>
    <dgm:cat type="cycle" pri="4000"/>
    <dgm:cat type="relationship" pri="24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param type="endSty" val="noArr"/>
              </dgm:alg>
              <dgm:shape xmlns:r="http://schemas.openxmlformats.org/officeDocument/2006/relationships" type="conn" r:blip="">
                <dgm:adjLst/>
              </dgm:shape>
              <dgm:presOf axis="self"/>
              <dgm:constrLst>
                <dgm:constr type="h" refType="w" fact="0.65"/>
                <dgm:constr type="connDist"/>
                <dgm:constr type="begPad" refType="connDist" fact="0.01"/>
                <dgm:constr type="endPad" refType="connDist" fact="0.01"/>
              </dgm:constrLst>
              <dgm:ruleLst/>
            </dgm:layoutNode>
          </dgm:forEach>
        </dgm:if>
        <dgm:else name="Name16"/>
      </dgm:choose>
    </dgm:forEach>
  </dgm:layoutNode>
</dgm:layoutDef>
</file>

<file path=ppt/diagrams/layout24.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5.xml><?xml version="1.0" encoding="utf-8"?>
<dgm:layoutDef xmlns:dgm="http://schemas.openxmlformats.org/drawingml/2006/diagram" xmlns:a="http://schemas.openxmlformats.org/drawingml/2006/main" uniqueId="urn:microsoft.com/office/officeart/2005/8/layout/gear1">
  <dgm:title val=""/>
  <dgm:desc val=""/>
  <dgm:catLst>
    <dgm:cat type="relationship" pri="3000"/>
    <dgm:cat type="process" pri="28000"/>
    <dgm:cat type="cycle" pri="14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useDef="1">
    <dgm:dataModel>
      <dgm:ptLst/>
      <dgm:bg/>
      <dgm:whole/>
    </dgm:dataModel>
  </dgm:clrData>
  <dgm:layoutNode name="composite">
    <dgm:varLst>
      <dgm:chMax val="3"/>
      <dgm:animLvl val="lvl"/>
      <dgm:resizeHandles val="exact"/>
    </dgm:varLst>
    <dgm:alg type="composite">
      <dgm:param type="ar" val="1"/>
    </dgm:alg>
    <dgm:shape xmlns:r="http://schemas.openxmlformats.org/officeDocument/2006/relationships" r:blip="">
      <dgm:adjLst/>
    </dgm:shape>
    <dgm:presOf/>
    <dgm:choose name="Name0">
      <dgm:if name="Name1" axis="ch" ptType="node" func="cnt" op="lte" val="1">
        <dgm:constrLst>
          <dgm:constr type="primFontSz" for="ch" ptType="node" op="equ" val="65"/>
          <dgm:constr type="w" for="ch" forName="gear1" refType="w" fact="0.55"/>
          <dgm:constr type="h" for="ch" forName="gear1" refType="w" fact="0.55"/>
          <dgm:constr type="l" for="ch" forName="gear1" refType="w" fact="0.05"/>
          <dgm:constr type="t" for="ch" forName="gear1" refType="w" fact="0.05"/>
          <dgm:constr type="w" for="ch" forName="gear1srcNode" val="1"/>
          <dgm:constr type="h" for="ch" forName="gear1srcNode" val="1"/>
          <dgm:constr type="l" for="ch" forName="gear1srcNode" refType="w" fact="0.32"/>
          <dgm:constr type="t" for="ch" forName="gear1srcNode"/>
          <dgm:constr type="w" for="ch" forName="gear1dstNode" val="1"/>
          <dgm:constr type="h" for="ch" forName="gear1dstNode" val="1"/>
          <dgm:constr type="r" for="ch" forName="gear1dstNode" refType="w" fact="0.58"/>
          <dgm:constr type="t" for="ch" forName="gear1dstNode" refType="h" fact="0.5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dgm:constr type="b" for="ch" forName="gear1ch" refType="h" fact="0.6"/>
        </dgm:constrLst>
      </dgm:if>
      <dgm:if name="Name2" axis="ch" ptType="node" func="cnt" op="equ" val="2">
        <dgm:constrLst>
          <dgm:constr type="primFontSz" for="ch" ptType="node" op="equ" val="65"/>
          <dgm:constr type="w" for="ch" forName="gear1" refType="w" fact="0.55"/>
          <dgm:constr type="h" for="ch" forName="gear1" refType="w" fact="0.55"/>
          <dgm:constr type="l" for="ch" forName="gear1" refType="w" fact="0.45"/>
          <dgm:constr type="t" for="ch" forName="gear1" refType="w" fact="0.25"/>
          <dgm:constr type="w" for="ch" forName="gear1srcNode" val="1"/>
          <dgm:constr type="h" for="ch" forName="gear1srcNode" val="1"/>
          <dgm:constr type="l" for="ch" forName="gear1srcNode" refType="w" fact="0.72"/>
          <dgm:constr type="t" for="ch" forName="gear1srcNode" refType="w" fact="0.2"/>
          <dgm:constr type="w" for="ch" forName="gear1dstNode" val="1"/>
          <dgm:constr type="h" for="ch" forName="gear1dstNode" val="1"/>
          <dgm:constr type="r" for="ch" forName="gear1dstNode" refType="w" fact="0.98"/>
          <dgm:constr type="t" for="ch" forName="gear1dstNode" refType="h" fact="0.7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w" fact="0.8"/>
          <dgm:constr type="w" for="ch" forName="gear2" refType="w" fact="0.4"/>
          <dgm:constr type="h" for="ch" forName="gear2" refType="w" fact="0.4"/>
          <dgm:constr type="l" for="ch" forName="gear2" refType="w" fact="0.13"/>
          <dgm:constr type="t" for="ch" forName="gear2" refType="w" fact="0.12"/>
          <dgm:constr type="w" for="ch" forName="gear2srcNode" val="1"/>
          <dgm:constr type="h" for="ch" forName="gear2srcNode" val="1"/>
          <dgm:constr type="l" for="ch" forName="gear2srcNode" refType="w" fact="0.23"/>
          <dgm:constr type="t" for="ch" forName="gear2srcNode" refType="w" fact="0.08"/>
          <dgm:constr type="w" for="ch" forName="gear2dstNode" val="1"/>
          <dgm:constr type="h" for="ch" forName="gear2dstNode" val="1"/>
          <dgm:constr type="l" for="ch" forName="gear2dstNode" refType="w" fact="0.1"/>
          <dgm:constr type="t" for="ch" forName="gear2dstNode" refType="h" fact="0.3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refType="w" fact="0.34"/>
          <dgm:constr type="t" for="ch" forName="gear2ch" refType="w" fact="0.04"/>
        </dgm:constrLst>
      </dgm:if>
      <dgm:else name="Name3">
        <dgm:constrLst>
          <dgm:constr type="primFontSz" for="ch" ptType="node" op="equ" val="65"/>
          <dgm:constr type="w" for="ch" forName="gear1" refType="w" fact="0.55"/>
          <dgm:constr type="h" for="ch" forName="gear1" refType="w" fact="0.55"/>
          <dgm:constr type="l" for="ch" forName="gear1" refType="w" fact="0.45"/>
          <dgm:constr type="t" for="ch" forName="gear1" refType="w" fact="0.45"/>
          <dgm:constr type="w" for="ch" forName="gear1srcNode" val="1"/>
          <dgm:constr type="h" for="ch" forName="gear1srcNode" val="1"/>
          <dgm:constr type="l" for="ch" forName="gear1srcNode" refType="w" fact="0.72"/>
          <dgm:constr type="t" for="ch" forName="gear1srcNode" refType="w" fact="0.4"/>
          <dgm:constr type="w" for="ch" forName="gear1dstNode" val="1"/>
          <dgm:constr type="h" for="ch" forName="gear1dstNode" val="1"/>
          <dgm:constr type="r" for="ch" forName="gear1dstNode" refType="w" fact="0.98"/>
          <dgm:constr type="t" for="ch" forName="gear1dstNode" refType="h" fact="0.95"/>
          <dgm:constr type="diam" for="des" forName="connector1" refType="w" refFor="ch" refForName="gear1" op="equ" fact="1.15"/>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h"/>
          <dgm:constr type="w" for="ch" forName="gear2" refType="w" fact="0.4"/>
          <dgm:constr type="h" for="ch" forName="gear2" refType="w" fact="0.4"/>
          <dgm:constr type="l" for="ch" forName="gear2" refType="w" fact="0.13"/>
          <dgm:constr type="t" for="ch" forName="gear2" refType="w" fact="0.32"/>
          <dgm:constr type="w" for="ch" forName="gear2srcNode" val="1"/>
          <dgm:constr type="h" for="ch" forName="gear2srcNode" val="1"/>
          <dgm:constr type="l" for="ch" forName="gear2srcNode" refType="w" fact="0.23"/>
          <dgm:constr type="t" for="ch" forName="gear2srcNode" refType="w" fact="0.28"/>
          <dgm:constr type="w" for="ch" forName="gear2dstNode" val="1"/>
          <dgm:constr type="h" for="ch" forName="gear2dstNode" val="1"/>
          <dgm:constr type="l" for="ch" forName="gear2dstNode" refType="w" fact="0.1"/>
          <dgm:constr type="t" for="ch" forName="gear2dstNode" refType="h" fact="0.5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dgm:constr type="t" for="ch" forName="gear2ch" refType="w" fact="0.58"/>
          <dgm:constr type="w" for="ch" forName="gear3" refType="w" fact="0.48"/>
          <dgm:constr type="h" for="ch" forName="gear3" refType="w" fact="0.48"/>
          <dgm:constr type="l" for="ch" forName="gear3" refType="w" fact="0.31"/>
          <dgm:constr type="t" for="ch" forName="gear3"/>
          <dgm:constr type="w" for="ch" forName="gear3tx" refType="w" fact="0.22"/>
          <dgm:constr type="h" for="ch" forName="gear3tx" refType="w" fact="0.22"/>
          <dgm:constr type="ctrX" for="ch" forName="gear3tx" refType="ctrX" refFor="ch" refForName="gear3"/>
          <dgm:constr type="ctrY" for="ch" forName="gear3tx" refType="ctrY" refFor="ch" refForName="gear3"/>
          <dgm:constr type="w" for="ch" forName="gear3srcNode" val="1"/>
          <dgm:constr type="h" for="ch" forName="gear3srcNode" val="1"/>
          <dgm:constr type="l" for="ch" forName="gear3srcNode" refType="w" fact="0.3"/>
          <dgm:constr type="t" for="ch" forName="gear3srcNode" refType="w" fact="0.25"/>
          <dgm:constr type="w" for="ch" forName="gear3dstNode" val="1"/>
          <dgm:constr type="h" for="ch" forName="gear3dstNode" val="1"/>
          <dgm:constr type="l" for="ch" forName="gear3dstNode" refType="w" fact="0.38"/>
          <dgm:constr type="t" for="ch" forName="gear3dstNode" refType="h" fact="0.05"/>
          <dgm:constr type="diam" for="des" forName="connector3" refType="w" refFor="ch" refForName="gear3" op="equ"/>
          <dgm:constr type="h" for="des" forName="connector3" refType="w" refFor="ch" refForName="gear1" op="equ" fact="0.1"/>
          <dgm:constr type="w" for="ch" forName="gear3ch" refType="w" fact="0.35"/>
          <dgm:constr type="h" for="ch" forName="gear3ch" refType="w" refFor="ch" refForName="gear3ch" fact="0.6"/>
          <dgm:constr type="l" for="ch" forName="gear3ch" refType="w" fact="0.65"/>
          <dgm:constr type="t" for="ch" forName="gear3ch" refType="h" fact="0.13"/>
        </dgm:constrLst>
      </dgm:else>
    </dgm:choose>
    <dgm:ruleLst/>
    <dgm:forEach name="Name4" axis="ch" ptType="node" cnt="1">
      <dgm:layoutNode name="gear1" styleLbl="node1">
        <dgm:varLst>
          <dgm:chMax val="1"/>
          <dgm:bulletEnabled val="1"/>
        </dgm:varLst>
        <dgm:alg type="tx">
          <dgm:param type="txAnchorVertCh" val="mid"/>
        </dgm:alg>
        <dgm:shape xmlns:r="http://schemas.openxmlformats.org/officeDocument/2006/relationships" type="gear9"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1srcNode">
        <dgm:alg type="sp"/>
        <dgm:shape xmlns:r="http://schemas.openxmlformats.org/officeDocument/2006/relationships" type="rect" r:blip="" hideGeom="1">
          <dgm:adjLst/>
        </dgm:shape>
        <dgm:presOf axis="self"/>
        <dgm:constrLst/>
        <dgm:ruleLst/>
      </dgm:layoutNode>
      <dgm:layoutNode name="gear1dstNode">
        <dgm:alg type="sp"/>
        <dgm:shape xmlns:r="http://schemas.openxmlformats.org/officeDocument/2006/relationships" type="rect" r:blip="" hideGeom="1">
          <dgm:adjLst/>
        </dgm:shape>
        <dgm:presOf axis="self"/>
        <dgm:constrLst/>
        <dgm:ruleLst/>
      </dgm:layoutNode>
      <dgm:choose name="Name5">
        <dgm:if name="Name6" axis="ch" ptType="node" func="cnt" op="gte" val="1">
          <dgm:layoutNode name="gear1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7"/>
      </dgm:choose>
    </dgm:forEach>
    <dgm:forEach name="Name8" axis="ch" ptType="node" st="2" cnt="1">
      <dgm:layoutNode name="gear2" styleLbl="node1">
        <dgm:varLst>
          <dgm:chMax val="1"/>
          <dgm:bulletEnabled val="1"/>
        </dgm:varLst>
        <dgm:alg type="tx">
          <dgm:param type="txAnchorVertCh" val="mid"/>
        </dgm:alg>
        <dgm:shape xmlns:r="http://schemas.openxmlformats.org/officeDocument/2006/relationships" type="gear6"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2srcNode">
        <dgm:alg type="sp"/>
        <dgm:shape xmlns:r="http://schemas.openxmlformats.org/officeDocument/2006/relationships" type="rect" r:blip="" hideGeom="1">
          <dgm:adjLst/>
        </dgm:shape>
        <dgm:presOf axis="self"/>
        <dgm:constrLst/>
        <dgm:ruleLst/>
      </dgm:layoutNode>
      <dgm:layoutNode name="gear2dstNode">
        <dgm:alg type="sp"/>
        <dgm:shape xmlns:r="http://schemas.openxmlformats.org/officeDocument/2006/relationships" type="rect" r:blip="" hideGeom="1">
          <dgm:adjLst/>
        </dgm:shape>
        <dgm:presOf axis="self"/>
        <dgm:constrLst/>
        <dgm:ruleLst/>
      </dgm:layoutNode>
      <dgm:choose name="Name9">
        <dgm:if name="Name10" axis="ch" ptType="node" func="cnt" op="gte" val="1">
          <dgm:layoutNode name="gear2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1"/>
      </dgm:choose>
    </dgm:forEach>
    <dgm:forEach name="Name12" axis="ch" ptType="node" st="3" cnt="1">
      <dgm:layoutNode name="gear3" styleLbl="node1">
        <dgm:alg type="sp"/>
        <dgm:shape xmlns:r="http://schemas.openxmlformats.org/officeDocument/2006/relationships" rot="-15" type="gear6" r:blip="">
          <dgm:adjLst/>
        </dgm:shape>
        <dgm:presOf axis="self"/>
        <dgm:constrLst/>
        <dgm:ruleLst/>
      </dgm:layoutNode>
      <dgm:layoutNode name="gear3tx" styleLbl="node1">
        <dgm:varLst>
          <dgm:chMax val="1"/>
          <dgm:bulletEnabled val="1"/>
        </dgm:varLst>
        <dgm:alg type="tx">
          <dgm:param type="txAnchorVertCh" val="mid"/>
        </dgm:alg>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3srcNode">
        <dgm:alg type="sp"/>
        <dgm:shape xmlns:r="http://schemas.openxmlformats.org/officeDocument/2006/relationships" type="rect" r:blip="" hideGeom="1">
          <dgm:adjLst/>
        </dgm:shape>
        <dgm:presOf axis="self"/>
        <dgm:constrLst/>
        <dgm:ruleLst/>
      </dgm:layoutNode>
      <dgm:layoutNode name="gear3dstNode">
        <dgm:alg type="sp"/>
        <dgm:shape xmlns:r="http://schemas.openxmlformats.org/officeDocument/2006/relationships" type="rect" r:blip="" hideGeom="1">
          <dgm:adjLst/>
        </dgm:shape>
        <dgm:presOf axis="self"/>
        <dgm:constrLst/>
        <dgm:ruleLst/>
      </dgm:layoutNode>
      <dgm:choose name="Name13">
        <dgm:if name="Name14" axis="ch" ptType="node" func="cnt" op="gte" val="1">
          <dgm:layoutNode name="gear3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5"/>
      </dgm:choose>
    </dgm:forEach>
    <dgm:forEach name="Name16" axis="ch" ptType="sibTrans" hideLastTrans="0" cnt="1">
      <dgm:layoutNode name="connector1" styleLbl="sibTrans2D1">
        <dgm:alg type="conn">
          <dgm:param type="connRout" val="curve"/>
          <dgm:param type="srcNode" val="gear1srcNode"/>
          <dgm:param type="dstNode" val="gear1dstNode"/>
          <dgm:param type="begPts" val="midR"/>
          <dgm:param type="endPts" val="tCtr"/>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7" axis="ch" ptType="sibTrans" hideLastTrans="0" st="2" cnt="1">
      <dgm:layoutNode name="connector2" styleLbl="sibTrans2D1">
        <dgm:alg type="conn">
          <dgm:param type="connRout" val="curve"/>
          <dgm:param type="srcNode" val="gear2srcNode"/>
          <dgm:param type="dstNode" val="gear2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8" axis="ch" ptType="sibTrans" hideLastTrans="0" st="3" cnt="1">
      <dgm:layoutNode name="connector3" styleLbl="sibTrans2D1">
        <dgm:alg type="conn">
          <dgm:param type="connRout" val="curve"/>
          <dgm:param type="srcNode" val="gear3srcNode"/>
          <dgm:param type="dstNode" val="gear3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layoutNode>
</dgm:layoutDef>
</file>

<file path=ppt/diagrams/layout26.xml><?xml version="1.0" encoding="utf-8"?>
<dgm:layoutDef xmlns:dgm="http://schemas.openxmlformats.org/drawingml/2006/diagram" xmlns:a="http://schemas.openxmlformats.org/drawingml/2006/main" uniqueId="urn:microsoft.com/office/officeart/2005/8/layout/radial6">
  <dgm:title val=""/>
  <dgm:desc val=""/>
  <dgm:catLst>
    <dgm:cat type="cycle" pri="9000"/>
    <dgm:cat type="relationship" pri="2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choose name="Name3">
          <dgm:if name="Name4" axis="ch ch" ptType="node node" st="1 1" cnt="1 0" func="cnt" op="lte" val="1">
            <dgm:alg type="cycle">
              <dgm:param type="stAng" val="90"/>
              <dgm:param type="spanAng" val="360"/>
              <dgm:param type="ctrShpMap" val="fNode"/>
            </dgm:alg>
          </dgm:if>
          <dgm:else name="Name5">
            <dgm:alg type="cycle">
              <dgm:param type="stAng" val="0"/>
              <dgm:param type="spanAng" val="360"/>
              <dgm:param type="ctrShpMap" val="fNode"/>
            </dgm:alg>
          </dgm:else>
        </dgm:choose>
      </dgm:if>
      <dgm:else name="Name6">
        <dgm:choose name="Name7">
          <dgm:if name="Name8" axis="ch ch" ptType="node node" st="1 1" cnt="1 0" func="cnt" op="lte" val="1">
            <dgm:alg type="cycle">
              <dgm:param type="stAng" val="-90"/>
              <dgm:param type="spanAng" val="360"/>
              <dgm:param type="ctrShpMap" val="fNode"/>
            </dgm:alg>
          </dgm:if>
          <dgm:else name="Name9">
            <dgm:alg type="cycle">
              <dgm:param type="stAng" val="0"/>
              <dgm:param type="spanAng" val="-360"/>
              <dgm:param type="ctrShpMap" val="fNode"/>
            </dgm:alg>
          </dgm:else>
        </dgm:choose>
      </dgm:else>
    </dgm:choose>
    <dgm:shape xmlns:r="http://schemas.openxmlformats.org/officeDocument/2006/relationships" r:blip="">
      <dgm:adjLst/>
    </dgm:shape>
    <dgm:presOf/>
    <dgm:choose name="Name10">
      <dgm:if name="Name11" func="var" arg="dir" op="equ" val="norm">
        <dgm:choose name="Name12">
          <dgm:if name="Name13"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des" forName="oneNode" refType="primFontSz" refFor="ch" refForName="centerShape" op="lte" fact="0.95"/>
              <dgm:constr type="diam" for="ch" forName="singleconn" refType="diam" op="equ" fact="-1"/>
              <dgm:constr type="h" for="ch" forName="singleconn" refType="w" refFor="ch" refForName="oneComp" fact="0.24"/>
              <dgm:constr type="w" for="ch" forName="dummya" refType="w" refFor="ch" refForName="oneComp" op="equ"/>
              <dgm:constr type="w" for="ch" forName="dummyb" refType="w" refFor="ch" refForName="oneComp" op="equ"/>
              <dgm:constr type="w" for="ch" forName="dummyc" refType="w" refFor="ch" refForName="oneComp" op="equ"/>
            </dgm:constrLst>
          </dgm:if>
          <dgm:else name="Name14">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forName="sibTrans" refType="diam" op="equ"/>
              <dgm:constr type="h" for="ch" forName="sibTrans" refType="w" refFor="ch" refForName="node" fact="0.24"/>
              <dgm:constr type="w" for="ch" forName="dummy" val="1"/>
            </dgm:constrLst>
          </dgm:else>
        </dgm:choose>
      </dgm:if>
      <dgm:else name="Name15">
        <dgm:choose name="Name16">
          <dgm:if name="Name17"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ch" forName="oneNode" refType="primFontSz" refFor="ch" refForName="centerShape" op="lte" fact="0.95"/>
              <dgm:constr type="diam" for="ch" forName="singleconn" refType="diam"/>
              <dgm:constr type="h" for="ch" forName="singleconn" refType="w" refFor="ch" refForName="oneComp" fact="0.24"/>
              <dgm:constr type="diam" for="ch" refType="diam" op="equ"/>
              <dgm:constr type="w" for="ch" forName="dummya" refType="w" refFor="ch" refForName="oneComp" op="equ"/>
              <dgm:constr type="w" for="ch" forName="dummyb" refType="w" refFor="ch" refForName="oneComp" op="equ"/>
              <dgm:constr type="w" for="ch" forName="dummyc" refType="w" refFor="ch" refForName="oneComp" op="equ"/>
            </dgm:constrLst>
          </dgm:if>
          <dgm:else name="Name18">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ptType="sibTrans" refType="diam" fact="-1"/>
              <dgm:constr type="h" for="ch" forName="sibTrans" refType="w" refFor="ch" refForName="node" fact="0.24"/>
              <dgm:constr type="diam" for="ch" refType="diam" op="equ" fact="-1"/>
              <dgm:constr type="w" for="ch" forName="dummy" val="1"/>
            </dgm:constrLst>
          </dgm:else>
        </dgm:choose>
      </dgm:else>
    </dgm:choose>
    <dgm:ruleLst>
      <dgm:rule type="diam" val="INF" fact="NaN" max="NaN"/>
    </dgm:ruleLst>
    <dgm:forEach name="Name19"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20" axis="ch">
        <dgm:forEach name="Name21" axis="self" ptType="node">
          <dgm:choose name="Name22">
            <dgm:if name="Name23" axis="par ch" ptType="node node" func="cnt" op="gt" val="1">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dummy">
                <dgm:alg type="sp"/>
                <dgm:shape xmlns:r="http://schemas.openxmlformats.org/officeDocument/2006/relationships" r:blip="">
                  <dgm:adjLst/>
                </dgm:shape>
                <dgm:presOf/>
                <dgm:constrLst>
                  <dgm:constr type="h" refType="w"/>
                </dgm:constrLst>
                <dgm:ruleLst/>
              </dgm:layoutNode>
              <dgm:forEach name="sibTransForEach" axis="followSib" ptType="sibTrans" hideLastTrans="0" cnt="1">
                <dgm:layoutNode name="sibTrans" styleLbl="sibTrans2D1">
                  <dgm:alg type="conn">
                    <dgm:param type="connRout" val="curve"/>
                    <dgm:param type="begPts" val="ctr"/>
                    <dgm:param type="endPts" val="ctr"/>
                    <dgm:param type="begSty" val="noArr"/>
                    <dgm:param type="endSty" val="noArr"/>
                    <dgm:param type="dstNode" val="node"/>
                  </dgm:alg>
                  <dgm:shape xmlns:r="http://schemas.openxmlformats.org/officeDocument/2006/relationships" type="conn" r:blip="" zOrderOff="-999">
                    <dgm:adjLst/>
                  </dgm:shape>
                  <dgm:presOf axis="self"/>
                  <dgm:constrLst>
                    <dgm:constr type="begPad"/>
                    <dgm:constr type="endPad"/>
                  </dgm:constrLst>
                  <dgm:ruleLst/>
                </dgm:layoutNode>
              </dgm:forEach>
            </dgm:if>
            <dgm:if name="Name24" axis="par ch" ptType="node node" func="cnt" op="equ" val="1">
              <dgm:layoutNode name="oneComp">
                <dgm:alg type="composite">
                  <dgm:param type="ar" val="1"/>
                </dgm:alg>
                <dgm:shape xmlns:r="http://schemas.openxmlformats.org/officeDocument/2006/relationships" r:blip="">
                  <dgm:adjLst/>
                </dgm:shape>
                <dgm:presOf/>
                <dgm:constrLst>
                  <dgm:constr type="h" refType="w"/>
                  <dgm:constr type="l" for="ch" forName="dummyConnPt" refType="w" fact="0.5"/>
                  <dgm:constr type="t" for="ch" forName="dummyConnPt" refType="w" fact="0.5"/>
                  <dgm:constr type="l" for="ch" forName="oneNode"/>
                  <dgm:constr type="t" for="ch" forName="oneNode"/>
                  <dgm:constr type="h" for="ch" forName="oneNode" refType="h"/>
                  <dgm:constr type="w" for="ch" forName="oneNode" refType="w"/>
                </dgm:constrLst>
                <dgm:ruleLst/>
                <dgm:layoutNode name="dummyConnPt" styleLbl="node1">
                  <dgm:alg type="sp"/>
                  <dgm:shape xmlns:r="http://schemas.openxmlformats.org/officeDocument/2006/relationships" r:blip="">
                    <dgm:adjLst/>
                  </dgm:shape>
                  <dgm:presOf/>
                  <dgm:constrLst>
                    <dgm:constr type="w" val="1"/>
                    <dgm:constr type="h" val="1"/>
                  </dgm:constrLst>
                  <dgm:ruleLst/>
                </dgm:layoutNode>
                <dgm:layoutNode name="on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dgm:layoutNode name="dummya">
                <dgm:alg type="sp"/>
                <dgm:shape xmlns:r="http://schemas.openxmlformats.org/officeDocument/2006/relationships" r:blip="">
                  <dgm:adjLst/>
                </dgm:shape>
                <dgm:presOf/>
                <dgm:constrLst>
                  <dgm:constr type="h" refType="w"/>
                </dgm:constrLst>
                <dgm:ruleLst/>
              </dgm:layoutNode>
              <dgm:layoutNode name="dummyb">
                <dgm:alg type="sp"/>
                <dgm:shape xmlns:r="http://schemas.openxmlformats.org/officeDocument/2006/relationships" r:blip="">
                  <dgm:adjLst/>
                </dgm:shape>
                <dgm:presOf/>
                <dgm:constrLst>
                  <dgm:constr type="h" refType="w"/>
                </dgm:constrLst>
                <dgm:ruleLst/>
              </dgm:layoutNode>
              <dgm:layoutNode name="dummyc">
                <dgm:alg type="sp"/>
                <dgm:shape xmlns:r="http://schemas.openxmlformats.org/officeDocument/2006/relationships" r:blip="">
                  <dgm:adjLst/>
                </dgm:shape>
                <dgm:presOf/>
                <dgm:constrLst>
                  <dgm:constr type="h" refType="w"/>
                </dgm:constrLst>
                <dgm:ruleLst/>
              </dgm:layoutNode>
              <dgm:forEach name="sibTransForEach1" axis="followSib" ptType="sibTrans" hideLastTrans="0" cnt="1">
                <dgm:layoutNode name="singleconn" styleLbl="sibTrans2D1">
                  <dgm:alg type="conn">
                    <dgm:param type="connRout" val="longCurve"/>
                    <dgm:param type="begPts" val="bCtr"/>
                    <dgm:param type="endPts" val="tCtr"/>
                    <dgm:param type="begSty" val="noArr"/>
                    <dgm:param type="endSty" val="noArr"/>
                    <dgm:param type="srcNode" val="dummyConnPt"/>
                    <dgm:param type="dstNode" val="dummyConnPt"/>
                  </dgm:alg>
                  <dgm:shape xmlns:r="http://schemas.openxmlformats.org/officeDocument/2006/relationships" type="conn" r:blip="" zOrderOff="-999">
                    <dgm:adjLst/>
                  </dgm:shape>
                  <dgm:presOf axis="self"/>
                  <dgm:constrLst>
                    <dgm:constr type="begPad"/>
                    <dgm:constr type="endPad"/>
                  </dgm:constrLst>
                  <dgm:ruleLst/>
                </dgm:layoutNode>
              </dgm:forEach>
            </dgm:if>
            <dgm:else name="Name25"/>
          </dgm:choose>
        </dgm:forEach>
      </dgm:forEach>
    </dgm:forEach>
  </dgm:layoutNode>
</dgm:layoutDef>
</file>

<file path=ppt/diagrams/layout27.xml><?xml version="1.0" encoding="utf-8"?>
<dgm:layoutDef xmlns:dgm="http://schemas.openxmlformats.org/drawingml/2006/diagram" xmlns:a="http://schemas.openxmlformats.org/drawingml/2006/main" uniqueId="urn:microsoft.com/office/officeart/2005/8/layout/cycle6">
  <dgm:title val=""/>
  <dgm:desc val=""/>
  <dgm:catLst>
    <dgm:cat type="cycle" pri="4000"/>
    <dgm:cat type="relationship" pri="24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param type="endSty" val="noArr"/>
              </dgm:alg>
              <dgm:shape xmlns:r="http://schemas.openxmlformats.org/officeDocument/2006/relationships" type="conn" r:blip="">
                <dgm:adjLst/>
              </dgm:shape>
              <dgm:presOf axis="self"/>
              <dgm:constrLst>
                <dgm:constr type="h" refType="w" fact="0.65"/>
                <dgm:constr type="connDist"/>
                <dgm:constr type="begPad" refType="connDist" fact="0.01"/>
                <dgm:constr type="endPad" refType="connDist" fact="0.01"/>
              </dgm:constrLst>
              <dgm:ruleLst/>
            </dgm:layoutNode>
          </dgm:forEach>
        </dgm:if>
        <dgm:else name="Name16"/>
      </dgm:choose>
    </dgm:forEach>
  </dgm:layoutNode>
</dgm:layoutDef>
</file>

<file path=ppt/diagrams/layout28.xml><?xml version="1.0" encoding="utf-8"?>
<dgm:layoutDef xmlns:dgm="http://schemas.openxmlformats.org/drawingml/2006/diagram" xmlns:a="http://schemas.openxmlformats.org/drawingml/2006/main" uniqueId="urn:microsoft.com/office/officeart/2005/8/layout/cycle6">
  <dgm:title val=""/>
  <dgm:desc val=""/>
  <dgm:catLst>
    <dgm:cat type="cycle" pri="4000"/>
    <dgm:cat type="relationship" pri="24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param type="endSty" val="noArr"/>
              </dgm:alg>
              <dgm:shape xmlns:r="http://schemas.openxmlformats.org/officeDocument/2006/relationships" type="conn" r:blip="">
                <dgm:adjLst/>
              </dgm:shape>
              <dgm:presOf axis="self"/>
              <dgm:constrLst>
                <dgm:constr type="h" refType="w" fact="0.65"/>
                <dgm:constr type="connDist"/>
                <dgm:constr type="begPad" refType="connDist" fact="0.01"/>
                <dgm:constr type="endPad" refType="connDist" fact="0.01"/>
              </dgm:constrLst>
              <dgm:ruleLst/>
            </dgm:layoutNode>
          </dgm:forEach>
        </dgm:if>
        <dgm:else name="Name16"/>
      </dgm:choose>
    </dgm:forEach>
  </dgm:layoutNode>
</dgm:layoutDef>
</file>

<file path=ppt/diagrams/layout29.xml><?xml version="1.0" encoding="utf-8"?>
<dgm:layoutDef xmlns:dgm="http://schemas.openxmlformats.org/drawingml/2006/diagram" xmlns:a="http://schemas.openxmlformats.org/drawingml/2006/main" uniqueId="urn:microsoft.com/office/officeart/2005/8/layout/hList6">
  <dgm:title val=""/>
  <dgm:desc val=""/>
  <dgm:catLst>
    <dgm:cat type="list" pri="1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ptType="node" refType="h"/>
      <dgm:constr type="w" for="ch" ptType="node" refType="w"/>
      <dgm:constr type="primFontSz" for="ch" ptType="node" op="equ"/>
      <dgm:constr type="w" for="ch" forName="sibTrans" refType="w" fact="0.075"/>
    </dgm:constrLst>
    <dgm:ruleLst/>
    <dgm:forEach name="nodesForEach" axis="ch" ptType="node">
      <dgm:layoutNode name="node">
        <dgm:varLst>
          <dgm:bulletEnabled val="1"/>
        </dgm:varLst>
        <dgm:alg type="tx"/>
        <dgm:choose name="Name4">
          <dgm:if name="Name5" func="var" arg="dir" op="equ" val="norm">
            <dgm:shape xmlns:r="http://schemas.openxmlformats.org/officeDocument/2006/relationships" rot="-90" type="flowChartManualOperation" r:blip="">
              <dgm:adjLst/>
            </dgm:shape>
          </dgm:if>
          <dgm:else name="Name6">
            <dgm:shape xmlns:r="http://schemas.openxmlformats.org/officeDocument/2006/relationships" rot="90" type="flowChartManualOperation" r:blip="">
              <dgm:adjLst/>
            </dgm:shape>
          </dgm:else>
        </dgm:choose>
        <dgm:presOf axis="desOrSelf" ptType="node"/>
        <dgm:constrLst>
          <dgm:constr type="primFontSz" val="65"/>
          <dgm:constr type="tMarg"/>
          <dgm:constr type="bMarg"/>
          <dgm:constr type="lMarg" refType="primFontSz" fact="0.5"/>
          <dgm:constr type="rMarg" refType="lMarg"/>
        </dgm:constrLst>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8/layout/AlternatingHexagons">
  <dgm:title val=""/>
  <dgm:desc val=""/>
  <dgm:catLst>
    <dgm:cat type="list" pri="1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dir/>
      <dgm:animLvl val="lvl"/>
    </dgm:varLst>
    <dgm:alg type="lin">
      <dgm:param type="linDir" val="fromT"/>
    </dgm:alg>
    <dgm:shape xmlns:r="http://schemas.openxmlformats.org/officeDocument/2006/relationships" r:blip="">
      <dgm:adjLst/>
    </dgm:shape>
    <dgm:constrLst>
      <dgm:constr type="primFontSz" for="des" forName="Parent1" val="65"/>
      <dgm:constr type="primFontSz" for="des" forName="Childtext1" refType="primFontSz" refFor="des" refForName="Parent1" op="lte"/>
      <dgm:constr type="w" for="ch" forName="composite" refType="w"/>
      <dgm:constr type="h" for="ch" forName="composite" refType="h"/>
      <dgm:constr type="h" for="ch" forName="spaceBetweenRectangles" refType="w" refFor="ch" refForName="composite" fact="-0.042"/>
      <dgm:constr type="sp" refType="h" refFor="ch" refForName="composite" op="equ" fact="0.1"/>
    </dgm:constrLst>
    <dgm:forEach name="nodesForEach" axis="ch" ptType="node">
      <dgm:layoutNode name="composite">
        <dgm:alg type="composite">
          <dgm:param type="ar" val="3.6"/>
        </dgm:alg>
        <dgm:shape xmlns:r="http://schemas.openxmlformats.org/officeDocument/2006/relationships" r:blip="">
          <dgm:adjLst/>
        </dgm:shape>
        <dgm:choose name="Name1">
          <dgm:if name="Name2" func="var" arg="dir" op="equ" val="norm">
            <dgm:choose name="Name3">
              <dgm:if name="Name4" axis="self" ptType="node" func="posOdd" op="equ" val="1">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dgm:constr type="h" for="ch" forName="BalanceSpacing" refType="h" fact="0.1"/>
                  <dgm:constr type="l" for="ch" forName="BalanceSpacing1" refType="w" fact="0.69"/>
                  <dgm:constr type="t" for="ch" forName="BalanceSpacing1" refType="h" fact="0.2"/>
                  <dgm:constr type="w" for="ch" forName="BalanceSpacing1" refType="w" fact="0.31"/>
                  <dgm:constr type="h" for="ch" forName="BalanceSpacing1" refType="h" fact="0.6"/>
                </dgm:constrLst>
              </dgm:if>
              <dgm:else name="Name5">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 type="l" for="ch" forName="BalanceSpacing1" refType="w" fact="0"/>
                  <dgm:constr type="t" for="ch" forName="BalanceSpacing1" refType="h" fact="0.2"/>
                  <dgm:constr type="w" for="ch" forName="BalanceSpacing1" refType="w" fact="0.3"/>
                  <dgm:constr type="h" for="ch" forName="BalanceSpacing1" refType="h" fact="0.6"/>
                </dgm:constrLst>
              </dgm:else>
            </dgm:choose>
          </dgm:if>
          <dgm:else name="Name6">
            <dgm:choose name="Name7">
              <dgm:if name="Name8" axis="self" ptType="node" func="posOdd" op="equ" val="1">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Lst>
              </dgm:if>
              <dgm:else name="Name9">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fact="0.18"/>
                  <dgm:constr type="h" for="ch" forName="BalanceSpacing" refType="h"/>
                </dgm:constrLst>
              </dgm:else>
            </dgm:choose>
          </dgm:else>
        </dgm:choose>
        <dgm:layoutNode name="Parent1" styleLbl="node1">
          <dgm:varLst>
            <dgm:chMax val="1"/>
            <dgm:chPref val="1"/>
            <dgm:bulletEnabled val="1"/>
          </dgm:varLst>
          <dgm:alg type="tx"/>
          <dgm:shape xmlns:r="http://schemas.openxmlformats.org/officeDocument/2006/relationships" rot="90" type="hexagon" r:blip="">
            <dgm:adjLst>
              <dgm:adj idx="1" val="0.25"/>
              <dgm:adj idx="2" val="1.154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hildtext1" styleLbl="revTx">
          <dgm:varLst>
            <dgm:chMax val="0"/>
            <dgm:chPref val="0"/>
            <dgm:bulletEnabled val="1"/>
          </dgm:varLst>
          <dgm:choose name="Name10">
            <dgm:if name="Name11" func="var" arg="dir" op="equ" val="norm">
              <dgm:choose name="Name12">
                <dgm:if name="Name13" axis="self" ptType="node" func="posOdd" op="equ" val="1">
                  <dgm:alg type="tx">
                    <dgm:param type="parTxLTRAlign" val="l"/>
                  </dgm:alg>
                </dgm:if>
                <dgm:else name="Name14">
                  <dgm:alg type="tx">
                    <dgm:param type="parTxLTRAlign" val="r"/>
                  </dgm:alg>
                </dgm:else>
              </dgm:choose>
            </dgm:if>
            <dgm:else name="Name15">
              <dgm:choose name="Name16">
                <dgm:if name="Name17" axis="self" ptType="node" func="posOdd" op="equ" val="1">
                  <dgm:alg type="tx">
                    <dgm:param type="parTxLTRAlign" val="r"/>
                  </dgm:alg>
                </dgm:if>
                <dgm:else name="Name18">
                  <dgm:alg type="tx">
                    <dgm:param type="parTxLTRAlign" val="l"/>
                  </dgm:alg>
                </dgm:else>
              </dgm:choose>
            </dgm:else>
          </dgm:choose>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BalanceSpacing">
          <dgm:alg type="sp"/>
          <dgm:shape xmlns:r="http://schemas.openxmlformats.org/officeDocument/2006/relationships" r:blip="">
            <dgm:adjLst/>
          </dgm:shape>
        </dgm:layoutNode>
        <dgm:layoutNode name="BalanceSpacing1">
          <dgm:alg type="sp"/>
          <dgm:shape xmlns:r="http://schemas.openxmlformats.org/officeDocument/2006/relationships" r:blip="">
            <dgm:adjLst/>
          </dgm:shape>
        </dgm:layoutNode>
        <dgm:forEach name="Name19" axis="followSib" ptType="sibTrans" hideLastTrans="0" cnt="1">
          <dgm:layoutNode name="Accent1Text" styleLbl="node1">
            <dgm:alg type="tx"/>
            <dgm:shape xmlns:r="http://schemas.openxmlformats.org/officeDocument/2006/relationships" rot="90" type="hexagon" r:blip="">
              <dgm:adjLst>
                <dgm:adj idx="1" val="0.25"/>
                <dgm:adj idx="2" val="1.1547"/>
              </dgm:adjLst>
            </dgm:shape>
            <dgm:presOf axis="self" ptType="sibTrans"/>
            <dgm:constrLst>
              <dgm:constr type="lMarg"/>
              <dgm:constr type="rMarg"/>
              <dgm:constr type="tMarg"/>
              <dgm:constr type="bMarg"/>
            </dgm:constrLst>
            <dgm:ruleLst>
              <dgm:rule type="primFontSz" val="5" fact="NaN" max="NaN"/>
            </dgm:ruleLst>
          </dgm:layoutNode>
        </dgm:forEach>
      </dgm:layoutNode>
      <dgm:forEach name="Name2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0.xml><?xml version="1.0" encoding="utf-8"?>
<dgm:layoutDef xmlns:dgm="http://schemas.openxmlformats.org/drawingml/2006/diagram" xmlns:a="http://schemas.openxmlformats.org/drawingml/2006/main" uniqueId="urn:microsoft.com/office/officeart/2005/8/layout/cycle6">
  <dgm:title val=""/>
  <dgm:desc val=""/>
  <dgm:catLst>
    <dgm:cat type="cycle" pri="4000"/>
    <dgm:cat type="relationship" pri="24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param type="endSty" val="noArr"/>
              </dgm:alg>
              <dgm:shape xmlns:r="http://schemas.openxmlformats.org/officeDocument/2006/relationships" type="conn" r:blip="">
                <dgm:adjLst/>
              </dgm:shape>
              <dgm:presOf axis="self"/>
              <dgm:constrLst>
                <dgm:constr type="h" refType="w" fact="0.65"/>
                <dgm:constr type="connDist"/>
                <dgm:constr type="begPad" refType="connDist" fact="0.01"/>
                <dgm:constr type="endPad" refType="connDist" fact="0.01"/>
              </dgm:constrLst>
              <dgm:ruleLst/>
            </dgm:layoutNode>
          </dgm:forEach>
        </dgm:if>
        <dgm:else name="Name16"/>
      </dgm:choose>
    </dgm:forEach>
  </dgm:layoutNode>
</dgm:layoutDef>
</file>

<file path=ppt/diagrams/layout31.xml><?xml version="1.0" encoding="utf-8"?>
<dgm:layoutDef xmlns:dgm="http://schemas.openxmlformats.org/drawingml/2006/diagram" xmlns:a="http://schemas.openxmlformats.org/drawingml/2006/main" uniqueId="urn:microsoft.com/office/officeart/2005/8/layout/hList6">
  <dgm:title val=""/>
  <dgm:desc val=""/>
  <dgm:catLst>
    <dgm:cat type="list" pri="1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ptType="node" refType="h"/>
      <dgm:constr type="w" for="ch" ptType="node" refType="w"/>
      <dgm:constr type="primFontSz" for="ch" ptType="node" op="equ"/>
      <dgm:constr type="w" for="ch" forName="sibTrans" refType="w" fact="0.075"/>
    </dgm:constrLst>
    <dgm:ruleLst/>
    <dgm:forEach name="nodesForEach" axis="ch" ptType="node">
      <dgm:layoutNode name="node">
        <dgm:varLst>
          <dgm:bulletEnabled val="1"/>
        </dgm:varLst>
        <dgm:alg type="tx"/>
        <dgm:choose name="Name4">
          <dgm:if name="Name5" func="var" arg="dir" op="equ" val="norm">
            <dgm:shape xmlns:r="http://schemas.openxmlformats.org/officeDocument/2006/relationships" rot="-90" type="flowChartManualOperation" r:blip="">
              <dgm:adjLst/>
            </dgm:shape>
          </dgm:if>
          <dgm:else name="Name6">
            <dgm:shape xmlns:r="http://schemas.openxmlformats.org/officeDocument/2006/relationships" rot="90" type="flowChartManualOperation" r:blip="">
              <dgm:adjLst/>
            </dgm:shape>
          </dgm:else>
        </dgm:choose>
        <dgm:presOf axis="desOrSelf" ptType="node"/>
        <dgm:constrLst>
          <dgm:constr type="primFontSz" val="65"/>
          <dgm:constr type="tMarg"/>
          <dgm:constr type="bMarg"/>
          <dgm:constr type="lMarg" refType="primFontSz" fact="0.5"/>
          <dgm:constr type="rMarg" refType="lMarg"/>
        </dgm:constrLst>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2.xml><?xml version="1.0" encoding="utf-8"?>
<dgm:layoutDef xmlns:dgm="http://schemas.openxmlformats.org/drawingml/2006/diagram" xmlns:a="http://schemas.openxmlformats.org/drawingml/2006/main" uniqueId="urn:microsoft.com/office/officeart/2005/8/layout/cycle6">
  <dgm:title val=""/>
  <dgm:desc val=""/>
  <dgm:catLst>
    <dgm:cat type="cycle" pri="4000"/>
    <dgm:cat type="relationship" pri="24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param type="endSty" val="noArr"/>
              </dgm:alg>
              <dgm:shape xmlns:r="http://schemas.openxmlformats.org/officeDocument/2006/relationships" type="conn" r:blip="">
                <dgm:adjLst/>
              </dgm:shape>
              <dgm:presOf axis="self"/>
              <dgm:constrLst>
                <dgm:constr type="h" refType="w" fact="0.65"/>
                <dgm:constr type="connDist"/>
                <dgm:constr type="begPad" refType="connDist" fact="0.01"/>
                <dgm:constr type="endPad" refType="connDist" fact="0.01"/>
              </dgm:constrLst>
              <dgm:ruleLst/>
            </dgm:layoutNode>
          </dgm:forEach>
        </dgm:if>
        <dgm:else name="Name16"/>
      </dgm:choose>
    </dgm:forEach>
  </dgm:layoutNode>
</dgm:layoutDef>
</file>

<file path=ppt/diagrams/layout33.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34.xml><?xml version="1.0" encoding="utf-8"?>
<dgm:layoutDef xmlns:dgm="http://schemas.openxmlformats.org/drawingml/2006/diagram" xmlns:a="http://schemas.openxmlformats.org/drawingml/2006/main" uniqueId="urn:microsoft.com/office/officeart/2005/8/layout/gear1">
  <dgm:title val=""/>
  <dgm:desc val=""/>
  <dgm:catLst>
    <dgm:cat type="relationship" pri="3000"/>
    <dgm:cat type="process" pri="28000"/>
    <dgm:cat type="cycle" pri="14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useDef="1">
    <dgm:dataModel>
      <dgm:ptLst/>
      <dgm:bg/>
      <dgm:whole/>
    </dgm:dataModel>
  </dgm:clrData>
  <dgm:layoutNode name="composite">
    <dgm:varLst>
      <dgm:chMax val="3"/>
      <dgm:animLvl val="lvl"/>
      <dgm:resizeHandles val="exact"/>
    </dgm:varLst>
    <dgm:alg type="composite">
      <dgm:param type="ar" val="1"/>
    </dgm:alg>
    <dgm:shape xmlns:r="http://schemas.openxmlformats.org/officeDocument/2006/relationships" r:blip="">
      <dgm:adjLst/>
    </dgm:shape>
    <dgm:presOf/>
    <dgm:choose name="Name0">
      <dgm:if name="Name1" axis="ch" ptType="node" func="cnt" op="lte" val="1">
        <dgm:constrLst>
          <dgm:constr type="primFontSz" for="ch" ptType="node" op="equ" val="65"/>
          <dgm:constr type="w" for="ch" forName="gear1" refType="w" fact="0.55"/>
          <dgm:constr type="h" for="ch" forName="gear1" refType="w" fact="0.55"/>
          <dgm:constr type="l" for="ch" forName="gear1" refType="w" fact="0.05"/>
          <dgm:constr type="t" for="ch" forName="gear1" refType="w" fact="0.05"/>
          <dgm:constr type="w" for="ch" forName="gear1srcNode" val="1"/>
          <dgm:constr type="h" for="ch" forName="gear1srcNode" val="1"/>
          <dgm:constr type="l" for="ch" forName="gear1srcNode" refType="w" fact="0.32"/>
          <dgm:constr type="t" for="ch" forName="gear1srcNode"/>
          <dgm:constr type="w" for="ch" forName="gear1dstNode" val="1"/>
          <dgm:constr type="h" for="ch" forName="gear1dstNode" val="1"/>
          <dgm:constr type="r" for="ch" forName="gear1dstNode" refType="w" fact="0.58"/>
          <dgm:constr type="t" for="ch" forName="gear1dstNode" refType="h" fact="0.5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dgm:constr type="b" for="ch" forName="gear1ch" refType="h" fact="0.6"/>
        </dgm:constrLst>
      </dgm:if>
      <dgm:if name="Name2" axis="ch" ptType="node" func="cnt" op="equ" val="2">
        <dgm:constrLst>
          <dgm:constr type="primFontSz" for="ch" ptType="node" op="equ" val="65"/>
          <dgm:constr type="w" for="ch" forName="gear1" refType="w" fact="0.55"/>
          <dgm:constr type="h" for="ch" forName="gear1" refType="w" fact="0.55"/>
          <dgm:constr type="l" for="ch" forName="gear1" refType="w" fact="0.45"/>
          <dgm:constr type="t" for="ch" forName="gear1" refType="w" fact="0.25"/>
          <dgm:constr type="w" for="ch" forName="gear1srcNode" val="1"/>
          <dgm:constr type="h" for="ch" forName="gear1srcNode" val="1"/>
          <dgm:constr type="l" for="ch" forName="gear1srcNode" refType="w" fact="0.72"/>
          <dgm:constr type="t" for="ch" forName="gear1srcNode" refType="w" fact="0.2"/>
          <dgm:constr type="w" for="ch" forName="gear1dstNode" val="1"/>
          <dgm:constr type="h" for="ch" forName="gear1dstNode" val="1"/>
          <dgm:constr type="r" for="ch" forName="gear1dstNode" refType="w" fact="0.98"/>
          <dgm:constr type="t" for="ch" forName="gear1dstNode" refType="h" fact="0.7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w" fact="0.8"/>
          <dgm:constr type="w" for="ch" forName="gear2" refType="w" fact="0.4"/>
          <dgm:constr type="h" for="ch" forName="gear2" refType="w" fact="0.4"/>
          <dgm:constr type="l" for="ch" forName="gear2" refType="w" fact="0.13"/>
          <dgm:constr type="t" for="ch" forName="gear2" refType="w" fact="0.12"/>
          <dgm:constr type="w" for="ch" forName="gear2srcNode" val="1"/>
          <dgm:constr type="h" for="ch" forName="gear2srcNode" val="1"/>
          <dgm:constr type="l" for="ch" forName="gear2srcNode" refType="w" fact="0.23"/>
          <dgm:constr type="t" for="ch" forName="gear2srcNode" refType="w" fact="0.08"/>
          <dgm:constr type="w" for="ch" forName="gear2dstNode" val="1"/>
          <dgm:constr type="h" for="ch" forName="gear2dstNode" val="1"/>
          <dgm:constr type="l" for="ch" forName="gear2dstNode" refType="w" fact="0.1"/>
          <dgm:constr type="t" for="ch" forName="gear2dstNode" refType="h" fact="0.3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refType="w" fact="0.34"/>
          <dgm:constr type="t" for="ch" forName="gear2ch" refType="w" fact="0.04"/>
        </dgm:constrLst>
      </dgm:if>
      <dgm:else name="Name3">
        <dgm:constrLst>
          <dgm:constr type="primFontSz" for="ch" ptType="node" op="equ" val="65"/>
          <dgm:constr type="w" for="ch" forName="gear1" refType="w" fact="0.55"/>
          <dgm:constr type="h" for="ch" forName="gear1" refType="w" fact="0.55"/>
          <dgm:constr type="l" for="ch" forName="gear1" refType="w" fact="0.45"/>
          <dgm:constr type="t" for="ch" forName="gear1" refType="w" fact="0.45"/>
          <dgm:constr type="w" for="ch" forName="gear1srcNode" val="1"/>
          <dgm:constr type="h" for="ch" forName="gear1srcNode" val="1"/>
          <dgm:constr type="l" for="ch" forName="gear1srcNode" refType="w" fact="0.72"/>
          <dgm:constr type="t" for="ch" forName="gear1srcNode" refType="w" fact="0.4"/>
          <dgm:constr type="w" for="ch" forName="gear1dstNode" val="1"/>
          <dgm:constr type="h" for="ch" forName="gear1dstNode" val="1"/>
          <dgm:constr type="r" for="ch" forName="gear1dstNode" refType="w" fact="0.98"/>
          <dgm:constr type="t" for="ch" forName="gear1dstNode" refType="h" fact="0.95"/>
          <dgm:constr type="diam" for="des" forName="connector1" refType="w" refFor="ch" refForName="gear1" op="equ" fact="1.15"/>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h"/>
          <dgm:constr type="w" for="ch" forName="gear2" refType="w" fact="0.4"/>
          <dgm:constr type="h" for="ch" forName="gear2" refType="w" fact="0.4"/>
          <dgm:constr type="l" for="ch" forName="gear2" refType="w" fact="0.13"/>
          <dgm:constr type="t" for="ch" forName="gear2" refType="w" fact="0.32"/>
          <dgm:constr type="w" for="ch" forName="gear2srcNode" val="1"/>
          <dgm:constr type="h" for="ch" forName="gear2srcNode" val="1"/>
          <dgm:constr type="l" for="ch" forName="gear2srcNode" refType="w" fact="0.23"/>
          <dgm:constr type="t" for="ch" forName="gear2srcNode" refType="w" fact="0.28"/>
          <dgm:constr type="w" for="ch" forName="gear2dstNode" val="1"/>
          <dgm:constr type="h" for="ch" forName="gear2dstNode" val="1"/>
          <dgm:constr type="l" for="ch" forName="gear2dstNode" refType="w" fact="0.1"/>
          <dgm:constr type="t" for="ch" forName="gear2dstNode" refType="h" fact="0.5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dgm:constr type="t" for="ch" forName="gear2ch" refType="w" fact="0.58"/>
          <dgm:constr type="w" for="ch" forName="gear3" refType="w" fact="0.48"/>
          <dgm:constr type="h" for="ch" forName="gear3" refType="w" fact="0.48"/>
          <dgm:constr type="l" for="ch" forName="gear3" refType="w" fact="0.31"/>
          <dgm:constr type="t" for="ch" forName="gear3"/>
          <dgm:constr type="w" for="ch" forName="gear3tx" refType="w" fact="0.22"/>
          <dgm:constr type="h" for="ch" forName="gear3tx" refType="w" fact="0.22"/>
          <dgm:constr type="ctrX" for="ch" forName="gear3tx" refType="ctrX" refFor="ch" refForName="gear3"/>
          <dgm:constr type="ctrY" for="ch" forName="gear3tx" refType="ctrY" refFor="ch" refForName="gear3"/>
          <dgm:constr type="w" for="ch" forName="gear3srcNode" val="1"/>
          <dgm:constr type="h" for="ch" forName="gear3srcNode" val="1"/>
          <dgm:constr type="l" for="ch" forName="gear3srcNode" refType="w" fact="0.3"/>
          <dgm:constr type="t" for="ch" forName="gear3srcNode" refType="w" fact="0.25"/>
          <dgm:constr type="w" for="ch" forName="gear3dstNode" val="1"/>
          <dgm:constr type="h" for="ch" forName="gear3dstNode" val="1"/>
          <dgm:constr type="l" for="ch" forName="gear3dstNode" refType="w" fact="0.38"/>
          <dgm:constr type="t" for="ch" forName="gear3dstNode" refType="h" fact="0.05"/>
          <dgm:constr type="diam" for="des" forName="connector3" refType="w" refFor="ch" refForName="gear3" op="equ"/>
          <dgm:constr type="h" for="des" forName="connector3" refType="w" refFor="ch" refForName="gear1" op="equ" fact="0.1"/>
          <dgm:constr type="w" for="ch" forName="gear3ch" refType="w" fact="0.35"/>
          <dgm:constr type="h" for="ch" forName="gear3ch" refType="w" refFor="ch" refForName="gear3ch" fact="0.6"/>
          <dgm:constr type="l" for="ch" forName="gear3ch" refType="w" fact="0.65"/>
          <dgm:constr type="t" for="ch" forName="gear3ch" refType="h" fact="0.13"/>
        </dgm:constrLst>
      </dgm:else>
    </dgm:choose>
    <dgm:ruleLst/>
    <dgm:forEach name="Name4" axis="ch" ptType="node" cnt="1">
      <dgm:layoutNode name="gear1" styleLbl="node1">
        <dgm:varLst>
          <dgm:chMax val="1"/>
          <dgm:bulletEnabled val="1"/>
        </dgm:varLst>
        <dgm:alg type="tx">
          <dgm:param type="txAnchorVertCh" val="mid"/>
        </dgm:alg>
        <dgm:shape xmlns:r="http://schemas.openxmlformats.org/officeDocument/2006/relationships" type="gear9"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1srcNode">
        <dgm:alg type="sp"/>
        <dgm:shape xmlns:r="http://schemas.openxmlformats.org/officeDocument/2006/relationships" type="rect" r:blip="" hideGeom="1">
          <dgm:adjLst/>
        </dgm:shape>
        <dgm:presOf axis="self"/>
        <dgm:constrLst/>
        <dgm:ruleLst/>
      </dgm:layoutNode>
      <dgm:layoutNode name="gear1dstNode">
        <dgm:alg type="sp"/>
        <dgm:shape xmlns:r="http://schemas.openxmlformats.org/officeDocument/2006/relationships" type="rect" r:blip="" hideGeom="1">
          <dgm:adjLst/>
        </dgm:shape>
        <dgm:presOf axis="self"/>
        <dgm:constrLst/>
        <dgm:ruleLst/>
      </dgm:layoutNode>
      <dgm:choose name="Name5">
        <dgm:if name="Name6" axis="ch" ptType="node" func="cnt" op="gte" val="1">
          <dgm:layoutNode name="gear1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7"/>
      </dgm:choose>
    </dgm:forEach>
    <dgm:forEach name="Name8" axis="ch" ptType="node" st="2" cnt="1">
      <dgm:layoutNode name="gear2" styleLbl="node1">
        <dgm:varLst>
          <dgm:chMax val="1"/>
          <dgm:bulletEnabled val="1"/>
        </dgm:varLst>
        <dgm:alg type="tx">
          <dgm:param type="txAnchorVertCh" val="mid"/>
        </dgm:alg>
        <dgm:shape xmlns:r="http://schemas.openxmlformats.org/officeDocument/2006/relationships" type="gear6"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2srcNode">
        <dgm:alg type="sp"/>
        <dgm:shape xmlns:r="http://schemas.openxmlformats.org/officeDocument/2006/relationships" type="rect" r:blip="" hideGeom="1">
          <dgm:adjLst/>
        </dgm:shape>
        <dgm:presOf axis="self"/>
        <dgm:constrLst/>
        <dgm:ruleLst/>
      </dgm:layoutNode>
      <dgm:layoutNode name="gear2dstNode">
        <dgm:alg type="sp"/>
        <dgm:shape xmlns:r="http://schemas.openxmlformats.org/officeDocument/2006/relationships" type="rect" r:blip="" hideGeom="1">
          <dgm:adjLst/>
        </dgm:shape>
        <dgm:presOf axis="self"/>
        <dgm:constrLst/>
        <dgm:ruleLst/>
      </dgm:layoutNode>
      <dgm:choose name="Name9">
        <dgm:if name="Name10" axis="ch" ptType="node" func="cnt" op="gte" val="1">
          <dgm:layoutNode name="gear2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1"/>
      </dgm:choose>
    </dgm:forEach>
    <dgm:forEach name="Name12" axis="ch" ptType="node" st="3" cnt="1">
      <dgm:layoutNode name="gear3" styleLbl="node1">
        <dgm:alg type="sp"/>
        <dgm:shape xmlns:r="http://schemas.openxmlformats.org/officeDocument/2006/relationships" rot="-15" type="gear6" r:blip="">
          <dgm:adjLst/>
        </dgm:shape>
        <dgm:presOf axis="self"/>
        <dgm:constrLst/>
        <dgm:ruleLst/>
      </dgm:layoutNode>
      <dgm:layoutNode name="gear3tx" styleLbl="node1">
        <dgm:varLst>
          <dgm:chMax val="1"/>
          <dgm:bulletEnabled val="1"/>
        </dgm:varLst>
        <dgm:alg type="tx">
          <dgm:param type="txAnchorVertCh" val="mid"/>
        </dgm:alg>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3srcNode">
        <dgm:alg type="sp"/>
        <dgm:shape xmlns:r="http://schemas.openxmlformats.org/officeDocument/2006/relationships" type="rect" r:blip="" hideGeom="1">
          <dgm:adjLst/>
        </dgm:shape>
        <dgm:presOf axis="self"/>
        <dgm:constrLst/>
        <dgm:ruleLst/>
      </dgm:layoutNode>
      <dgm:layoutNode name="gear3dstNode">
        <dgm:alg type="sp"/>
        <dgm:shape xmlns:r="http://schemas.openxmlformats.org/officeDocument/2006/relationships" type="rect" r:blip="" hideGeom="1">
          <dgm:adjLst/>
        </dgm:shape>
        <dgm:presOf axis="self"/>
        <dgm:constrLst/>
        <dgm:ruleLst/>
      </dgm:layoutNode>
      <dgm:choose name="Name13">
        <dgm:if name="Name14" axis="ch" ptType="node" func="cnt" op="gte" val="1">
          <dgm:layoutNode name="gear3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5"/>
      </dgm:choose>
    </dgm:forEach>
    <dgm:forEach name="Name16" axis="ch" ptType="sibTrans" hideLastTrans="0" cnt="1">
      <dgm:layoutNode name="connector1" styleLbl="sibTrans2D1">
        <dgm:alg type="conn">
          <dgm:param type="connRout" val="curve"/>
          <dgm:param type="srcNode" val="gear1srcNode"/>
          <dgm:param type="dstNode" val="gear1dstNode"/>
          <dgm:param type="begPts" val="midR"/>
          <dgm:param type="endPts" val="tCtr"/>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7" axis="ch" ptType="sibTrans" hideLastTrans="0" st="2" cnt="1">
      <dgm:layoutNode name="connector2" styleLbl="sibTrans2D1">
        <dgm:alg type="conn">
          <dgm:param type="connRout" val="curve"/>
          <dgm:param type="srcNode" val="gear2srcNode"/>
          <dgm:param type="dstNode" val="gear2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8" axis="ch" ptType="sibTrans" hideLastTrans="0" st="3" cnt="1">
      <dgm:layoutNode name="connector3" styleLbl="sibTrans2D1">
        <dgm:alg type="conn">
          <dgm:param type="connRout" val="curve"/>
          <dgm:param type="srcNode" val="gear3srcNode"/>
          <dgm:param type="dstNode" val="gear3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layoutNode>
</dgm:layoutDef>
</file>

<file path=ppt/diagrams/layout35.xml><?xml version="1.0" encoding="utf-8"?>
<dgm:layoutDef xmlns:dgm="http://schemas.openxmlformats.org/drawingml/2006/diagram" xmlns:a="http://schemas.openxmlformats.org/drawingml/2006/main" uniqueId="urn:microsoft.com/office/officeart/2005/8/layout/gear1">
  <dgm:title val=""/>
  <dgm:desc val=""/>
  <dgm:catLst>
    <dgm:cat type="relationship" pri="3000"/>
    <dgm:cat type="process" pri="28000"/>
    <dgm:cat type="cycle" pri="14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useDef="1">
    <dgm:dataModel>
      <dgm:ptLst/>
      <dgm:bg/>
      <dgm:whole/>
    </dgm:dataModel>
  </dgm:clrData>
  <dgm:layoutNode name="composite">
    <dgm:varLst>
      <dgm:chMax val="3"/>
      <dgm:animLvl val="lvl"/>
      <dgm:resizeHandles val="exact"/>
    </dgm:varLst>
    <dgm:alg type="composite">
      <dgm:param type="ar" val="1"/>
    </dgm:alg>
    <dgm:shape xmlns:r="http://schemas.openxmlformats.org/officeDocument/2006/relationships" r:blip="">
      <dgm:adjLst/>
    </dgm:shape>
    <dgm:presOf/>
    <dgm:choose name="Name0">
      <dgm:if name="Name1" axis="ch" ptType="node" func="cnt" op="lte" val="1">
        <dgm:constrLst>
          <dgm:constr type="primFontSz" for="ch" ptType="node" op="equ" val="65"/>
          <dgm:constr type="w" for="ch" forName="gear1" refType="w" fact="0.55"/>
          <dgm:constr type="h" for="ch" forName="gear1" refType="w" fact="0.55"/>
          <dgm:constr type="l" for="ch" forName="gear1" refType="w" fact="0.05"/>
          <dgm:constr type="t" for="ch" forName="gear1" refType="w" fact="0.05"/>
          <dgm:constr type="w" for="ch" forName="gear1srcNode" val="1"/>
          <dgm:constr type="h" for="ch" forName="gear1srcNode" val="1"/>
          <dgm:constr type="l" for="ch" forName="gear1srcNode" refType="w" fact="0.32"/>
          <dgm:constr type="t" for="ch" forName="gear1srcNode"/>
          <dgm:constr type="w" for="ch" forName="gear1dstNode" val="1"/>
          <dgm:constr type="h" for="ch" forName="gear1dstNode" val="1"/>
          <dgm:constr type="r" for="ch" forName="gear1dstNode" refType="w" fact="0.58"/>
          <dgm:constr type="t" for="ch" forName="gear1dstNode" refType="h" fact="0.5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dgm:constr type="b" for="ch" forName="gear1ch" refType="h" fact="0.6"/>
        </dgm:constrLst>
      </dgm:if>
      <dgm:if name="Name2" axis="ch" ptType="node" func="cnt" op="equ" val="2">
        <dgm:constrLst>
          <dgm:constr type="primFontSz" for="ch" ptType="node" op="equ" val="65"/>
          <dgm:constr type="w" for="ch" forName="gear1" refType="w" fact="0.55"/>
          <dgm:constr type="h" for="ch" forName="gear1" refType="w" fact="0.55"/>
          <dgm:constr type="l" for="ch" forName="gear1" refType="w" fact="0.45"/>
          <dgm:constr type="t" for="ch" forName="gear1" refType="w" fact="0.25"/>
          <dgm:constr type="w" for="ch" forName="gear1srcNode" val="1"/>
          <dgm:constr type="h" for="ch" forName="gear1srcNode" val="1"/>
          <dgm:constr type="l" for="ch" forName="gear1srcNode" refType="w" fact="0.72"/>
          <dgm:constr type="t" for="ch" forName="gear1srcNode" refType="w" fact="0.2"/>
          <dgm:constr type="w" for="ch" forName="gear1dstNode" val="1"/>
          <dgm:constr type="h" for="ch" forName="gear1dstNode" val="1"/>
          <dgm:constr type="r" for="ch" forName="gear1dstNode" refType="w" fact="0.98"/>
          <dgm:constr type="t" for="ch" forName="gear1dstNode" refType="h" fact="0.7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w" fact="0.8"/>
          <dgm:constr type="w" for="ch" forName="gear2" refType="w" fact="0.4"/>
          <dgm:constr type="h" for="ch" forName="gear2" refType="w" fact="0.4"/>
          <dgm:constr type="l" for="ch" forName="gear2" refType="w" fact="0.13"/>
          <dgm:constr type="t" for="ch" forName="gear2" refType="w" fact="0.12"/>
          <dgm:constr type="w" for="ch" forName="gear2srcNode" val="1"/>
          <dgm:constr type="h" for="ch" forName="gear2srcNode" val="1"/>
          <dgm:constr type="l" for="ch" forName="gear2srcNode" refType="w" fact="0.23"/>
          <dgm:constr type="t" for="ch" forName="gear2srcNode" refType="w" fact="0.08"/>
          <dgm:constr type="w" for="ch" forName="gear2dstNode" val="1"/>
          <dgm:constr type="h" for="ch" forName="gear2dstNode" val="1"/>
          <dgm:constr type="l" for="ch" forName="gear2dstNode" refType="w" fact="0.1"/>
          <dgm:constr type="t" for="ch" forName="gear2dstNode" refType="h" fact="0.3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refType="w" fact="0.34"/>
          <dgm:constr type="t" for="ch" forName="gear2ch" refType="w" fact="0.04"/>
        </dgm:constrLst>
      </dgm:if>
      <dgm:else name="Name3">
        <dgm:constrLst>
          <dgm:constr type="primFontSz" for="ch" ptType="node" op="equ" val="65"/>
          <dgm:constr type="w" for="ch" forName="gear1" refType="w" fact="0.55"/>
          <dgm:constr type="h" for="ch" forName="gear1" refType="w" fact="0.55"/>
          <dgm:constr type="l" for="ch" forName="gear1" refType="w" fact="0.45"/>
          <dgm:constr type="t" for="ch" forName="gear1" refType="w" fact="0.45"/>
          <dgm:constr type="w" for="ch" forName="gear1srcNode" val="1"/>
          <dgm:constr type="h" for="ch" forName="gear1srcNode" val="1"/>
          <dgm:constr type="l" for="ch" forName="gear1srcNode" refType="w" fact="0.72"/>
          <dgm:constr type="t" for="ch" forName="gear1srcNode" refType="w" fact="0.4"/>
          <dgm:constr type="w" for="ch" forName="gear1dstNode" val="1"/>
          <dgm:constr type="h" for="ch" forName="gear1dstNode" val="1"/>
          <dgm:constr type="r" for="ch" forName="gear1dstNode" refType="w" fact="0.98"/>
          <dgm:constr type="t" for="ch" forName="gear1dstNode" refType="h" fact="0.95"/>
          <dgm:constr type="diam" for="des" forName="connector1" refType="w" refFor="ch" refForName="gear1" op="equ" fact="1.15"/>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h"/>
          <dgm:constr type="w" for="ch" forName="gear2" refType="w" fact="0.4"/>
          <dgm:constr type="h" for="ch" forName="gear2" refType="w" fact="0.4"/>
          <dgm:constr type="l" for="ch" forName="gear2" refType="w" fact="0.13"/>
          <dgm:constr type="t" for="ch" forName="gear2" refType="w" fact="0.32"/>
          <dgm:constr type="w" for="ch" forName="gear2srcNode" val="1"/>
          <dgm:constr type="h" for="ch" forName="gear2srcNode" val="1"/>
          <dgm:constr type="l" for="ch" forName="gear2srcNode" refType="w" fact="0.23"/>
          <dgm:constr type="t" for="ch" forName="gear2srcNode" refType="w" fact="0.28"/>
          <dgm:constr type="w" for="ch" forName="gear2dstNode" val="1"/>
          <dgm:constr type="h" for="ch" forName="gear2dstNode" val="1"/>
          <dgm:constr type="l" for="ch" forName="gear2dstNode" refType="w" fact="0.1"/>
          <dgm:constr type="t" for="ch" forName="gear2dstNode" refType="h" fact="0.5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dgm:constr type="t" for="ch" forName="gear2ch" refType="w" fact="0.58"/>
          <dgm:constr type="w" for="ch" forName="gear3" refType="w" fact="0.48"/>
          <dgm:constr type="h" for="ch" forName="gear3" refType="w" fact="0.48"/>
          <dgm:constr type="l" for="ch" forName="gear3" refType="w" fact="0.31"/>
          <dgm:constr type="t" for="ch" forName="gear3"/>
          <dgm:constr type="w" for="ch" forName="gear3tx" refType="w" fact="0.22"/>
          <dgm:constr type="h" for="ch" forName="gear3tx" refType="w" fact="0.22"/>
          <dgm:constr type="ctrX" for="ch" forName="gear3tx" refType="ctrX" refFor="ch" refForName="gear3"/>
          <dgm:constr type="ctrY" for="ch" forName="gear3tx" refType="ctrY" refFor="ch" refForName="gear3"/>
          <dgm:constr type="w" for="ch" forName="gear3srcNode" val="1"/>
          <dgm:constr type="h" for="ch" forName="gear3srcNode" val="1"/>
          <dgm:constr type="l" for="ch" forName="gear3srcNode" refType="w" fact="0.3"/>
          <dgm:constr type="t" for="ch" forName="gear3srcNode" refType="w" fact="0.25"/>
          <dgm:constr type="w" for="ch" forName="gear3dstNode" val="1"/>
          <dgm:constr type="h" for="ch" forName="gear3dstNode" val="1"/>
          <dgm:constr type="l" for="ch" forName="gear3dstNode" refType="w" fact="0.38"/>
          <dgm:constr type="t" for="ch" forName="gear3dstNode" refType="h" fact="0.05"/>
          <dgm:constr type="diam" for="des" forName="connector3" refType="w" refFor="ch" refForName="gear3" op="equ"/>
          <dgm:constr type="h" for="des" forName="connector3" refType="w" refFor="ch" refForName="gear1" op="equ" fact="0.1"/>
          <dgm:constr type="w" for="ch" forName="gear3ch" refType="w" fact="0.35"/>
          <dgm:constr type="h" for="ch" forName="gear3ch" refType="w" refFor="ch" refForName="gear3ch" fact="0.6"/>
          <dgm:constr type="l" for="ch" forName="gear3ch" refType="w" fact="0.65"/>
          <dgm:constr type="t" for="ch" forName="gear3ch" refType="h" fact="0.13"/>
        </dgm:constrLst>
      </dgm:else>
    </dgm:choose>
    <dgm:ruleLst/>
    <dgm:forEach name="Name4" axis="ch" ptType="node" cnt="1">
      <dgm:layoutNode name="gear1" styleLbl="node1">
        <dgm:varLst>
          <dgm:chMax val="1"/>
          <dgm:bulletEnabled val="1"/>
        </dgm:varLst>
        <dgm:alg type="tx">
          <dgm:param type="txAnchorVertCh" val="mid"/>
        </dgm:alg>
        <dgm:shape xmlns:r="http://schemas.openxmlformats.org/officeDocument/2006/relationships" type="gear9"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1srcNode">
        <dgm:alg type="sp"/>
        <dgm:shape xmlns:r="http://schemas.openxmlformats.org/officeDocument/2006/relationships" type="rect" r:blip="" hideGeom="1">
          <dgm:adjLst/>
        </dgm:shape>
        <dgm:presOf axis="self"/>
        <dgm:constrLst/>
        <dgm:ruleLst/>
      </dgm:layoutNode>
      <dgm:layoutNode name="gear1dstNode">
        <dgm:alg type="sp"/>
        <dgm:shape xmlns:r="http://schemas.openxmlformats.org/officeDocument/2006/relationships" type="rect" r:blip="" hideGeom="1">
          <dgm:adjLst/>
        </dgm:shape>
        <dgm:presOf axis="self"/>
        <dgm:constrLst/>
        <dgm:ruleLst/>
      </dgm:layoutNode>
      <dgm:choose name="Name5">
        <dgm:if name="Name6" axis="ch" ptType="node" func="cnt" op="gte" val="1">
          <dgm:layoutNode name="gear1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7"/>
      </dgm:choose>
    </dgm:forEach>
    <dgm:forEach name="Name8" axis="ch" ptType="node" st="2" cnt="1">
      <dgm:layoutNode name="gear2" styleLbl="node1">
        <dgm:varLst>
          <dgm:chMax val="1"/>
          <dgm:bulletEnabled val="1"/>
        </dgm:varLst>
        <dgm:alg type="tx">
          <dgm:param type="txAnchorVertCh" val="mid"/>
        </dgm:alg>
        <dgm:shape xmlns:r="http://schemas.openxmlformats.org/officeDocument/2006/relationships" type="gear6"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2srcNode">
        <dgm:alg type="sp"/>
        <dgm:shape xmlns:r="http://schemas.openxmlformats.org/officeDocument/2006/relationships" type="rect" r:blip="" hideGeom="1">
          <dgm:adjLst/>
        </dgm:shape>
        <dgm:presOf axis="self"/>
        <dgm:constrLst/>
        <dgm:ruleLst/>
      </dgm:layoutNode>
      <dgm:layoutNode name="gear2dstNode">
        <dgm:alg type="sp"/>
        <dgm:shape xmlns:r="http://schemas.openxmlformats.org/officeDocument/2006/relationships" type="rect" r:blip="" hideGeom="1">
          <dgm:adjLst/>
        </dgm:shape>
        <dgm:presOf axis="self"/>
        <dgm:constrLst/>
        <dgm:ruleLst/>
      </dgm:layoutNode>
      <dgm:choose name="Name9">
        <dgm:if name="Name10" axis="ch" ptType="node" func="cnt" op="gte" val="1">
          <dgm:layoutNode name="gear2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1"/>
      </dgm:choose>
    </dgm:forEach>
    <dgm:forEach name="Name12" axis="ch" ptType="node" st="3" cnt="1">
      <dgm:layoutNode name="gear3" styleLbl="node1">
        <dgm:alg type="sp"/>
        <dgm:shape xmlns:r="http://schemas.openxmlformats.org/officeDocument/2006/relationships" rot="-15" type="gear6" r:blip="">
          <dgm:adjLst/>
        </dgm:shape>
        <dgm:presOf axis="self"/>
        <dgm:constrLst/>
        <dgm:ruleLst/>
      </dgm:layoutNode>
      <dgm:layoutNode name="gear3tx" styleLbl="node1">
        <dgm:varLst>
          <dgm:chMax val="1"/>
          <dgm:bulletEnabled val="1"/>
        </dgm:varLst>
        <dgm:alg type="tx">
          <dgm:param type="txAnchorVertCh" val="mid"/>
        </dgm:alg>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3srcNode">
        <dgm:alg type="sp"/>
        <dgm:shape xmlns:r="http://schemas.openxmlformats.org/officeDocument/2006/relationships" type="rect" r:blip="" hideGeom="1">
          <dgm:adjLst/>
        </dgm:shape>
        <dgm:presOf axis="self"/>
        <dgm:constrLst/>
        <dgm:ruleLst/>
      </dgm:layoutNode>
      <dgm:layoutNode name="gear3dstNode">
        <dgm:alg type="sp"/>
        <dgm:shape xmlns:r="http://schemas.openxmlformats.org/officeDocument/2006/relationships" type="rect" r:blip="" hideGeom="1">
          <dgm:adjLst/>
        </dgm:shape>
        <dgm:presOf axis="self"/>
        <dgm:constrLst/>
        <dgm:ruleLst/>
      </dgm:layoutNode>
      <dgm:choose name="Name13">
        <dgm:if name="Name14" axis="ch" ptType="node" func="cnt" op="gte" val="1">
          <dgm:layoutNode name="gear3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5"/>
      </dgm:choose>
    </dgm:forEach>
    <dgm:forEach name="Name16" axis="ch" ptType="sibTrans" hideLastTrans="0" cnt="1">
      <dgm:layoutNode name="connector1" styleLbl="sibTrans2D1">
        <dgm:alg type="conn">
          <dgm:param type="connRout" val="curve"/>
          <dgm:param type="srcNode" val="gear1srcNode"/>
          <dgm:param type="dstNode" val="gear1dstNode"/>
          <dgm:param type="begPts" val="midR"/>
          <dgm:param type="endPts" val="tCtr"/>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7" axis="ch" ptType="sibTrans" hideLastTrans="0" st="2" cnt="1">
      <dgm:layoutNode name="connector2" styleLbl="sibTrans2D1">
        <dgm:alg type="conn">
          <dgm:param type="connRout" val="curve"/>
          <dgm:param type="srcNode" val="gear2srcNode"/>
          <dgm:param type="dstNode" val="gear2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8" axis="ch" ptType="sibTrans" hideLastTrans="0" st="3" cnt="1">
      <dgm:layoutNode name="connector3" styleLbl="sibTrans2D1">
        <dgm:alg type="conn">
          <dgm:param type="connRout" val="curve"/>
          <dgm:param type="srcNode" val="gear3srcNode"/>
          <dgm:param type="dstNode" val="gear3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layoutNode>
</dgm:layoutDef>
</file>

<file path=ppt/diagrams/layout36.xml><?xml version="1.0" encoding="utf-8"?>
<dgm:layoutDef xmlns:dgm="http://schemas.openxmlformats.org/drawingml/2006/diagram" xmlns:a="http://schemas.openxmlformats.org/drawingml/2006/main" uniqueId="urn:microsoft.com/office/officeart/2005/8/layout/gear1">
  <dgm:title val=""/>
  <dgm:desc val=""/>
  <dgm:catLst>
    <dgm:cat type="relationship" pri="3000"/>
    <dgm:cat type="process" pri="28000"/>
    <dgm:cat type="cycle" pri="14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useDef="1">
    <dgm:dataModel>
      <dgm:ptLst/>
      <dgm:bg/>
      <dgm:whole/>
    </dgm:dataModel>
  </dgm:clrData>
  <dgm:layoutNode name="composite">
    <dgm:varLst>
      <dgm:chMax val="3"/>
      <dgm:animLvl val="lvl"/>
      <dgm:resizeHandles val="exact"/>
    </dgm:varLst>
    <dgm:alg type="composite">
      <dgm:param type="ar" val="1"/>
    </dgm:alg>
    <dgm:shape xmlns:r="http://schemas.openxmlformats.org/officeDocument/2006/relationships" r:blip="">
      <dgm:adjLst/>
    </dgm:shape>
    <dgm:presOf/>
    <dgm:choose name="Name0">
      <dgm:if name="Name1" axis="ch" ptType="node" func="cnt" op="lte" val="1">
        <dgm:constrLst>
          <dgm:constr type="primFontSz" for="ch" ptType="node" op="equ" val="65"/>
          <dgm:constr type="w" for="ch" forName="gear1" refType="w" fact="0.55"/>
          <dgm:constr type="h" for="ch" forName="gear1" refType="w" fact="0.55"/>
          <dgm:constr type="l" for="ch" forName="gear1" refType="w" fact="0.05"/>
          <dgm:constr type="t" for="ch" forName="gear1" refType="w" fact="0.05"/>
          <dgm:constr type="w" for="ch" forName="gear1srcNode" val="1"/>
          <dgm:constr type="h" for="ch" forName="gear1srcNode" val="1"/>
          <dgm:constr type="l" for="ch" forName="gear1srcNode" refType="w" fact="0.32"/>
          <dgm:constr type="t" for="ch" forName="gear1srcNode"/>
          <dgm:constr type="w" for="ch" forName="gear1dstNode" val="1"/>
          <dgm:constr type="h" for="ch" forName="gear1dstNode" val="1"/>
          <dgm:constr type="r" for="ch" forName="gear1dstNode" refType="w" fact="0.58"/>
          <dgm:constr type="t" for="ch" forName="gear1dstNode" refType="h" fact="0.5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dgm:constr type="b" for="ch" forName="gear1ch" refType="h" fact="0.6"/>
        </dgm:constrLst>
      </dgm:if>
      <dgm:if name="Name2" axis="ch" ptType="node" func="cnt" op="equ" val="2">
        <dgm:constrLst>
          <dgm:constr type="primFontSz" for="ch" ptType="node" op="equ" val="65"/>
          <dgm:constr type="w" for="ch" forName="gear1" refType="w" fact="0.55"/>
          <dgm:constr type="h" for="ch" forName="gear1" refType="w" fact="0.55"/>
          <dgm:constr type="l" for="ch" forName="gear1" refType="w" fact="0.45"/>
          <dgm:constr type="t" for="ch" forName="gear1" refType="w" fact="0.25"/>
          <dgm:constr type="w" for="ch" forName="gear1srcNode" val="1"/>
          <dgm:constr type="h" for="ch" forName="gear1srcNode" val="1"/>
          <dgm:constr type="l" for="ch" forName="gear1srcNode" refType="w" fact="0.72"/>
          <dgm:constr type="t" for="ch" forName="gear1srcNode" refType="w" fact="0.2"/>
          <dgm:constr type="w" for="ch" forName="gear1dstNode" val="1"/>
          <dgm:constr type="h" for="ch" forName="gear1dstNode" val="1"/>
          <dgm:constr type="r" for="ch" forName="gear1dstNode" refType="w" fact="0.98"/>
          <dgm:constr type="t" for="ch" forName="gear1dstNode" refType="h" fact="0.7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w" fact="0.8"/>
          <dgm:constr type="w" for="ch" forName="gear2" refType="w" fact="0.4"/>
          <dgm:constr type="h" for="ch" forName="gear2" refType="w" fact="0.4"/>
          <dgm:constr type="l" for="ch" forName="gear2" refType="w" fact="0.13"/>
          <dgm:constr type="t" for="ch" forName="gear2" refType="w" fact="0.12"/>
          <dgm:constr type="w" for="ch" forName="gear2srcNode" val="1"/>
          <dgm:constr type="h" for="ch" forName="gear2srcNode" val="1"/>
          <dgm:constr type="l" for="ch" forName="gear2srcNode" refType="w" fact="0.23"/>
          <dgm:constr type="t" for="ch" forName="gear2srcNode" refType="w" fact="0.08"/>
          <dgm:constr type="w" for="ch" forName="gear2dstNode" val="1"/>
          <dgm:constr type="h" for="ch" forName="gear2dstNode" val="1"/>
          <dgm:constr type="l" for="ch" forName="gear2dstNode" refType="w" fact="0.1"/>
          <dgm:constr type="t" for="ch" forName="gear2dstNode" refType="h" fact="0.3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refType="w" fact="0.34"/>
          <dgm:constr type="t" for="ch" forName="gear2ch" refType="w" fact="0.04"/>
        </dgm:constrLst>
      </dgm:if>
      <dgm:else name="Name3">
        <dgm:constrLst>
          <dgm:constr type="primFontSz" for="ch" ptType="node" op="equ" val="65"/>
          <dgm:constr type="w" for="ch" forName="gear1" refType="w" fact="0.55"/>
          <dgm:constr type="h" for="ch" forName="gear1" refType="w" fact="0.55"/>
          <dgm:constr type="l" for="ch" forName="gear1" refType="w" fact="0.45"/>
          <dgm:constr type="t" for="ch" forName="gear1" refType="w" fact="0.45"/>
          <dgm:constr type="w" for="ch" forName="gear1srcNode" val="1"/>
          <dgm:constr type="h" for="ch" forName="gear1srcNode" val="1"/>
          <dgm:constr type="l" for="ch" forName="gear1srcNode" refType="w" fact="0.72"/>
          <dgm:constr type="t" for="ch" forName="gear1srcNode" refType="w" fact="0.4"/>
          <dgm:constr type="w" for="ch" forName="gear1dstNode" val="1"/>
          <dgm:constr type="h" for="ch" forName="gear1dstNode" val="1"/>
          <dgm:constr type="r" for="ch" forName="gear1dstNode" refType="w" fact="0.98"/>
          <dgm:constr type="t" for="ch" forName="gear1dstNode" refType="h" fact="0.95"/>
          <dgm:constr type="diam" for="des" forName="connector1" refType="w" refFor="ch" refForName="gear1" op="equ" fact="1.15"/>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h"/>
          <dgm:constr type="w" for="ch" forName="gear2" refType="w" fact="0.4"/>
          <dgm:constr type="h" for="ch" forName="gear2" refType="w" fact="0.4"/>
          <dgm:constr type="l" for="ch" forName="gear2" refType="w" fact="0.13"/>
          <dgm:constr type="t" for="ch" forName="gear2" refType="w" fact="0.32"/>
          <dgm:constr type="w" for="ch" forName="gear2srcNode" val="1"/>
          <dgm:constr type="h" for="ch" forName="gear2srcNode" val="1"/>
          <dgm:constr type="l" for="ch" forName="gear2srcNode" refType="w" fact="0.23"/>
          <dgm:constr type="t" for="ch" forName="gear2srcNode" refType="w" fact="0.28"/>
          <dgm:constr type="w" for="ch" forName="gear2dstNode" val="1"/>
          <dgm:constr type="h" for="ch" forName="gear2dstNode" val="1"/>
          <dgm:constr type="l" for="ch" forName="gear2dstNode" refType="w" fact="0.1"/>
          <dgm:constr type="t" for="ch" forName="gear2dstNode" refType="h" fact="0.5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dgm:constr type="t" for="ch" forName="gear2ch" refType="w" fact="0.58"/>
          <dgm:constr type="w" for="ch" forName="gear3" refType="w" fact="0.48"/>
          <dgm:constr type="h" for="ch" forName="gear3" refType="w" fact="0.48"/>
          <dgm:constr type="l" for="ch" forName="gear3" refType="w" fact="0.31"/>
          <dgm:constr type="t" for="ch" forName="gear3"/>
          <dgm:constr type="w" for="ch" forName="gear3tx" refType="w" fact="0.22"/>
          <dgm:constr type="h" for="ch" forName="gear3tx" refType="w" fact="0.22"/>
          <dgm:constr type="ctrX" for="ch" forName="gear3tx" refType="ctrX" refFor="ch" refForName="gear3"/>
          <dgm:constr type="ctrY" for="ch" forName="gear3tx" refType="ctrY" refFor="ch" refForName="gear3"/>
          <dgm:constr type="w" for="ch" forName="gear3srcNode" val="1"/>
          <dgm:constr type="h" for="ch" forName="gear3srcNode" val="1"/>
          <dgm:constr type="l" for="ch" forName="gear3srcNode" refType="w" fact="0.3"/>
          <dgm:constr type="t" for="ch" forName="gear3srcNode" refType="w" fact="0.25"/>
          <dgm:constr type="w" for="ch" forName="gear3dstNode" val="1"/>
          <dgm:constr type="h" for="ch" forName="gear3dstNode" val="1"/>
          <dgm:constr type="l" for="ch" forName="gear3dstNode" refType="w" fact="0.38"/>
          <dgm:constr type="t" for="ch" forName="gear3dstNode" refType="h" fact="0.05"/>
          <dgm:constr type="diam" for="des" forName="connector3" refType="w" refFor="ch" refForName="gear3" op="equ"/>
          <dgm:constr type="h" for="des" forName="connector3" refType="w" refFor="ch" refForName="gear1" op="equ" fact="0.1"/>
          <dgm:constr type="w" for="ch" forName="gear3ch" refType="w" fact="0.35"/>
          <dgm:constr type="h" for="ch" forName="gear3ch" refType="w" refFor="ch" refForName="gear3ch" fact="0.6"/>
          <dgm:constr type="l" for="ch" forName="gear3ch" refType="w" fact="0.65"/>
          <dgm:constr type="t" for="ch" forName="gear3ch" refType="h" fact="0.13"/>
        </dgm:constrLst>
      </dgm:else>
    </dgm:choose>
    <dgm:ruleLst/>
    <dgm:forEach name="Name4" axis="ch" ptType="node" cnt="1">
      <dgm:layoutNode name="gear1" styleLbl="node1">
        <dgm:varLst>
          <dgm:chMax val="1"/>
          <dgm:bulletEnabled val="1"/>
        </dgm:varLst>
        <dgm:alg type="tx">
          <dgm:param type="txAnchorVertCh" val="mid"/>
        </dgm:alg>
        <dgm:shape xmlns:r="http://schemas.openxmlformats.org/officeDocument/2006/relationships" type="gear9"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1srcNode">
        <dgm:alg type="sp"/>
        <dgm:shape xmlns:r="http://schemas.openxmlformats.org/officeDocument/2006/relationships" type="rect" r:blip="" hideGeom="1">
          <dgm:adjLst/>
        </dgm:shape>
        <dgm:presOf axis="self"/>
        <dgm:constrLst/>
        <dgm:ruleLst/>
      </dgm:layoutNode>
      <dgm:layoutNode name="gear1dstNode">
        <dgm:alg type="sp"/>
        <dgm:shape xmlns:r="http://schemas.openxmlformats.org/officeDocument/2006/relationships" type="rect" r:blip="" hideGeom="1">
          <dgm:adjLst/>
        </dgm:shape>
        <dgm:presOf axis="self"/>
        <dgm:constrLst/>
        <dgm:ruleLst/>
      </dgm:layoutNode>
      <dgm:choose name="Name5">
        <dgm:if name="Name6" axis="ch" ptType="node" func="cnt" op="gte" val="1">
          <dgm:layoutNode name="gear1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7"/>
      </dgm:choose>
    </dgm:forEach>
    <dgm:forEach name="Name8" axis="ch" ptType="node" st="2" cnt="1">
      <dgm:layoutNode name="gear2" styleLbl="node1">
        <dgm:varLst>
          <dgm:chMax val="1"/>
          <dgm:bulletEnabled val="1"/>
        </dgm:varLst>
        <dgm:alg type="tx">
          <dgm:param type="txAnchorVertCh" val="mid"/>
        </dgm:alg>
        <dgm:shape xmlns:r="http://schemas.openxmlformats.org/officeDocument/2006/relationships" type="gear6"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2srcNode">
        <dgm:alg type="sp"/>
        <dgm:shape xmlns:r="http://schemas.openxmlformats.org/officeDocument/2006/relationships" type="rect" r:blip="" hideGeom="1">
          <dgm:adjLst/>
        </dgm:shape>
        <dgm:presOf axis="self"/>
        <dgm:constrLst/>
        <dgm:ruleLst/>
      </dgm:layoutNode>
      <dgm:layoutNode name="gear2dstNode">
        <dgm:alg type="sp"/>
        <dgm:shape xmlns:r="http://schemas.openxmlformats.org/officeDocument/2006/relationships" type="rect" r:blip="" hideGeom="1">
          <dgm:adjLst/>
        </dgm:shape>
        <dgm:presOf axis="self"/>
        <dgm:constrLst/>
        <dgm:ruleLst/>
      </dgm:layoutNode>
      <dgm:choose name="Name9">
        <dgm:if name="Name10" axis="ch" ptType="node" func="cnt" op="gte" val="1">
          <dgm:layoutNode name="gear2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1"/>
      </dgm:choose>
    </dgm:forEach>
    <dgm:forEach name="Name12" axis="ch" ptType="node" st="3" cnt="1">
      <dgm:layoutNode name="gear3" styleLbl="node1">
        <dgm:alg type="sp"/>
        <dgm:shape xmlns:r="http://schemas.openxmlformats.org/officeDocument/2006/relationships" rot="-15" type="gear6" r:blip="">
          <dgm:adjLst/>
        </dgm:shape>
        <dgm:presOf axis="self"/>
        <dgm:constrLst/>
        <dgm:ruleLst/>
      </dgm:layoutNode>
      <dgm:layoutNode name="gear3tx" styleLbl="node1">
        <dgm:varLst>
          <dgm:chMax val="1"/>
          <dgm:bulletEnabled val="1"/>
        </dgm:varLst>
        <dgm:alg type="tx">
          <dgm:param type="txAnchorVertCh" val="mid"/>
        </dgm:alg>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3srcNode">
        <dgm:alg type="sp"/>
        <dgm:shape xmlns:r="http://schemas.openxmlformats.org/officeDocument/2006/relationships" type="rect" r:blip="" hideGeom="1">
          <dgm:adjLst/>
        </dgm:shape>
        <dgm:presOf axis="self"/>
        <dgm:constrLst/>
        <dgm:ruleLst/>
      </dgm:layoutNode>
      <dgm:layoutNode name="gear3dstNode">
        <dgm:alg type="sp"/>
        <dgm:shape xmlns:r="http://schemas.openxmlformats.org/officeDocument/2006/relationships" type="rect" r:blip="" hideGeom="1">
          <dgm:adjLst/>
        </dgm:shape>
        <dgm:presOf axis="self"/>
        <dgm:constrLst/>
        <dgm:ruleLst/>
      </dgm:layoutNode>
      <dgm:choose name="Name13">
        <dgm:if name="Name14" axis="ch" ptType="node" func="cnt" op="gte" val="1">
          <dgm:layoutNode name="gear3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5"/>
      </dgm:choose>
    </dgm:forEach>
    <dgm:forEach name="Name16" axis="ch" ptType="sibTrans" hideLastTrans="0" cnt="1">
      <dgm:layoutNode name="connector1" styleLbl="sibTrans2D1">
        <dgm:alg type="conn">
          <dgm:param type="connRout" val="curve"/>
          <dgm:param type="srcNode" val="gear1srcNode"/>
          <dgm:param type="dstNode" val="gear1dstNode"/>
          <dgm:param type="begPts" val="midR"/>
          <dgm:param type="endPts" val="tCtr"/>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7" axis="ch" ptType="sibTrans" hideLastTrans="0" st="2" cnt="1">
      <dgm:layoutNode name="connector2" styleLbl="sibTrans2D1">
        <dgm:alg type="conn">
          <dgm:param type="connRout" val="curve"/>
          <dgm:param type="srcNode" val="gear2srcNode"/>
          <dgm:param type="dstNode" val="gear2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8" axis="ch" ptType="sibTrans" hideLastTrans="0" st="3" cnt="1">
      <dgm:layoutNode name="connector3" styleLbl="sibTrans2D1">
        <dgm:alg type="conn">
          <dgm:param type="connRout" val="curve"/>
          <dgm:param type="srcNode" val="gear3srcNode"/>
          <dgm:param type="dstNode" val="gear3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layoutNode>
</dgm:layoutDef>
</file>

<file path=ppt/diagrams/layout37.xml><?xml version="1.0" encoding="utf-8"?>
<dgm:layoutDef xmlns:dgm="http://schemas.openxmlformats.org/drawingml/2006/diagram" xmlns:a="http://schemas.openxmlformats.org/drawingml/2006/main" uniqueId="urn:microsoft.com/office/officeart/2005/8/layout/gear1">
  <dgm:title val=""/>
  <dgm:desc val=""/>
  <dgm:catLst>
    <dgm:cat type="relationship" pri="3000"/>
    <dgm:cat type="process" pri="28000"/>
    <dgm:cat type="cycle" pri="14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useDef="1">
    <dgm:dataModel>
      <dgm:ptLst/>
      <dgm:bg/>
      <dgm:whole/>
    </dgm:dataModel>
  </dgm:clrData>
  <dgm:layoutNode name="composite">
    <dgm:varLst>
      <dgm:chMax val="3"/>
      <dgm:animLvl val="lvl"/>
      <dgm:resizeHandles val="exact"/>
    </dgm:varLst>
    <dgm:alg type="composite">
      <dgm:param type="ar" val="1"/>
    </dgm:alg>
    <dgm:shape xmlns:r="http://schemas.openxmlformats.org/officeDocument/2006/relationships" r:blip="">
      <dgm:adjLst/>
    </dgm:shape>
    <dgm:presOf/>
    <dgm:choose name="Name0">
      <dgm:if name="Name1" axis="ch" ptType="node" func="cnt" op="lte" val="1">
        <dgm:constrLst>
          <dgm:constr type="primFontSz" for="ch" ptType="node" op="equ" val="65"/>
          <dgm:constr type="w" for="ch" forName="gear1" refType="w" fact="0.55"/>
          <dgm:constr type="h" for="ch" forName="gear1" refType="w" fact="0.55"/>
          <dgm:constr type="l" for="ch" forName="gear1" refType="w" fact="0.05"/>
          <dgm:constr type="t" for="ch" forName="gear1" refType="w" fact="0.05"/>
          <dgm:constr type="w" for="ch" forName="gear1srcNode" val="1"/>
          <dgm:constr type="h" for="ch" forName="gear1srcNode" val="1"/>
          <dgm:constr type="l" for="ch" forName="gear1srcNode" refType="w" fact="0.32"/>
          <dgm:constr type="t" for="ch" forName="gear1srcNode"/>
          <dgm:constr type="w" for="ch" forName="gear1dstNode" val="1"/>
          <dgm:constr type="h" for="ch" forName="gear1dstNode" val="1"/>
          <dgm:constr type="r" for="ch" forName="gear1dstNode" refType="w" fact="0.58"/>
          <dgm:constr type="t" for="ch" forName="gear1dstNode" refType="h" fact="0.5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dgm:constr type="b" for="ch" forName="gear1ch" refType="h" fact="0.6"/>
        </dgm:constrLst>
      </dgm:if>
      <dgm:if name="Name2" axis="ch" ptType="node" func="cnt" op="equ" val="2">
        <dgm:constrLst>
          <dgm:constr type="primFontSz" for="ch" ptType="node" op="equ" val="65"/>
          <dgm:constr type="w" for="ch" forName="gear1" refType="w" fact="0.55"/>
          <dgm:constr type="h" for="ch" forName="gear1" refType="w" fact="0.55"/>
          <dgm:constr type="l" for="ch" forName="gear1" refType="w" fact="0.45"/>
          <dgm:constr type="t" for="ch" forName="gear1" refType="w" fact="0.25"/>
          <dgm:constr type="w" for="ch" forName="gear1srcNode" val="1"/>
          <dgm:constr type="h" for="ch" forName="gear1srcNode" val="1"/>
          <dgm:constr type="l" for="ch" forName="gear1srcNode" refType="w" fact="0.72"/>
          <dgm:constr type="t" for="ch" forName="gear1srcNode" refType="w" fact="0.2"/>
          <dgm:constr type="w" for="ch" forName="gear1dstNode" val="1"/>
          <dgm:constr type="h" for="ch" forName="gear1dstNode" val="1"/>
          <dgm:constr type="r" for="ch" forName="gear1dstNode" refType="w" fact="0.98"/>
          <dgm:constr type="t" for="ch" forName="gear1dstNode" refType="h" fact="0.7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w" fact="0.8"/>
          <dgm:constr type="w" for="ch" forName="gear2" refType="w" fact="0.4"/>
          <dgm:constr type="h" for="ch" forName="gear2" refType="w" fact="0.4"/>
          <dgm:constr type="l" for="ch" forName="gear2" refType="w" fact="0.13"/>
          <dgm:constr type="t" for="ch" forName="gear2" refType="w" fact="0.12"/>
          <dgm:constr type="w" for="ch" forName="gear2srcNode" val="1"/>
          <dgm:constr type="h" for="ch" forName="gear2srcNode" val="1"/>
          <dgm:constr type="l" for="ch" forName="gear2srcNode" refType="w" fact="0.23"/>
          <dgm:constr type="t" for="ch" forName="gear2srcNode" refType="w" fact="0.08"/>
          <dgm:constr type="w" for="ch" forName="gear2dstNode" val="1"/>
          <dgm:constr type="h" for="ch" forName="gear2dstNode" val="1"/>
          <dgm:constr type="l" for="ch" forName="gear2dstNode" refType="w" fact="0.1"/>
          <dgm:constr type="t" for="ch" forName="gear2dstNode" refType="h" fact="0.3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refType="w" fact="0.34"/>
          <dgm:constr type="t" for="ch" forName="gear2ch" refType="w" fact="0.04"/>
        </dgm:constrLst>
      </dgm:if>
      <dgm:else name="Name3">
        <dgm:constrLst>
          <dgm:constr type="primFontSz" for="ch" ptType="node" op="equ" val="65"/>
          <dgm:constr type="w" for="ch" forName="gear1" refType="w" fact="0.55"/>
          <dgm:constr type="h" for="ch" forName="gear1" refType="w" fact="0.55"/>
          <dgm:constr type="l" for="ch" forName="gear1" refType="w" fact="0.45"/>
          <dgm:constr type="t" for="ch" forName="gear1" refType="w" fact="0.45"/>
          <dgm:constr type="w" for="ch" forName="gear1srcNode" val="1"/>
          <dgm:constr type="h" for="ch" forName="gear1srcNode" val="1"/>
          <dgm:constr type="l" for="ch" forName="gear1srcNode" refType="w" fact="0.72"/>
          <dgm:constr type="t" for="ch" forName="gear1srcNode" refType="w" fact="0.4"/>
          <dgm:constr type="w" for="ch" forName="gear1dstNode" val="1"/>
          <dgm:constr type="h" for="ch" forName="gear1dstNode" val="1"/>
          <dgm:constr type="r" for="ch" forName="gear1dstNode" refType="w" fact="0.98"/>
          <dgm:constr type="t" for="ch" forName="gear1dstNode" refType="h" fact="0.95"/>
          <dgm:constr type="diam" for="des" forName="connector1" refType="w" refFor="ch" refForName="gear1" op="equ" fact="1.15"/>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h"/>
          <dgm:constr type="w" for="ch" forName="gear2" refType="w" fact="0.4"/>
          <dgm:constr type="h" for="ch" forName="gear2" refType="w" fact="0.4"/>
          <dgm:constr type="l" for="ch" forName="gear2" refType="w" fact="0.13"/>
          <dgm:constr type="t" for="ch" forName="gear2" refType="w" fact="0.32"/>
          <dgm:constr type="w" for="ch" forName="gear2srcNode" val="1"/>
          <dgm:constr type="h" for="ch" forName="gear2srcNode" val="1"/>
          <dgm:constr type="l" for="ch" forName="gear2srcNode" refType="w" fact="0.23"/>
          <dgm:constr type="t" for="ch" forName="gear2srcNode" refType="w" fact="0.28"/>
          <dgm:constr type="w" for="ch" forName="gear2dstNode" val="1"/>
          <dgm:constr type="h" for="ch" forName="gear2dstNode" val="1"/>
          <dgm:constr type="l" for="ch" forName="gear2dstNode" refType="w" fact="0.1"/>
          <dgm:constr type="t" for="ch" forName="gear2dstNode" refType="h" fact="0.5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dgm:constr type="t" for="ch" forName="gear2ch" refType="w" fact="0.58"/>
          <dgm:constr type="w" for="ch" forName="gear3" refType="w" fact="0.48"/>
          <dgm:constr type="h" for="ch" forName="gear3" refType="w" fact="0.48"/>
          <dgm:constr type="l" for="ch" forName="gear3" refType="w" fact="0.31"/>
          <dgm:constr type="t" for="ch" forName="gear3"/>
          <dgm:constr type="w" for="ch" forName="gear3tx" refType="w" fact="0.22"/>
          <dgm:constr type="h" for="ch" forName="gear3tx" refType="w" fact="0.22"/>
          <dgm:constr type="ctrX" for="ch" forName="gear3tx" refType="ctrX" refFor="ch" refForName="gear3"/>
          <dgm:constr type="ctrY" for="ch" forName="gear3tx" refType="ctrY" refFor="ch" refForName="gear3"/>
          <dgm:constr type="w" for="ch" forName="gear3srcNode" val="1"/>
          <dgm:constr type="h" for="ch" forName="gear3srcNode" val="1"/>
          <dgm:constr type="l" for="ch" forName="gear3srcNode" refType="w" fact="0.3"/>
          <dgm:constr type="t" for="ch" forName="gear3srcNode" refType="w" fact="0.25"/>
          <dgm:constr type="w" for="ch" forName="gear3dstNode" val="1"/>
          <dgm:constr type="h" for="ch" forName="gear3dstNode" val="1"/>
          <dgm:constr type="l" for="ch" forName="gear3dstNode" refType="w" fact="0.38"/>
          <dgm:constr type="t" for="ch" forName="gear3dstNode" refType="h" fact="0.05"/>
          <dgm:constr type="diam" for="des" forName="connector3" refType="w" refFor="ch" refForName="gear3" op="equ"/>
          <dgm:constr type="h" for="des" forName="connector3" refType="w" refFor="ch" refForName="gear1" op="equ" fact="0.1"/>
          <dgm:constr type="w" for="ch" forName="gear3ch" refType="w" fact="0.35"/>
          <dgm:constr type="h" for="ch" forName="gear3ch" refType="w" refFor="ch" refForName="gear3ch" fact="0.6"/>
          <dgm:constr type="l" for="ch" forName="gear3ch" refType="w" fact="0.65"/>
          <dgm:constr type="t" for="ch" forName="gear3ch" refType="h" fact="0.13"/>
        </dgm:constrLst>
      </dgm:else>
    </dgm:choose>
    <dgm:ruleLst/>
    <dgm:forEach name="Name4" axis="ch" ptType="node" cnt="1">
      <dgm:layoutNode name="gear1" styleLbl="node1">
        <dgm:varLst>
          <dgm:chMax val="1"/>
          <dgm:bulletEnabled val="1"/>
        </dgm:varLst>
        <dgm:alg type="tx">
          <dgm:param type="txAnchorVertCh" val="mid"/>
        </dgm:alg>
        <dgm:shape xmlns:r="http://schemas.openxmlformats.org/officeDocument/2006/relationships" type="gear9"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1srcNode">
        <dgm:alg type="sp"/>
        <dgm:shape xmlns:r="http://schemas.openxmlformats.org/officeDocument/2006/relationships" type="rect" r:blip="" hideGeom="1">
          <dgm:adjLst/>
        </dgm:shape>
        <dgm:presOf axis="self"/>
        <dgm:constrLst/>
        <dgm:ruleLst/>
      </dgm:layoutNode>
      <dgm:layoutNode name="gear1dstNode">
        <dgm:alg type="sp"/>
        <dgm:shape xmlns:r="http://schemas.openxmlformats.org/officeDocument/2006/relationships" type="rect" r:blip="" hideGeom="1">
          <dgm:adjLst/>
        </dgm:shape>
        <dgm:presOf axis="self"/>
        <dgm:constrLst/>
        <dgm:ruleLst/>
      </dgm:layoutNode>
      <dgm:choose name="Name5">
        <dgm:if name="Name6" axis="ch" ptType="node" func="cnt" op="gte" val="1">
          <dgm:layoutNode name="gear1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7"/>
      </dgm:choose>
    </dgm:forEach>
    <dgm:forEach name="Name8" axis="ch" ptType="node" st="2" cnt="1">
      <dgm:layoutNode name="gear2" styleLbl="node1">
        <dgm:varLst>
          <dgm:chMax val="1"/>
          <dgm:bulletEnabled val="1"/>
        </dgm:varLst>
        <dgm:alg type="tx">
          <dgm:param type="txAnchorVertCh" val="mid"/>
        </dgm:alg>
        <dgm:shape xmlns:r="http://schemas.openxmlformats.org/officeDocument/2006/relationships" type="gear6"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2srcNode">
        <dgm:alg type="sp"/>
        <dgm:shape xmlns:r="http://schemas.openxmlformats.org/officeDocument/2006/relationships" type="rect" r:blip="" hideGeom="1">
          <dgm:adjLst/>
        </dgm:shape>
        <dgm:presOf axis="self"/>
        <dgm:constrLst/>
        <dgm:ruleLst/>
      </dgm:layoutNode>
      <dgm:layoutNode name="gear2dstNode">
        <dgm:alg type="sp"/>
        <dgm:shape xmlns:r="http://schemas.openxmlformats.org/officeDocument/2006/relationships" type="rect" r:blip="" hideGeom="1">
          <dgm:adjLst/>
        </dgm:shape>
        <dgm:presOf axis="self"/>
        <dgm:constrLst/>
        <dgm:ruleLst/>
      </dgm:layoutNode>
      <dgm:choose name="Name9">
        <dgm:if name="Name10" axis="ch" ptType="node" func="cnt" op="gte" val="1">
          <dgm:layoutNode name="gear2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1"/>
      </dgm:choose>
    </dgm:forEach>
    <dgm:forEach name="Name12" axis="ch" ptType="node" st="3" cnt="1">
      <dgm:layoutNode name="gear3" styleLbl="node1">
        <dgm:alg type="sp"/>
        <dgm:shape xmlns:r="http://schemas.openxmlformats.org/officeDocument/2006/relationships" rot="-15" type="gear6" r:blip="">
          <dgm:adjLst/>
        </dgm:shape>
        <dgm:presOf axis="self"/>
        <dgm:constrLst/>
        <dgm:ruleLst/>
      </dgm:layoutNode>
      <dgm:layoutNode name="gear3tx" styleLbl="node1">
        <dgm:varLst>
          <dgm:chMax val="1"/>
          <dgm:bulletEnabled val="1"/>
        </dgm:varLst>
        <dgm:alg type="tx">
          <dgm:param type="txAnchorVertCh" val="mid"/>
        </dgm:alg>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3srcNode">
        <dgm:alg type="sp"/>
        <dgm:shape xmlns:r="http://schemas.openxmlformats.org/officeDocument/2006/relationships" type="rect" r:blip="" hideGeom="1">
          <dgm:adjLst/>
        </dgm:shape>
        <dgm:presOf axis="self"/>
        <dgm:constrLst/>
        <dgm:ruleLst/>
      </dgm:layoutNode>
      <dgm:layoutNode name="gear3dstNode">
        <dgm:alg type="sp"/>
        <dgm:shape xmlns:r="http://schemas.openxmlformats.org/officeDocument/2006/relationships" type="rect" r:blip="" hideGeom="1">
          <dgm:adjLst/>
        </dgm:shape>
        <dgm:presOf axis="self"/>
        <dgm:constrLst/>
        <dgm:ruleLst/>
      </dgm:layoutNode>
      <dgm:choose name="Name13">
        <dgm:if name="Name14" axis="ch" ptType="node" func="cnt" op="gte" val="1">
          <dgm:layoutNode name="gear3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5"/>
      </dgm:choose>
    </dgm:forEach>
    <dgm:forEach name="Name16" axis="ch" ptType="sibTrans" hideLastTrans="0" cnt="1">
      <dgm:layoutNode name="connector1" styleLbl="sibTrans2D1">
        <dgm:alg type="conn">
          <dgm:param type="connRout" val="curve"/>
          <dgm:param type="srcNode" val="gear1srcNode"/>
          <dgm:param type="dstNode" val="gear1dstNode"/>
          <dgm:param type="begPts" val="midR"/>
          <dgm:param type="endPts" val="tCtr"/>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7" axis="ch" ptType="sibTrans" hideLastTrans="0" st="2" cnt="1">
      <dgm:layoutNode name="connector2" styleLbl="sibTrans2D1">
        <dgm:alg type="conn">
          <dgm:param type="connRout" val="curve"/>
          <dgm:param type="srcNode" val="gear2srcNode"/>
          <dgm:param type="dstNode" val="gear2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8" axis="ch" ptType="sibTrans" hideLastTrans="0" st="3" cnt="1">
      <dgm:layoutNode name="connector3" styleLbl="sibTrans2D1">
        <dgm:alg type="conn">
          <dgm:param type="connRout" val="curve"/>
          <dgm:param type="srcNode" val="gear3srcNode"/>
          <dgm:param type="dstNode" val="gear3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layoutNode>
</dgm:layoutDef>
</file>

<file path=ppt/diagrams/layout38.xml><?xml version="1.0" encoding="utf-8"?>
<dgm:layoutDef xmlns:dgm="http://schemas.openxmlformats.org/drawingml/2006/diagram" xmlns:a="http://schemas.openxmlformats.org/drawingml/2006/main" uniqueId="urn:microsoft.com/office/officeart/2005/8/layout/gear1">
  <dgm:title val=""/>
  <dgm:desc val=""/>
  <dgm:catLst>
    <dgm:cat type="relationship" pri="3000"/>
    <dgm:cat type="process" pri="28000"/>
    <dgm:cat type="cycle" pri="14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useDef="1">
    <dgm:dataModel>
      <dgm:ptLst/>
      <dgm:bg/>
      <dgm:whole/>
    </dgm:dataModel>
  </dgm:clrData>
  <dgm:layoutNode name="composite">
    <dgm:varLst>
      <dgm:chMax val="3"/>
      <dgm:animLvl val="lvl"/>
      <dgm:resizeHandles val="exact"/>
    </dgm:varLst>
    <dgm:alg type="composite">
      <dgm:param type="ar" val="1"/>
    </dgm:alg>
    <dgm:shape xmlns:r="http://schemas.openxmlformats.org/officeDocument/2006/relationships" r:blip="">
      <dgm:adjLst/>
    </dgm:shape>
    <dgm:presOf/>
    <dgm:choose name="Name0">
      <dgm:if name="Name1" axis="ch" ptType="node" func="cnt" op="lte" val="1">
        <dgm:constrLst>
          <dgm:constr type="primFontSz" for="ch" ptType="node" op="equ" val="65"/>
          <dgm:constr type="w" for="ch" forName="gear1" refType="w" fact="0.55"/>
          <dgm:constr type="h" for="ch" forName="gear1" refType="w" fact="0.55"/>
          <dgm:constr type="l" for="ch" forName="gear1" refType="w" fact="0.05"/>
          <dgm:constr type="t" for="ch" forName="gear1" refType="w" fact="0.05"/>
          <dgm:constr type="w" for="ch" forName="gear1srcNode" val="1"/>
          <dgm:constr type="h" for="ch" forName="gear1srcNode" val="1"/>
          <dgm:constr type="l" for="ch" forName="gear1srcNode" refType="w" fact="0.32"/>
          <dgm:constr type="t" for="ch" forName="gear1srcNode"/>
          <dgm:constr type="w" for="ch" forName="gear1dstNode" val="1"/>
          <dgm:constr type="h" for="ch" forName="gear1dstNode" val="1"/>
          <dgm:constr type="r" for="ch" forName="gear1dstNode" refType="w" fact="0.58"/>
          <dgm:constr type="t" for="ch" forName="gear1dstNode" refType="h" fact="0.5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dgm:constr type="b" for="ch" forName="gear1ch" refType="h" fact="0.6"/>
        </dgm:constrLst>
      </dgm:if>
      <dgm:if name="Name2" axis="ch" ptType="node" func="cnt" op="equ" val="2">
        <dgm:constrLst>
          <dgm:constr type="primFontSz" for="ch" ptType="node" op="equ" val="65"/>
          <dgm:constr type="w" for="ch" forName="gear1" refType="w" fact="0.55"/>
          <dgm:constr type="h" for="ch" forName="gear1" refType="w" fact="0.55"/>
          <dgm:constr type="l" for="ch" forName="gear1" refType="w" fact="0.45"/>
          <dgm:constr type="t" for="ch" forName="gear1" refType="w" fact="0.25"/>
          <dgm:constr type="w" for="ch" forName="gear1srcNode" val="1"/>
          <dgm:constr type="h" for="ch" forName="gear1srcNode" val="1"/>
          <dgm:constr type="l" for="ch" forName="gear1srcNode" refType="w" fact="0.72"/>
          <dgm:constr type="t" for="ch" forName="gear1srcNode" refType="w" fact="0.2"/>
          <dgm:constr type="w" for="ch" forName="gear1dstNode" val="1"/>
          <dgm:constr type="h" for="ch" forName="gear1dstNode" val="1"/>
          <dgm:constr type="r" for="ch" forName="gear1dstNode" refType="w" fact="0.98"/>
          <dgm:constr type="t" for="ch" forName="gear1dstNode" refType="h" fact="0.7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w" fact="0.8"/>
          <dgm:constr type="w" for="ch" forName="gear2" refType="w" fact="0.4"/>
          <dgm:constr type="h" for="ch" forName="gear2" refType="w" fact="0.4"/>
          <dgm:constr type="l" for="ch" forName="gear2" refType="w" fact="0.13"/>
          <dgm:constr type="t" for="ch" forName="gear2" refType="w" fact="0.12"/>
          <dgm:constr type="w" for="ch" forName="gear2srcNode" val="1"/>
          <dgm:constr type="h" for="ch" forName="gear2srcNode" val="1"/>
          <dgm:constr type="l" for="ch" forName="gear2srcNode" refType="w" fact="0.23"/>
          <dgm:constr type="t" for="ch" forName="gear2srcNode" refType="w" fact="0.08"/>
          <dgm:constr type="w" for="ch" forName="gear2dstNode" val="1"/>
          <dgm:constr type="h" for="ch" forName="gear2dstNode" val="1"/>
          <dgm:constr type="l" for="ch" forName="gear2dstNode" refType="w" fact="0.1"/>
          <dgm:constr type="t" for="ch" forName="gear2dstNode" refType="h" fact="0.3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refType="w" fact="0.34"/>
          <dgm:constr type="t" for="ch" forName="gear2ch" refType="w" fact="0.04"/>
        </dgm:constrLst>
      </dgm:if>
      <dgm:else name="Name3">
        <dgm:constrLst>
          <dgm:constr type="primFontSz" for="ch" ptType="node" op="equ" val="65"/>
          <dgm:constr type="w" for="ch" forName="gear1" refType="w" fact="0.55"/>
          <dgm:constr type="h" for="ch" forName="gear1" refType="w" fact="0.55"/>
          <dgm:constr type="l" for="ch" forName="gear1" refType="w" fact="0.45"/>
          <dgm:constr type="t" for="ch" forName="gear1" refType="w" fact="0.45"/>
          <dgm:constr type="w" for="ch" forName="gear1srcNode" val="1"/>
          <dgm:constr type="h" for="ch" forName="gear1srcNode" val="1"/>
          <dgm:constr type="l" for="ch" forName="gear1srcNode" refType="w" fact="0.72"/>
          <dgm:constr type="t" for="ch" forName="gear1srcNode" refType="w" fact="0.4"/>
          <dgm:constr type="w" for="ch" forName="gear1dstNode" val="1"/>
          <dgm:constr type="h" for="ch" forName="gear1dstNode" val="1"/>
          <dgm:constr type="r" for="ch" forName="gear1dstNode" refType="w" fact="0.98"/>
          <dgm:constr type="t" for="ch" forName="gear1dstNode" refType="h" fact="0.95"/>
          <dgm:constr type="diam" for="des" forName="connector1" refType="w" refFor="ch" refForName="gear1" op="equ" fact="1.15"/>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h"/>
          <dgm:constr type="w" for="ch" forName="gear2" refType="w" fact="0.4"/>
          <dgm:constr type="h" for="ch" forName="gear2" refType="w" fact="0.4"/>
          <dgm:constr type="l" for="ch" forName="gear2" refType="w" fact="0.13"/>
          <dgm:constr type="t" for="ch" forName="gear2" refType="w" fact="0.32"/>
          <dgm:constr type="w" for="ch" forName="gear2srcNode" val="1"/>
          <dgm:constr type="h" for="ch" forName="gear2srcNode" val="1"/>
          <dgm:constr type="l" for="ch" forName="gear2srcNode" refType="w" fact="0.23"/>
          <dgm:constr type="t" for="ch" forName="gear2srcNode" refType="w" fact="0.28"/>
          <dgm:constr type="w" for="ch" forName="gear2dstNode" val="1"/>
          <dgm:constr type="h" for="ch" forName="gear2dstNode" val="1"/>
          <dgm:constr type="l" for="ch" forName="gear2dstNode" refType="w" fact="0.1"/>
          <dgm:constr type="t" for="ch" forName="gear2dstNode" refType="h" fact="0.5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dgm:constr type="t" for="ch" forName="gear2ch" refType="w" fact="0.58"/>
          <dgm:constr type="w" for="ch" forName="gear3" refType="w" fact="0.48"/>
          <dgm:constr type="h" for="ch" forName="gear3" refType="w" fact="0.48"/>
          <dgm:constr type="l" for="ch" forName="gear3" refType="w" fact="0.31"/>
          <dgm:constr type="t" for="ch" forName="gear3"/>
          <dgm:constr type="w" for="ch" forName="gear3tx" refType="w" fact="0.22"/>
          <dgm:constr type="h" for="ch" forName="gear3tx" refType="w" fact="0.22"/>
          <dgm:constr type="ctrX" for="ch" forName="gear3tx" refType="ctrX" refFor="ch" refForName="gear3"/>
          <dgm:constr type="ctrY" for="ch" forName="gear3tx" refType="ctrY" refFor="ch" refForName="gear3"/>
          <dgm:constr type="w" for="ch" forName="gear3srcNode" val="1"/>
          <dgm:constr type="h" for="ch" forName="gear3srcNode" val="1"/>
          <dgm:constr type="l" for="ch" forName="gear3srcNode" refType="w" fact="0.3"/>
          <dgm:constr type="t" for="ch" forName="gear3srcNode" refType="w" fact="0.25"/>
          <dgm:constr type="w" for="ch" forName="gear3dstNode" val="1"/>
          <dgm:constr type="h" for="ch" forName="gear3dstNode" val="1"/>
          <dgm:constr type="l" for="ch" forName="gear3dstNode" refType="w" fact="0.38"/>
          <dgm:constr type="t" for="ch" forName="gear3dstNode" refType="h" fact="0.05"/>
          <dgm:constr type="diam" for="des" forName="connector3" refType="w" refFor="ch" refForName="gear3" op="equ"/>
          <dgm:constr type="h" for="des" forName="connector3" refType="w" refFor="ch" refForName="gear1" op="equ" fact="0.1"/>
          <dgm:constr type="w" for="ch" forName="gear3ch" refType="w" fact="0.35"/>
          <dgm:constr type="h" for="ch" forName="gear3ch" refType="w" refFor="ch" refForName="gear3ch" fact="0.6"/>
          <dgm:constr type="l" for="ch" forName="gear3ch" refType="w" fact="0.65"/>
          <dgm:constr type="t" for="ch" forName="gear3ch" refType="h" fact="0.13"/>
        </dgm:constrLst>
      </dgm:else>
    </dgm:choose>
    <dgm:ruleLst/>
    <dgm:forEach name="Name4" axis="ch" ptType="node" cnt="1">
      <dgm:layoutNode name="gear1" styleLbl="node1">
        <dgm:varLst>
          <dgm:chMax val="1"/>
          <dgm:bulletEnabled val="1"/>
        </dgm:varLst>
        <dgm:alg type="tx">
          <dgm:param type="txAnchorVertCh" val="mid"/>
        </dgm:alg>
        <dgm:shape xmlns:r="http://schemas.openxmlformats.org/officeDocument/2006/relationships" type="gear9"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1srcNode">
        <dgm:alg type="sp"/>
        <dgm:shape xmlns:r="http://schemas.openxmlformats.org/officeDocument/2006/relationships" type="rect" r:blip="" hideGeom="1">
          <dgm:adjLst/>
        </dgm:shape>
        <dgm:presOf axis="self"/>
        <dgm:constrLst/>
        <dgm:ruleLst/>
      </dgm:layoutNode>
      <dgm:layoutNode name="gear1dstNode">
        <dgm:alg type="sp"/>
        <dgm:shape xmlns:r="http://schemas.openxmlformats.org/officeDocument/2006/relationships" type="rect" r:blip="" hideGeom="1">
          <dgm:adjLst/>
        </dgm:shape>
        <dgm:presOf axis="self"/>
        <dgm:constrLst/>
        <dgm:ruleLst/>
      </dgm:layoutNode>
      <dgm:choose name="Name5">
        <dgm:if name="Name6" axis="ch" ptType="node" func="cnt" op="gte" val="1">
          <dgm:layoutNode name="gear1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7"/>
      </dgm:choose>
    </dgm:forEach>
    <dgm:forEach name="Name8" axis="ch" ptType="node" st="2" cnt="1">
      <dgm:layoutNode name="gear2" styleLbl="node1">
        <dgm:varLst>
          <dgm:chMax val="1"/>
          <dgm:bulletEnabled val="1"/>
        </dgm:varLst>
        <dgm:alg type="tx">
          <dgm:param type="txAnchorVertCh" val="mid"/>
        </dgm:alg>
        <dgm:shape xmlns:r="http://schemas.openxmlformats.org/officeDocument/2006/relationships" type="gear6"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2srcNode">
        <dgm:alg type="sp"/>
        <dgm:shape xmlns:r="http://schemas.openxmlformats.org/officeDocument/2006/relationships" type="rect" r:blip="" hideGeom="1">
          <dgm:adjLst/>
        </dgm:shape>
        <dgm:presOf axis="self"/>
        <dgm:constrLst/>
        <dgm:ruleLst/>
      </dgm:layoutNode>
      <dgm:layoutNode name="gear2dstNode">
        <dgm:alg type="sp"/>
        <dgm:shape xmlns:r="http://schemas.openxmlformats.org/officeDocument/2006/relationships" type="rect" r:blip="" hideGeom="1">
          <dgm:adjLst/>
        </dgm:shape>
        <dgm:presOf axis="self"/>
        <dgm:constrLst/>
        <dgm:ruleLst/>
      </dgm:layoutNode>
      <dgm:choose name="Name9">
        <dgm:if name="Name10" axis="ch" ptType="node" func="cnt" op="gte" val="1">
          <dgm:layoutNode name="gear2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1"/>
      </dgm:choose>
    </dgm:forEach>
    <dgm:forEach name="Name12" axis="ch" ptType="node" st="3" cnt="1">
      <dgm:layoutNode name="gear3" styleLbl="node1">
        <dgm:alg type="sp"/>
        <dgm:shape xmlns:r="http://schemas.openxmlformats.org/officeDocument/2006/relationships" rot="-15" type="gear6" r:blip="">
          <dgm:adjLst/>
        </dgm:shape>
        <dgm:presOf axis="self"/>
        <dgm:constrLst/>
        <dgm:ruleLst/>
      </dgm:layoutNode>
      <dgm:layoutNode name="gear3tx" styleLbl="node1">
        <dgm:varLst>
          <dgm:chMax val="1"/>
          <dgm:bulletEnabled val="1"/>
        </dgm:varLst>
        <dgm:alg type="tx">
          <dgm:param type="txAnchorVertCh" val="mid"/>
        </dgm:alg>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3srcNode">
        <dgm:alg type="sp"/>
        <dgm:shape xmlns:r="http://schemas.openxmlformats.org/officeDocument/2006/relationships" type="rect" r:blip="" hideGeom="1">
          <dgm:adjLst/>
        </dgm:shape>
        <dgm:presOf axis="self"/>
        <dgm:constrLst/>
        <dgm:ruleLst/>
      </dgm:layoutNode>
      <dgm:layoutNode name="gear3dstNode">
        <dgm:alg type="sp"/>
        <dgm:shape xmlns:r="http://schemas.openxmlformats.org/officeDocument/2006/relationships" type="rect" r:blip="" hideGeom="1">
          <dgm:adjLst/>
        </dgm:shape>
        <dgm:presOf axis="self"/>
        <dgm:constrLst/>
        <dgm:ruleLst/>
      </dgm:layoutNode>
      <dgm:choose name="Name13">
        <dgm:if name="Name14" axis="ch" ptType="node" func="cnt" op="gte" val="1">
          <dgm:layoutNode name="gear3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5"/>
      </dgm:choose>
    </dgm:forEach>
    <dgm:forEach name="Name16" axis="ch" ptType="sibTrans" hideLastTrans="0" cnt="1">
      <dgm:layoutNode name="connector1" styleLbl="sibTrans2D1">
        <dgm:alg type="conn">
          <dgm:param type="connRout" val="curve"/>
          <dgm:param type="srcNode" val="gear1srcNode"/>
          <dgm:param type="dstNode" val="gear1dstNode"/>
          <dgm:param type="begPts" val="midR"/>
          <dgm:param type="endPts" val="tCtr"/>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7" axis="ch" ptType="sibTrans" hideLastTrans="0" st="2" cnt="1">
      <dgm:layoutNode name="connector2" styleLbl="sibTrans2D1">
        <dgm:alg type="conn">
          <dgm:param type="connRout" val="curve"/>
          <dgm:param type="srcNode" val="gear2srcNode"/>
          <dgm:param type="dstNode" val="gear2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8" axis="ch" ptType="sibTrans" hideLastTrans="0" st="3" cnt="1">
      <dgm:layoutNode name="connector3" styleLbl="sibTrans2D1">
        <dgm:alg type="conn">
          <dgm:param type="connRout" val="curve"/>
          <dgm:param type="srcNode" val="gear3srcNode"/>
          <dgm:param type="dstNode" val="gear3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layoutNode>
</dgm:layoutDef>
</file>

<file path=ppt/diagrams/layout39.xml><?xml version="1.0" encoding="utf-8"?>
<dgm:layoutDef xmlns:dgm="http://schemas.openxmlformats.org/drawingml/2006/diagram" xmlns:a="http://schemas.openxmlformats.org/drawingml/2006/main" uniqueId="urn:microsoft.com/office/officeart/2005/8/layout/gear1">
  <dgm:title val=""/>
  <dgm:desc val=""/>
  <dgm:catLst>
    <dgm:cat type="relationship" pri="3000"/>
    <dgm:cat type="process" pri="28000"/>
    <dgm:cat type="cycle" pri="14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useDef="1">
    <dgm:dataModel>
      <dgm:ptLst/>
      <dgm:bg/>
      <dgm:whole/>
    </dgm:dataModel>
  </dgm:clrData>
  <dgm:layoutNode name="composite">
    <dgm:varLst>
      <dgm:chMax val="3"/>
      <dgm:animLvl val="lvl"/>
      <dgm:resizeHandles val="exact"/>
    </dgm:varLst>
    <dgm:alg type="composite">
      <dgm:param type="ar" val="1"/>
    </dgm:alg>
    <dgm:shape xmlns:r="http://schemas.openxmlformats.org/officeDocument/2006/relationships" r:blip="">
      <dgm:adjLst/>
    </dgm:shape>
    <dgm:presOf/>
    <dgm:choose name="Name0">
      <dgm:if name="Name1" axis="ch" ptType="node" func="cnt" op="lte" val="1">
        <dgm:constrLst>
          <dgm:constr type="primFontSz" for="ch" ptType="node" op="equ" val="65"/>
          <dgm:constr type="w" for="ch" forName="gear1" refType="w" fact="0.55"/>
          <dgm:constr type="h" for="ch" forName="gear1" refType="w" fact="0.55"/>
          <dgm:constr type="l" for="ch" forName="gear1" refType="w" fact="0.05"/>
          <dgm:constr type="t" for="ch" forName="gear1" refType="w" fact="0.05"/>
          <dgm:constr type="w" for="ch" forName="gear1srcNode" val="1"/>
          <dgm:constr type="h" for="ch" forName="gear1srcNode" val="1"/>
          <dgm:constr type="l" for="ch" forName="gear1srcNode" refType="w" fact="0.32"/>
          <dgm:constr type="t" for="ch" forName="gear1srcNode"/>
          <dgm:constr type="w" for="ch" forName="gear1dstNode" val="1"/>
          <dgm:constr type="h" for="ch" forName="gear1dstNode" val="1"/>
          <dgm:constr type="r" for="ch" forName="gear1dstNode" refType="w" fact="0.58"/>
          <dgm:constr type="t" for="ch" forName="gear1dstNode" refType="h" fact="0.5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dgm:constr type="b" for="ch" forName="gear1ch" refType="h" fact="0.6"/>
        </dgm:constrLst>
      </dgm:if>
      <dgm:if name="Name2" axis="ch" ptType="node" func="cnt" op="equ" val="2">
        <dgm:constrLst>
          <dgm:constr type="primFontSz" for="ch" ptType="node" op="equ" val="65"/>
          <dgm:constr type="w" for="ch" forName="gear1" refType="w" fact="0.55"/>
          <dgm:constr type="h" for="ch" forName="gear1" refType="w" fact="0.55"/>
          <dgm:constr type="l" for="ch" forName="gear1" refType="w" fact="0.45"/>
          <dgm:constr type="t" for="ch" forName="gear1" refType="w" fact="0.25"/>
          <dgm:constr type="w" for="ch" forName="gear1srcNode" val="1"/>
          <dgm:constr type="h" for="ch" forName="gear1srcNode" val="1"/>
          <dgm:constr type="l" for="ch" forName="gear1srcNode" refType="w" fact="0.72"/>
          <dgm:constr type="t" for="ch" forName="gear1srcNode" refType="w" fact="0.2"/>
          <dgm:constr type="w" for="ch" forName="gear1dstNode" val="1"/>
          <dgm:constr type="h" for="ch" forName="gear1dstNode" val="1"/>
          <dgm:constr type="r" for="ch" forName="gear1dstNode" refType="w" fact="0.98"/>
          <dgm:constr type="t" for="ch" forName="gear1dstNode" refType="h" fact="0.7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w" fact="0.8"/>
          <dgm:constr type="w" for="ch" forName="gear2" refType="w" fact="0.4"/>
          <dgm:constr type="h" for="ch" forName="gear2" refType="w" fact="0.4"/>
          <dgm:constr type="l" for="ch" forName="gear2" refType="w" fact="0.13"/>
          <dgm:constr type="t" for="ch" forName="gear2" refType="w" fact="0.12"/>
          <dgm:constr type="w" for="ch" forName="gear2srcNode" val="1"/>
          <dgm:constr type="h" for="ch" forName="gear2srcNode" val="1"/>
          <dgm:constr type="l" for="ch" forName="gear2srcNode" refType="w" fact="0.23"/>
          <dgm:constr type="t" for="ch" forName="gear2srcNode" refType="w" fact="0.08"/>
          <dgm:constr type="w" for="ch" forName="gear2dstNode" val="1"/>
          <dgm:constr type="h" for="ch" forName="gear2dstNode" val="1"/>
          <dgm:constr type="l" for="ch" forName="gear2dstNode" refType="w" fact="0.1"/>
          <dgm:constr type="t" for="ch" forName="gear2dstNode" refType="h" fact="0.3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refType="w" fact="0.34"/>
          <dgm:constr type="t" for="ch" forName="gear2ch" refType="w" fact="0.04"/>
        </dgm:constrLst>
      </dgm:if>
      <dgm:else name="Name3">
        <dgm:constrLst>
          <dgm:constr type="primFontSz" for="ch" ptType="node" op="equ" val="65"/>
          <dgm:constr type="w" for="ch" forName="gear1" refType="w" fact="0.55"/>
          <dgm:constr type="h" for="ch" forName="gear1" refType="w" fact="0.55"/>
          <dgm:constr type="l" for="ch" forName="gear1" refType="w" fact="0.45"/>
          <dgm:constr type="t" for="ch" forName="gear1" refType="w" fact="0.45"/>
          <dgm:constr type="w" for="ch" forName="gear1srcNode" val="1"/>
          <dgm:constr type="h" for="ch" forName="gear1srcNode" val="1"/>
          <dgm:constr type="l" for="ch" forName="gear1srcNode" refType="w" fact="0.72"/>
          <dgm:constr type="t" for="ch" forName="gear1srcNode" refType="w" fact="0.4"/>
          <dgm:constr type="w" for="ch" forName="gear1dstNode" val="1"/>
          <dgm:constr type="h" for="ch" forName="gear1dstNode" val="1"/>
          <dgm:constr type="r" for="ch" forName="gear1dstNode" refType="w" fact="0.98"/>
          <dgm:constr type="t" for="ch" forName="gear1dstNode" refType="h" fact="0.95"/>
          <dgm:constr type="diam" for="des" forName="connector1" refType="w" refFor="ch" refForName="gear1" op="equ" fact="1.15"/>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h"/>
          <dgm:constr type="w" for="ch" forName="gear2" refType="w" fact="0.4"/>
          <dgm:constr type="h" for="ch" forName="gear2" refType="w" fact="0.4"/>
          <dgm:constr type="l" for="ch" forName="gear2" refType="w" fact="0.13"/>
          <dgm:constr type="t" for="ch" forName="gear2" refType="w" fact="0.32"/>
          <dgm:constr type="w" for="ch" forName="gear2srcNode" val="1"/>
          <dgm:constr type="h" for="ch" forName="gear2srcNode" val="1"/>
          <dgm:constr type="l" for="ch" forName="gear2srcNode" refType="w" fact="0.23"/>
          <dgm:constr type="t" for="ch" forName="gear2srcNode" refType="w" fact="0.28"/>
          <dgm:constr type="w" for="ch" forName="gear2dstNode" val="1"/>
          <dgm:constr type="h" for="ch" forName="gear2dstNode" val="1"/>
          <dgm:constr type="l" for="ch" forName="gear2dstNode" refType="w" fact="0.1"/>
          <dgm:constr type="t" for="ch" forName="gear2dstNode" refType="h" fact="0.5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dgm:constr type="t" for="ch" forName="gear2ch" refType="w" fact="0.58"/>
          <dgm:constr type="w" for="ch" forName="gear3" refType="w" fact="0.48"/>
          <dgm:constr type="h" for="ch" forName="gear3" refType="w" fact="0.48"/>
          <dgm:constr type="l" for="ch" forName="gear3" refType="w" fact="0.31"/>
          <dgm:constr type="t" for="ch" forName="gear3"/>
          <dgm:constr type="w" for="ch" forName="gear3tx" refType="w" fact="0.22"/>
          <dgm:constr type="h" for="ch" forName="gear3tx" refType="w" fact="0.22"/>
          <dgm:constr type="ctrX" for="ch" forName="gear3tx" refType="ctrX" refFor="ch" refForName="gear3"/>
          <dgm:constr type="ctrY" for="ch" forName="gear3tx" refType="ctrY" refFor="ch" refForName="gear3"/>
          <dgm:constr type="w" for="ch" forName="gear3srcNode" val="1"/>
          <dgm:constr type="h" for="ch" forName="gear3srcNode" val="1"/>
          <dgm:constr type="l" for="ch" forName="gear3srcNode" refType="w" fact="0.3"/>
          <dgm:constr type="t" for="ch" forName="gear3srcNode" refType="w" fact="0.25"/>
          <dgm:constr type="w" for="ch" forName="gear3dstNode" val="1"/>
          <dgm:constr type="h" for="ch" forName="gear3dstNode" val="1"/>
          <dgm:constr type="l" for="ch" forName="gear3dstNode" refType="w" fact="0.38"/>
          <dgm:constr type="t" for="ch" forName="gear3dstNode" refType="h" fact="0.05"/>
          <dgm:constr type="diam" for="des" forName="connector3" refType="w" refFor="ch" refForName="gear3" op="equ"/>
          <dgm:constr type="h" for="des" forName="connector3" refType="w" refFor="ch" refForName="gear1" op="equ" fact="0.1"/>
          <dgm:constr type="w" for="ch" forName="gear3ch" refType="w" fact="0.35"/>
          <dgm:constr type="h" for="ch" forName="gear3ch" refType="w" refFor="ch" refForName="gear3ch" fact="0.6"/>
          <dgm:constr type="l" for="ch" forName="gear3ch" refType="w" fact="0.65"/>
          <dgm:constr type="t" for="ch" forName="gear3ch" refType="h" fact="0.13"/>
        </dgm:constrLst>
      </dgm:else>
    </dgm:choose>
    <dgm:ruleLst/>
    <dgm:forEach name="Name4" axis="ch" ptType="node" cnt="1">
      <dgm:layoutNode name="gear1" styleLbl="node1">
        <dgm:varLst>
          <dgm:chMax val="1"/>
          <dgm:bulletEnabled val="1"/>
        </dgm:varLst>
        <dgm:alg type="tx">
          <dgm:param type="txAnchorVertCh" val="mid"/>
        </dgm:alg>
        <dgm:shape xmlns:r="http://schemas.openxmlformats.org/officeDocument/2006/relationships" type="gear9"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1srcNode">
        <dgm:alg type="sp"/>
        <dgm:shape xmlns:r="http://schemas.openxmlformats.org/officeDocument/2006/relationships" type="rect" r:blip="" hideGeom="1">
          <dgm:adjLst/>
        </dgm:shape>
        <dgm:presOf axis="self"/>
        <dgm:constrLst/>
        <dgm:ruleLst/>
      </dgm:layoutNode>
      <dgm:layoutNode name="gear1dstNode">
        <dgm:alg type="sp"/>
        <dgm:shape xmlns:r="http://schemas.openxmlformats.org/officeDocument/2006/relationships" type="rect" r:blip="" hideGeom="1">
          <dgm:adjLst/>
        </dgm:shape>
        <dgm:presOf axis="self"/>
        <dgm:constrLst/>
        <dgm:ruleLst/>
      </dgm:layoutNode>
      <dgm:choose name="Name5">
        <dgm:if name="Name6" axis="ch" ptType="node" func="cnt" op="gte" val="1">
          <dgm:layoutNode name="gear1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7"/>
      </dgm:choose>
    </dgm:forEach>
    <dgm:forEach name="Name8" axis="ch" ptType="node" st="2" cnt="1">
      <dgm:layoutNode name="gear2" styleLbl="node1">
        <dgm:varLst>
          <dgm:chMax val="1"/>
          <dgm:bulletEnabled val="1"/>
        </dgm:varLst>
        <dgm:alg type="tx">
          <dgm:param type="txAnchorVertCh" val="mid"/>
        </dgm:alg>
        <dgm:shape xmlns:r="http://schemas.openxmlformats.org/officeDocument/2006/relationships" type="gear6"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2srcNode">
        <dgm:alg type="sp"/>
        <dgm:shape xmlns:r="http://schemas.openxmlformats.org/officeDocument/2006/relationships" type="rect" r:blip="" hideGeom="1">
          <dgm:adjLst/>
        </dgm:shape>
        <dgm:presOf axis="self"/>
        <dgm:constrLst/>
        <dgm:ruleLst/>
      </dgm:layoutNode>
      <dgm:layoutNode name="gear2dstNode">
        <dgm:alg type="sp"/>
        <dgm:shape xmlns:r="http://schemas.openxmlformats.org/officeDocument/2006/relationships" type="rect" r:blip="" hideGeom="1">
          <dgm:adjLst/>
        </dgm:shape>
        <dgm:presOf axis="self"/>
        <dgm:constrLst/>
        <dgm:ruleLst/>
      </dgm:layoutNode>
      <dgm:choose name="Name9">
        <dgm:if name="Name10" axis="ch" ptType="node" func="cnt" op="gte" val="1">
          <dgm:layoutNode name="gear2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1"/>
      </dgm:choose>
    </dgm:forEach>
    <dgm:forEach name="Name12" axis="ch" ptType="node" st="3" cnt="1">
      <dgm:layoutNode name="gear3" styleLbl="node1">
        <dgm:alg type="sp"/>
        <dgm:shape xmlns:r="http://schemas.openxmlformats.org/officeDocument/2006/relationships" rot="-15" type="gear6" r:blip="">
          <dgm:adjLst/>
        </dgm:shape>
        <dgm:presOf axis="self"/>
        <dgm:constrLst/>
        <dgm:ruleLst/>
      </dgm:layoutNode>
      <dgm:layoutNode name="gear3tx" styleLbl="node1">
        <dgm:varLst>
          <dgm:chMax val="1"/>
          <dgm:bulletEnabled val="1"/>
        </dgm:varLst>
        <dgm:alg type="tx">
          <dgm:param type="txAnchorVertCh" val="mid"/>
        </dgm:alg>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3srcNode">
        <dgm:alg type="sp"/>
        <dgm:shape xmlns:r="http://schemas.openxmlformats.org/officeDocument/2006/relationships" type="rect" r:blip="" hideGeom="1">
          <dgm:adjLst/>
        </dgm:shape>
        <dgm:presOf axis="self"/>
        <dgm:constrLst/>
        <dgm:ruleLst/>
      </dgm:layoutNode>
      <dgm:layoutNode name="gear3dstNode">
        <dgm:alg type="sp"/>
        <dgm:shape xmlns:r="http://schemas.openxmlformats.org/officeDocument/2006/relationships" type="rect" r:blip="" hideGeom="1">
          <dgm:adjLst/>
        </dgm:shape>
        <dgm:presOf axis="self"/>
        <dgm:constrLst/>
        <dgm:ruleLst/>
      </dgm:layoutNode>
      <dgm:choose name="Name13">
        <dgm:if name="Name14" axis="ch" ptType="node" func="cnt" op="gte" val="1">
          <dgm:layoutNode name="gear3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5"/>
      </dgm:choose>
    </dgm:forEach>
    <dgm:forEach name="Name16" axis="ch" ptType="sibTrans" hideLastTrans="0" cnt="1">
      <dgm:layoutNode name="connector1" styleLbl="sibTrans2D1">
        <dgm:alg type="conn">
          <dgm:param type="connRout" val="curve"/>
          <dgm:param type="srcNode" val="gear1srcNode"/>
          <dgm:param type="dstNode" val="gear1dstNode"/>
          <dgm:param type="begPts" val="midR"/>
          <dgm:param type="endPts" val="tCtr"/>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7" axis="ch" ptType="sibTrans" hideLastTrans="0" st="2" cnt="1">
      <dgm:layoutNode name="connector2" styleLbl="sibTrans2D1">
        <dgm:alg type="conn">
          <dgm:param type="connRout" val="curve"/>
          <dgm:param type="srcNode" val="gear2srcNode"/>
          <dgm:param type="dstNode" val="gear2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8" axis="ch" ptType="sibTrans" hideLastTrans="0" st="3" cnt="1">
      <dgm:layoutNode name="connector3" styleLbl="sibTrans2D1">
        <dgm:alg type="conn">
          <dgm:param type="connRout" val="curve"/>
          <dgm:param type="srcNode" val="gear3srcNode"/>
          <dgm:param type="dstNode" val="gear3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layoutNode>
</dgm:layoutDef>
</file>

<file path=ppt/diagrams/layout4.xml><?xml version="1.0" encoding="utf-8"?>
<dgm:layoutDef xmlns:dgm="http://schemas.openxmlformats.org/drawingml/2006/diagram" xmlns:a="http://schemas.openxmlformats.org/drawingml/2006/main" uniqueId="urn:microsoft.com/office/officeart/2009/3/layout/IncreasingArrowsProcess">
  <dgm:title val=""/>
  <dgm:desc val=""/>
  <dgm:catLst>
    <dgm:cat type="process" pri="5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ampData>
  <dgm:styleData>
    <dgm:dataModel>
      <dgm:ptLst>
        <dgm:pt modelId="0" type="doc"/>
        <dgm:pt modelId="10">
          <dgm:prSet phldr="1"/>
        </dgm:pt>
        <dgm:pt modelId="11">
          <dgm:prSet phldr="1"/>
        </dgm:pt>
        <dgm:pt modelId="20">
          <dgm:prSet phldr="1"/>
        </dgm:pt>
        <dgm:pt modelId="21">
          <dgm:prSet phldr="1"/>
        </dgm:pt>
      </dgm:ptLst>
      <dgm:cxnLst>
        <dgm:cxn modelId="40" srcId="0" destId="10" srcOrd="0" destOrd="0"/>
        <dgm:cxn modelId="12" srcId="10" destId="11" srcOrd="0" destOrd="0"/>
        <dgm:cxn modelId="50" srcId="0" destId="20" srcOrd="1" destOrd="0"/>
        <dgm:cxn modelId="22" srcId="20" destId="21" srcOrd="0" destOrd="0"/>
      </dgm:cxnLst>
      <dgm:bg/>
      <dgm:whole/>
    </dgm:dataModel>
  </dgm:styleData>
  <dgm:clr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clrData>
  <dgm:layoutNode name="Name0">
    <dgm:varLst>
      <dgm:chMax val="5"/>
      <dgm:chPref val="5"/>
      <dgm:dir/>
      <dgm:animLvl val="lvl"/>
    </dgm:varLst>
    <dgm:shape xmlns:r="http://schemas.openxmlformats.org/officeDocument/2006/relationships" r:blip="">
      <dgm:adjLst/>
    </dgm:shape>
    <dgm:choose name="Name1">
      <dgm:if name="Name2" axis="ch" ptType="node" func="cnt" op="equ" val="1">
        <dgm:choose name="Name3">
          <dgm:if name="Name4" axis="ch ch" ptType="node node" func="cnt" op="equ" val="0">
            <dgm:alg type="composite">
              <dgm:param type="ar" val="6.8662"/>
            </dgm:alg>
            <dgm:choose name="Name5">
              <dgm:if name="Name6" func="var" arg="dir" op="equ" val="norm">
                <dgm:constrLst>
                  <dgm:constr type="primFontSz" for="des" forName="parentText1" val="65"/>
                  <dgm:constr type="l" for="ch" forName="parentText1" refType="w" fact="0"/>
                  <dgm:constr type="t" for="ch" forName="parentText1" refType="h" fact="0"/>
                  <dgm:constr type="w" for="ch" forName="parentText1" refType="w"/>
                  <dgm:constr type="h" for="ch" forName="parentText1" refType="h"/>
                </dgm:constrLst>
              </dgm:if>
              <dgm:else name="Name7">
                <dgm:constrLst>
                  <dgm:constr type="primFontSz" for="des" forName="parentText1" val="65"/>
                  <dgm:constr type="l" for="ch" forName="parentText1" refType="w" fact="0"/>
                  <dgm:constr type="t" for="ch" forName="parentText1" refType="h" fact="0"/>
                  <dgm:constr type="w" for="ch" forName="parentText1" refType="w"/>
                  <dgm:constr type="h" for="ch" forName="parentText1" refType="h"/>
                </dgm:constrLst>
              </dgm:else>
            </dgm:choose>
          </dgm:if>
          <dgm:else name="Name8">
            <dgm:alg type="composite">
              <dgm:param type="ar" val="1.9864"/>
            </dgm:alg>
            <dgm:choose name="Name9">
              <dgm:if name="Name10" func="var" arg="dir" op="equ" val="norm">
                <dgm:constrLst>
                  <dgm:constr type="primFontSz" for="des" forName="childText1" val="65"/>
                  <dgm:constr type="primFontSz" for="des" forName="parentText1" val="65"/>
                  <dgm:constr type="primFontSz" for="des" forName="childText1" refType="primFontSz" refFor="des" refForName="parentText1" op="lte"/>
                  <dgm:constr type="l" for="ch" forName="parentText1" refType="w" fact="0"/>
                  <dgm:constr type="t" for="ch" forName="parentText1" refType="h" fact="0"/>
                  <dgm:constr type="w" for="ch" forName="parentText1" refType="w"/>
                  <dgm:constr type="h" for="ch" forName="parentText1" refType="h" fact="0.2893"/>
                  <dgm:constr type="l" for="ch" forName="childText1" refType="w" fact="0"/>
                  <dgm:constr type="t" for="ch" forName="childText1" refType="h" fact="0.224"/>
                  <dgm:constr type="w" for="ch" forName="childText1" refType="w" fact="0.9241"/>
                  <dgm:constr type="h" for="ch" forName="childText1" refType="h" fact="0.776"/>
                </dgm:constrLst>
              </dgm:if>
              <dgm:else name="Name11">
                <dgm:constrLst>
                  <dgm:constr type="primFontSz" for="des" forName="childText1" val="65"/>
                  <dgm:constr type="primFontSz" for="des" forName="parentText1" val="65"/>
                  <dgm:constr type="primFontSz" for="des" forName="childText1" refType="primFontSz" refFor="des" refForName="parentText1" op="lte"/>
                  <dgm:constr type="l" for="ch" forName="parentText1" refType="w" fact="0"/>
                  <dgm:constr type="t" for="ch" forName="parentText1" refType="h" fact="0"/>
                  <dgm:constr type="w" for="ch" forName="parentText1" refType="w"/>
                  <dgm:constr type="h" for="ch" forName="parentText1" refType="h" fact="0.2893"/>
                  <dgm:constr type="l" for="ch" forName="childText1" refType="w" fact="0.076"/>
                  <dgm:constr type="t" for="ch" forName="childText1" refType="h" fact="0.224"/>
                  <dgm:constr type="w" for="ch" forName="childText1" refType="w" fact="0.9241"/>
                  <dgm:constr type="h" for="ch" forName="childText1" refType="h" fact="0.776"/>
                </dgm:constrLst>
              </dgm:else>
            </dgm:choose>
          </dgm:else>
        </dgm:choose>
      </dgm:if>
      <dgm:if name="Name12" axis="ch" ptType="node" func="cnt" op="equ" val="2">
        <dgm:choose name="Name13">
          <dgm:if name="Name14" axis="ch ch" ptType="node node" func="cnt" op="equ" val="0">
            <dgm:alg type="composite">
              <dgm:param type="ar" val="5.1498"/>
            </dgm:alg>
            <dgm:choose name="Name15">
              <dgm:if name="Name16" func="var" arg="dir" op="equ" val="norm">
                <dgm:constrLst>
                  <dgm:constr type="primFontSz" for="des" forName="parentText1" val="65"/>
                  <dgm:constr type="primFontSz" for="des" forName="parentText2" refType="primFontSz" refFor="des" refForName="parentText1" op="equ"/>
                  <dgm:constr type="l" for="ch" forName="parentText1" refType="w" fact="0"/>
                  <dgm:constr type="t" for="ch" forName="parentText1" refType="h" fact="0"/>
                  <dgm:constr type="w" for="ch" forName="parentText1" refType="w"/>
                  <dgm:constr type="h" for="ch" forName="parentText1" refType="h" fact="0.7501"/>
                  <dgm:constr type="l" for="ch" forName="parentText2" refType="w" fact="0.462"/>
                  <dgm:constr type="t" for="ch" forName="parentText2" refType="h" fact="0.2499"/>
                  <dgm:constr type="w" for="ch" forName="parentText2" refType="w" fact="0.538"/>
                  <dgm:constr type="h" for="ch" forName="parentText2" refType="h" fact="0.7501"/>
                </dgm:constrLst>
              </dgm:if>
              <dgm:else name="Name17">
                <dgm:constrLst>
                  <dgm:constr type="primFontSz" for="des" forName="parentText1" val="65"/>
                  <dgm:constr type="primFontSz" for="des" forName="parentText2" refType="primFontSz" refFor="des" refForName="parentText1" op="equ"/>
                  <dgm:constr type="l" for="ch" forName="parentText1" refType="w" fact="0"/>
                  <dgm:constr type="t" for="ch" forName="parentText1" refType="h" fact="0"/>
                  <dgm:constr type="w" for="ch" forName="parentText1" refType="w"/>
                  <dgm:constr type="h" for="ch" forName="parentText1" refType="h" fact="0.7501"/>
                  <dgm:constr type="l" for="ch" forName="parentText2" refType="w" fact="0"/>
                  <dgm:constr type="t" for="ch" forName="parentText2" refType="h" fact="0.2499"/>
                  <dgm:constr type="w" for="ch" forName="parentText2" refType="w" fact="0.538"/>
                  <dgm:constr type="h" for="ch" forName="parentText2" refType="h" fact="0.7501"/>
                </dgm:constrLst>
              </dgm:else>
            </dgm:choose>
          </dgm:if>
          <dgm:else name="Name18">
            <dgm:alg type="composite">
              <dgm:param type="ar" val="2.0563"/>
            </dgm:alg>
            <dgm:choose name="Name19">
              <dgm:if name="Name20" func="var" arg="dir" op="equ" val="norm">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parentText2" refType="primFontSz" refFor="des" refForName="parentText1" op="equ"/>
                  <dgm:constr type="primFontSz" for="des" forName="childText2" refType="primFontSz" refFor="des" refForName="childText1" op="equ"/>
                  <dgm:constr type="l" for="ch" forName="parentText1" refType="w" fact="0"/>
                  <dgm:constr type="t" for="ch" forName="parentText1" refType="h" fact="0"/>
                  <dgm:constr type="w" for="ch" forName="parentText1" refType="w"/>
                  <dgm:constr type="h" for="ch" forName="parentText1" refType="h" fact="0.2995"/>
                  <dgm:constr type="l" for="ch" forName="parentText2" refType="w" fact="0.462"/>
                  <dgm:constr type="t" for="ch" forName="parentText2" refType="h" fact="0.0998"/>
                  <dgm:constr type="w" for="ch" forName="parentText2" refType="w" fact="0.538"/>
                  <dgm:constr type="h" for="ch" forName="parentText2" refType="h" fact="0.2995"/>
                  <dgm:constr type="l" for="ch" forName="childText1" refType="w" fact="0"/>
                  <dgm:constr type="t" for="ch" forName="childText1" refType="h" fact="0.2317"/>
                  <dgm:constr type="w" for="ch" forName="childText1" refType="w" fact="0.462"/>
                  <dgm:constr type="h" for="ch" forName="childText1" refType="h" fact="0.6685"/>
                  <dgm:constr type="l" for="ch" forName="childText2" refType="w" fact="0.462"/>
                  <dgm:constr type="t" for="ch" forName="childText2" refType="h" fact="0.3315"/>
                  <dgm:constr type="w" for="ch" forName="childText2" refType="w" fact="0.462"/>
                  <dgm:constr type="h" for="ch" forName="childText2" refType="h" fact="0.6685"/>
                </dgm:constrLst>
              </dgm:if>
              <dgm:else name="Name21">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parentText2" refType="primFontSz" refFor="des" refForName="parentText1" op="equ"/>
                  <dgm:constr type="primFontSz" for="des" forName="childText2" refType="primFontSz" refFor="des" refForName="childText1" op="equ"/>
                  <dgm:constr type="l" for="ch" forName="parentText1" refType="w" fact="0"/>
                  <dgm:constr type="t" for="ch" forName="parentText1" refType="h" fact="0"/>
                  <dgm:constr type="w" for="ch" forName="parentText1" refType="w"/>
                  <dgm:constr type="h" for="ch" forName="parentText1" refType="h" fact="0.2995"/>
                  <dgm:constr type="l" for="ch" forName="parentText2" refType="w" fact="0"/>
                  <dgm:constr type="t" for="ch" forName="parentText2" refType="h" fact="0.0998"/>
                  <dgm:constr type="w" for="ch" forName="parentText2" refType="w" fact="0.538"/>
                  <dgm:constr type="h" for="ch" forName="parentText2" refType="h" fact="0.2995"/>
                  <dgm:constr type="l" for="ch" forName="childText1" refType="w" fact="0.538"/>
                  <dgm:constr type="t" for="ch" forName="childText1" refType="h" fact="0.2317"/>
                  <dgm:constr type="w" for="ch" forName="childText1" refType="w" fact="0.462"/>
                  <dgm:constr type="h" for="ch" forName="childText1" refType="h" fact="0.6685"/>
                  <dgm:constr type="l" for="ch" forName="childText2" refType="w" fact="0.076"/>
                  <dgm:constr type="t" for="ch" forName="childText2" refType="h" fact="0.3315"/>
                  <dgm:constr type="w" for="ch" forName="childText2" refType="w" fact="0.462"/>
                  <dgm:constr type="h" for="ch" forName="childText2" refType="h" fact="0.6685"/>
                </dgm:constrLst>
              </dgm:else>
            </dgm:choose>
          </dgm:else>
        </dgm:choose>
      </dgm:if>
      <dgm:if name="Name22" axis="ch" ptType="node" func="cnt" op="equ" val="3">
        <dgm:choose name="Name23">
          <dgm:if name="Name24" axis="ch ch" ptType="node node" func="cnt" op="equ" val="0">
            <dgm:alg type="composite">
              <dgm:param type="ar" val="4.1198"/>
            </dgm:alg>
            <dgm:choose name="Name25">
              <dgm:if name="Name26" func="var" arg="dir" op="equ" val="norm">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l" for="ch" forName="parentText1" refType="w" fact="0"/>
                  <dgm:constr type="t" for="ch" forName="parentText1" refType="h" fact="0"/>
                  <dgm:constr type="w" for="ch" forName="parentText1" refType="w"/>
                  <dgm:constr type="h" for="ch" forName="parentText1" refType="h" fact="0.6"/>
                  <dgm:constr type="l" for="ch" forName="parentText2" refType="w" fact="0.308"/>
                  <dgm:constr type="t" for="ch" forName="parentText2" refType="h" fact="0.2"/>
                  <dgm:constr type="w" for="ch" forName="parentText2" refType="w" fact="0.692"/>
                  <dgm:constr type="h" for="ch" forName="parentText2" refType="h" fact="0.6"/>
                  <dgm:constr type="l" for="ch" forName="parentText3" refType="w" fact="0.616"/>
                  <dgm:constr type="t" for="ch" forName="parentText3" refType="h" fact="0.4"/>
                  <dgm:constr type="w" for="ch" forName="parentText3" refType="w" fact="0.384"/>
                  <dgm:constr type="h" for="ch" forName="parentText3" refType="h" fact="0.6"/>
                </dgm:constrLst>
              </dgm:if>
              <dgm:else name="Name27">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l" for="ch" forName="parentText1" refType="w" fact="0"/>
                  <dgm:constr type="t" for="ch" forName="parentText1" refType="h" fact="0"/>
                  <dgm:constr type="w" for="ch" forName="parentText1" refType="w"/>
                  <dgm:constr type="h" for="ch" forName="parentText1" refType="h" fact="0.6"/>
                  <dgm:constr type="l" for="ch" forName="parentText2" refType="w" fact="0"/>
                  <dgm:constr type="t" for="ch" forName="parentText2" refType="h" fact="0.2"/>
                  <dgm:constr type="w" for="ch" forName="parentText2" refType="w" fact="0.692"/>
                  <dgm:constr type="h" for="ch" forName="parentText2" refType="h" fact="0.6"/>
                  <dgm:constr type="l" for="ch" forName="parentText3" refType="w" fact="0"/>
                  <dgm:constr type="t" for="ch" forName="parentText3" refType="h" fact="0.4"/>
                  <dgm:constr type="w" for="ch" forName="parentText3" refType="w" fact="0.384"/>
                  <dgm:constr type="h" for="ch" forName="parentText3" refType="h" fact="0.6"/>
                </dgm:constrLst>
              </dgm:else>
            </dgm:choose>
          </dgm:if>
          <dgm:else name="Name28">
            <dgm:alg type="composite">
              <dgm:param type="ar" val="2.0702"/>
            </dgm:alg>
            <dgm:choose name="Name29">
              <dgm:if name="Name30" func="var" arg="dir" op="equ" val="norm">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parentText2" refType="primFontSz" refFor="des" refForName="parentText1" op="equ"/>
                  <dgm:constr type="primFontSz" for="des" forName="parentText3"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l" for="ch" forName="childText1" refType="w" fact="0"/>
                  <dgm:constr type="t" for="ch" forName="childText1" refType="h" fact="0.2325"/>
                  <dgm:constr type="w" for="ch" forName="childText1" refType="w" fact="0.308"/>
                  <dgm:constr type="h" for="ch" forName="childText1" refType="h" fact="0.5808"/>
                  <dgm:constr type="l" for="ch" forName="childText2" refType="w" fact="0.308"/>
                  <dgm:constr type="t" for="ch" forName="childText2" refType="h" fact="0.333"/>
                  <dgm:constr type="w" for="ch" forName="childText2" refType="w" fact="0.308"/>
                  <dgm:constr type="h" for="ch" forName="childText2" refType="h" fact="0.5808"/>
                  <dgm:constr type="l" for="ch" forName="childText3" refType="w" fact="0.616"/>
                  <dgm:constr type="t" for="ch" forName="childText3" refType="h" fact="0.4335"/>
                  <dgm:constr type="w" for="ch" forName="childText3" refType="w" fact="0.308"/>
                  <dgm:constr type="h" for="ch" forName="childText3" refType="h" fact="0.5723"/>
                  <dgm:constr type="l" for="ch" forName="parentText1" refType="w" fact="0"/>
                  <dgm:constr type="t" for="ch" forName="parentText1" refType="h" fact="0"/>
                  <dgm:constr type="w" for="ch" forName="parentText1" refType="w"/>
                  <dgm:constr type="h" for="ch" forName="parentText1" refType="h" fact="0.3015"/>
                  <dgm:constr type="l" for="ch" forName="parentText2" refType="w" fact="0.308"/>
                  <dgm:constr type="t" for="ch" forName="parentText2" refType="h" fact="0.1005"/>
                  <dgm:constr type="w" for="ch" forName="parentText2" refType="w" fact="0.692"/>
                  <dgm:constr type="h" for="ch" forName="parentText2" refType="h" fact="0.3015"/>
                  <dgm:constr type="l" for="ch" forName="parentText3" refType="w" fact="0.616"/>
                  <dgm:constr type="t" for="ch" forName="parentText3" refType="h" fact="0.201"/>
                  <dgm:constr type="w" for="ch" forName="parentText3" refType="w" fact="0.384"/>
                  <dgm:constr type="h" for="ch" forName="parentText3" refType="h" fact="0.3015"/>
                </dgm:constrLst>
              </dgm:if>
              <dgm:else name="Name31">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parentText2" refType="primFontSz" refFor="des" refForName="parentText1" op="equ"/>
                  <dgm:constr type="primFontSz" for="des" forName="parentText3"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l" for="ch" forName="childText1" refType="w" fact="0.692"/>
                  <dgm:constr type="t" for="ch" forName="childText1" refType="h" fact="0.2325"/>
                  <dgm:constr type="w" for="ch" forName="childText1" refType="w" fact="0.308"/>
                  <dgm:constr type="h" for="ch" forName="childText1" refType="h" fact="0.5808"/>
                  <dgm:constr type="l" for="ch" forName="childText2" refType="w" fact="0.384"/>
                  <dgm:constr type="t" for="ch" forName="childText2" refType="h" fact="0.333"/>
                  <dgm:constr type="w" for="ch" forName="childText2" refType="w" fact="0.308"/>
                  <dgm:constr type="h" for="ch" forName="childText2" refType="h" fact="0.5808"/>
                  <dgm:constr type="l" for="ch" forName="childText3" refType="w" fact="0.076"/>
                  <dgm:constr type="t" for="ch" forName="childText3" refType="h" fact="0.4335"/>
                  <dgm:constr type="w" for="ch" forName="childText3" refType="w" fact="0.308"/>
                  <dgm:constr type="h" for="ch" forName="childText3" refType="h" fact="0.5723"/>
                  <dgm:constr type="l" for="ch" forName="parentText1" refType="w" fact="0"/>
                  <dgm:constr type="t" for="ch" forName="parentText1" refType="h" fact="0"/>
                  <dgm:constr type="w" for="ch" forName="parentText1" refType="w"/>
                  <dgm:constr type="h" for="ch" forName="parentText1" refType="h" fact="0.3015"/>
                  <dgm:constr type="l" for="ch" forName="parentText2" refType="w" fact="0"/>
                  <dgm:constr type="t" for="ch" forName="parentText2" refType="h" fact="0.1005"/>
                  <dgm:constr type="w" for="ch" forName="parentText2" refType="w" fact="0.692"/>
                  <dgm:constr type="h" for="ch" forName="parentText2" refType="h" fact="0.3015"/>
                  <dgm:constr type="l" for="ch" forName="parentText3" refType="w" fact="0"/>
                  <dgm:constr type="t" for="ch" forName="parentText3" refType="h" fact="0.201"/>
                  <dgm:constr type="w" for="ch" forName="parentText3" refType="w" fact="0.384"/>
                  <dgm:constr type="h" for="ch" forName="parentText3" refType="h" fact="0.3015"/>
                </dgm:constrLst>
              </dgm:else>
            </dgm:choose>
          </dgm:else>
        </dgm:choose>
      </dgm:if>
      <dgm:if name="Name32" axis="ch" ptType="node" func="cnt" op="equ" val="4">
        <dgm:choose name="Name33">
          <dgm:if name="Name34" axis="ch ch" ptType="node node" func="cnt" op="equ" val="0">
            <dgm:alg type="composite">
              <dgm:param type="ar" val="3.435"/>
            </dgm:alg>
            <dgm:choose name="Name35">
              <dgm:if name="Name36" func="var" arg="dir" op="equ" val="norm">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l" for="ch" forName="parentText1" refType="w" fact="0"/>
                  <dgm:constr type="t" for="ch" forName="parentText1" refType="h" fact="0"/>
                  <dgm:constr type="w" for="ch" forName="parentText1" refType="w"/>
                  <dgm:constr type="h" for="ch" forName="parentText1" refType="h" fact="0.5001"/>
                  <dgm:constr type="l" for="ch" forName="parentText2" refType="w" fact="0.2305"/>
                  <dgm:constr type="t" for="ch" forName="parentText2" refType="h" fact="0.1666"/>
                  <dgm:constr type="w" for="ch" forName="parentText2" refType="w" fact="0.7695"/>
                  <dgm:constr type="h" for="ch" forName="parentText2" refType="h" fact="0.5001"/>
                  <dgm:constr type="l" for="ch" forName="parentText3" refType="w" fact="0.461"/>
                  <dgm:constr type="t" for="ch" forName="parentText3" refType="h" fact="0.3333"/>
                  <dgm:constr type="w" for="ch" forName="parentText3" refType="w" fact="0.539"/>
                  <dgm:constr type="h" for="ch" forName="parentText3" refType="h" fact="0.5001"/>
                  <dgm:constr type="l" for="ch" forName="parentText4" refType="w" fact="0.6915"/>
                  <dgm:constr type="t" for="ch" forName="parentText4" refType="h" fact="0.4999"/>
                  <dgm:constr type="w" for="ch" forName="parentText4" refType="w" fact="0.3085"/>
                  <dgm:constr type="h" for="ch" forName="parentText4" refType="h" fact="0.5001"/>
                </dgm:constrLst>
              </dgm:if>
              <dgm:else name="Name37">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l" for="ch" forName="parentText1" refType="w" fact="0"/>
                  <dgm:constr type="t" for="ch" forName="parentText1" refType="h" fact="0"/>
                  <dgm:constr type="w" for="ch" forName="parentText1" refType="w"/>
                  <dgm:constr type="h" for="ch" forName="parentText1" refType="h" fact="0.5001"/>
                  <dgm:constr type="l" for="ch" forName="parentText2" refType="w" fact="0"/>
                  <dgm:constr type="t" for="ch" forName="parentText2" refType="h" fact="0.1666"/>
                  <dgm:constr type="w" for="ch" forName="parentText2" refType="w" fact="0.7695"/>
                  <dgm:constr type="h" for="ch" forName="parentText2" refType="h" fact="0.5001"/>
                  <dgm:constr type="l" for="ch" forName="parentText3" refType="w" fact="0"/>
                  <dgm:constr type="t" for="ch" forName="parentText3" refType="h" fact="0.3333"/>
                  <dgm:constr type="w" for="ch" forName="parentText3" refType="w" fact="0.539"/>
                  <dgm:constr type="h" for="ch" forName="parentText3" refType="h" fact="0.5001"/>
                  <dgm:constr type="l" for="ch" forName="parentText4" refType="w" fact="0"/>
                  <dgm:constr type="t" for="ch" forName="parentText4" refType="h" fact="0.4999"/>
                  <dgm:constr type="w" for="ch" forName="parentText4" refType="w" fact="0.3085"/>
                  <dgm:constr type="h" for="ch" forName="parentText4" refType="h" fact="0.5001"/>
                </dgm:constrLst>
              </dgm:else>
            </dgm:choose>
          </dgm:if>
          <dgm:else name="Name38">
            <dgm:alg type="composite">
              <dgm:param type="ar" val="1.9377"/>
            </dgm:alg>
            <dgm:choose name="Name39">
              <dgm:if name="Name40" func="var" arg="dir" op="equ" val="norm">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4"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4"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childText4" refType="primFontSz" refFor="des" refForName="parentText3" op="lte"/>
                  <dgm:constr type="primFontSz" for="des" forName="childText1" refType="primFontSz" refFor="des" refForName="parentText4" op="lte"/>
                  <dgm:constr type="primFontSz" for="des" forName="childText2" refType="primFontSz" refFor="des" refForName="parentText4" op="lte"/>
                  <dgm:constr type="primFontSz" for="des" forName="childText3" refType="primFontSz" refFor="des" refForName="parentText4" op="lte"/>
                  <dgm:constr type="primFontSz" for="des" forName="childText4" refType="primFontSz" refFor="des" refForName="parentText4" op="lte"/>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primFontSz" for="des" forName="childText4" refType="primFontSz" refFor="des" refForName="childText1" op="equ"/>
                  <dgm:constr type="l" for="ch" forName="childText1" refType="w" fact="0"/>
                  <dgm:constr type="t" for="ch" forName="childText1" refType="h" fact="0.218"/>
                  <dgm:constr type="w" for="ch" forName="childText1" refType="w" fact="0.2305"/>
                  <dgm:constr type="h" for="ch" forName="childText1" refType="h" fact="0.5218"/>
                  <dgm:constr type="l" for="ch" forName="childText2" refType="w" fact="0.2305"/>
                  <dgm:constr type="t" for="ch" forName="childText2" refType="h" fact="0.312"/>
                  <dgm:constr type="w" for="ch" forName="childText2" refType="w" fact="0.2305"/>
                  <dgm:constr type="h" for="ch" forName="childText2" refType="h" fact="0.5085"/>
                  <dgm:constr type="l" for="ch" forName="childText3" refType="w" fact="0.461"/>
                  <dgm:constr type="t" for="ch" forName="childText3" refType="h" fact="0.406"/>
                  <dgm:constr type="w" for="ch" forName="childText3" refType="w" fact="0.2305"/>
                  <dgm:constr type="h" for="ch" forName="childText3" refType="h" fact="0.5119"/>
                  <dgm:constr type="l" for="ch" forName="childText4" refType="w" fact="0.6915"/>
                  <dgm:constr type="t" for="ch" forName="childText4" refType="h" fact="0.5"/>
                  <dgm:constr type="w" for="ch" forName="childText4" refType="w" fact="0.2326"/>
                  <dgm:constr type="h" for="ch" forName="childText4" refType="h" fact="0.5179"/>
                  <dgm:constr type="l" for="ch" forName="parentText1" refType="w" fact="0"/>
                  <dgm:constr type="t" for="ch" forName="parentText1" refType="h" fact="0"/>
                  <dgm:constr type="w" for="ch" forName="parentText1" refType="w"/>
                  <dgm:constr type="h" for="ch" forName="parentText1" refType="h" fact="0.2821"/>
                  <dgm:constr type="l" for="ch" forName="parentText2" refType="w" fact="0.2305"/>
                  <dgm:constr type="t" for="ch" forName="parentText2" refType="h" fact="0.094"/>
                  <dgm:constr type="w" for="ch" forName="parentText2" refType="w" fact="0.7695"/>
                  <dgm:constr type="h" for="ch" forName="parentText2" refType="h" fact="0.2821"/>
                  <dgm:constr type="l" for="ch" forName="parentText3" refType="w" fact="0.461"/>
                  <dgm:constr type="t" for="ch" forName="parentText3" refType="h" fact="0.188"/>
                  <dgm:constr type="w" for="ch" forName="parentText3" refType="w" fact="0.539"/>
                  <dgm:constr type="h" for="ch" forName="parentText3" refType="h" fact="0.2821"/>
                  <dgm:constr type="l" for="ch" forName="parentText4" refType="w" fact="0.6915"/>
                  <dgm:constr type="t" for="ch" forName="parentText4" refType="h" fact="0.282"/>
                  <dgm:constr type="w" for="ch" forName="parentText4" refType="w" fact="0.3085"/>
                  <dgm:constr type="h" for="ch" forName="parentText4" refType="h" fact="0.2821"/>
                </dgm:constrLst>
              </dgm:if>
              <dgm:else name="Name41">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4"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4"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childText4" refType="primFontSz" refFor="des" refForName="parentText3" op="lte"/>
                  <dgm:constr type="primFontSz" for="des" forName="childText1" refType="primFontSz" refFor="des" refForName="parentText4" op="lte"/>
                  <dgm:constr type="primFontSz" for="des" forName="childText2" refType="primFontSz" refFor="des" refForName="parentText4" op="lte"/>
                  <dgm:constr type="primFontSz" for="des" forName="childText3" refType="primFontSz" refFor="des" refForName="parentText4" op="lte"/>
                  <dgm:constr type="primFontSz" for="des" forName="childText4" refType="primFontSz" refFor="des" refForName="parentText4" op="lte"/>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primFontSz" for="des" forName="childText4" refType="primFontSz" refFor="des" refForName="childText1" op="equ"/>
                  <dgm:constr type="l" for="ch" forName="childText1" refType="w" fact="0.7695"/>
                  <dgm:constr type="t" for="ch" forName="childText1" refType="h" fact="0.218"/>
                  <dgm:constr type="w" for="ch" forName="childText1" refType="w" fact="0.2305"/>
                  <dgm:constr type="h" for="ch" forName="childText1" refType="h" fact="0.5218"/>
                  <dgm:constr type="l" for="ch" forName="childText2" refType="w" fact="0.539"/>
                  <dgm:constr type="t" for="ch" forName="childText2" refType="h" fact="0.312"/>
                  <dgm:constr type="w" for="ch" forName="childText2" refType="w" fact="0.2305"/>
                  <dgm:constr type="h" for="ch" forName="childText2" refType="h" fact="0.5085"/>
                  <dgm:constr type="l" for="ch" forName="childText3" refType="w" fact="0.3085"/>
                  <dgm:constr type="t" for="ch" forName="childText3" refType="h" fact="0.406"/>
                  <dgm:constr type="w" for="ch" forName="childText3" refType="w" fact="0.2305"/>
                  <dgm:constr type="h" for="ch" forName="childText3" refType="h" fact="0.5119"/>
                  <dgm:constr type="l" for="ch" forName="childText4" refType="w" fact="0.076"/>
                  <dgm:constr type="t" for="ch" forName="childText4" refType="h" fact="0.5"/>
                  <dgm:constr type="w" for="ch" forName="childText4" refType="w" fact="0.2346"/>
                  <dgm:constr type="h" for="ch" forName="childText4" refType="h" fact="0.5179"/>
                  <dgm:constr type="l" for="ch" forName="parentText1" refType="w" fact="0"/>
                  <dgm:constr type="t" for="ch" forName="parentText1" refType="h" fact="0"/>
                  <dgm:constr type="w" for="ch" forName="parentText1" refType="w"/>
                  <dgm:constr type="h" for="ch" forName="parentText1" refType="h" fact="0.2821"/>
                  <dgm:constr type="l" for="ch" forName="parentText2" refType="w" fact="0"/>
                  <dgm:constr type="t" for="ch" forName="parentText2" refType="h" fact="0.094"/>
                  <dgm:constr type="w" for="ch" forName="parentText2" refType="w" fact="0.7695"/>
                  <dgm:constr type="h" for="ch" forName="parentText2" refType="h" fact="0.2821"/>
                  <dgm:constr type="l" for="ch" forName="parentText3" refType="w" fact="0"/>
                  <dgm:constr type="t" for="ch" forName="parentText3" refType="h" fact="0.188"/>
                  <dgm:constr type="w" for="ch" forName="parentText3" refType="w" fact="0.539"/>
                  <dgm:constr type="h" for="ch" forName="parentText3" refType="h" fact="0.2821"/>
                  <dgm:constr type="l" for="ch" forName="parentText4" refType="w" fact="0"/>
                  <dgm:constr type="t" for="ch" forName="parentText4" refType="h" fact="0.282"/>
                  <dgm:constr type="w" for="ch" forName="parentText4" refType="w" fact="0.3085"/>
                  <dgm:constr type="h" for="ch" forName="parentText4" refType="h" fact="0.2821"/>
                </dgm:constrLst>
              </dgm:else>
            </dgm:choose>
          </dgm:else>
        </dgm:choose>
      </dgm:if>
      <dgm:else name="Name42">
        <dgm:choose name="Name43">
          <dgm:if name="Name44" axis="ch ch" ptType="node node" func="cnt" op="equ" val="0">
            <dgm:alg type="composite">
              <dgm:param type="ar" val="2.9463"/>
            </dgm:alg>
            <dgm:choose name="Name45">
              <dgm:if name="Name46" func="var" arg="dir" op="equ" val="norm">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parentText5" refType="primFontSz" refFor="des" refForName="parentText1" op="equ"/>
                  <dgm:constr type="l" for="ch" forName="parentText1" refType="w" fact="0"/>
                  <dgm:constr type="t" for="ch" forName="parentText1" refType="h" fact="0"/>
                  <dgm:constr type="w" for="ch" forName="parentText1" refType="w"/>
                  <dgm:constr type="h" for="ch" forName="parentText1" refType="h" fact="0.4285"/>
                  <dgm:constr type="l" for="ch" forName="parentText2" refType="w" fact="0.1848"/>
                  <dgm:constr type="t" for="ch" forName="parentText2" refType="h" fact="0.1429"/>
                  <dgm:constr type="w" for="ch" forName="parentText2" refType="w" fact="0.8152"/>
                  <dgm:constr type="h" for="ch" forName="parentText2" refType="h" fact="0.4285"/>
                  <dgm:constr type="l" for="ch" forName="parentText3" refType="w" fact="0.3696"/>
                  <dgm:constr type="t" for="ch" forName="parentText3" refType="h" fact="0.2858"/>
                  <dgm:constr type="w" for="ch" forName="parentText3" refType="w" fact="0.6304"/>
                  <dgm:constr type="h" for="ch" forName="parentText3" refType="h" fact="0.4285"/>
                  <dgm:constr type="l" for="ch" forName="parentText4" refType="w" fact="0.5545"/>
                  <dgm:constr type="t" for="ch" forName="parentText4" refType="h" fact="0.4286"/>
                  <dgm:constr type="w" for="ch" forName="parentText4" refType="w" fact="0.4455"/>
                  <dgm:constr type="h" for="ch" forName="parentText4" refType="h" fact="0.4285"/>
                  <dgm:constr type="l" for="ch" forName="parentText5" refType="w" fact="0.7393"/>
                  <dgm:constr type="t" for="ch" forName="parentText5" refType="h" fact="0.5715"/>
                  <dgm:constr type="w" for="ch" forName="parentText5" refType="w" fact="0.2607"/>
                  <dgm:constr type="h" for="ch" forName="parentText5" refType="h" fact="0.4285"/>
                </dgm:constrLst>
              </dgm:if>
              <dgm:else name="Name47">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parentText5" refType="primFontSz" refFor="des" refForName="parentText1" op="equ"/>
                  <dgm:constr type="l" for="ch" forName="parentText1" refType="w" fact="0"/>
                  <dgm:constr type="t" for="ch" forName="parentText1" refType="h" fact="0"/>
                  <dgm:constr type="w" for="ch" forName="parentText1" refType="w"/>
                  <dgm:constr type="h" for="ch" forName="parentText1" refType="h" fact="0.4285"/>
                  <dgm:constr type="l" for="ch" forName="parentText2" refType="w" fact="0"/>
                  <dgm:constr type="t" for="ch" forName="parentText2" refType="h" fact="0.1429"/>
                  <dgm:constr type="w" for="ch" forName="parentText2" refType="w" fact="0.8152"/>
                  <dgm:constr type="h" for="ch" forName="parentText2" refType="h" fact="0.4285"/>
                  <dgm:constr type="l" for="ch" forName="parentText3" refType="w" fact="0"/>
                  <dgm:constr type="t" for="ch" forName="parentText3" refType="h" fact="0.2858"/>
                  <dgm:constr type="w" for="ch" forName="parentText3" refType="w" fact="0.6304"/>
                  <dgm:constr type="h" for="ch" forName="parentText3" refType="h" fact="0.4285"/>
                  <dgm:constr type="l" for="ch" forName="parentText4" refType="w" fact="0"/>
                  <dgm:constr type="t" for="ch" forName="parentText4" refType="h" fact="0.4286"/>
                  <dgm:constr type="w" for="ch" forName="parentText4" refType="w" fact="0.4455"/>
                  <dgm:constr type="h" for="ch" forName="parentText4" refType="h" fact="0.4285"/>
                  <dgm:constr type="l" for="ch" forName="parentText5" refType="w" fact="0"/>
                  <dgm:constr type="t" for="ch" forName="parentText5" refType="h" fact="0.5715"/>
                  <dgm:constr type="w" for="ch" forName="parentText5" refType="w" fact="0.2607"/>
                  <dgm:constr type="h" for="ch" forName="parentText5" refType="h" fact="0.4285"/>
                </dgm:constrLst>
              </dgm:else>
            </dgm:choose>
          </dgm:if>
          <dgm:else name="Name48">
            <dgm:alg type="composite">
              <dgm:param type="ar" val="1.7837"/>
            </dgm:alg>
            <dgm:choose name="Name49">
              <dgm:if name="Name50" func="var" arg="dir" op="equ" val="norm">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4" refType="primFontSz" refFor="des" refForName="parentText1" op="lte"/>
                  <dgm:constr type="primFontSz" for="des" forName="childText5"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4" refType="primFontSz" refFor="des" refForName="parentText2" op="lte"/>
                  <dgm:constr type="primFontSz" for="des" forName="childText5"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childText4" refType="primFontSz" refFor="des" refForName="parentText3" op="lte"/>
                  <dgm:constr type="primFontSz" for="des" forName="childText5" refType="primFontSz" refFor="des" refForName="parentText3" op="lte"/>
                  <dgm:constr type="primFontSz" for="des" forName="childText1" refType="primFontSz" refFor="des" refForName="parentText4" op="lte"/>
                  <dgm:constr type="primFontSz" for="des" forName="childText2" refType="primFontSz" refFor="des" refForName="parentText4" op="lte"/>
                  <dgm:constr type="primFontSz" for="des" forName="childText3" refType="primFontSz" refFor="des" refForName="parentText4" op="lte"/>
                  <dgm:constr type="primFontSz" for="des" forName="childText4" refType="primFontSz" refFor="des" refForName="parentText4" op="lte"/>
                  <dgm:constr type="primFontSz" for="des" forName="childText5" refType="primFontSz" refFor="des" refForName="parentText4" op="lte"/>
                  <dgm:constr type="primFontSz" for="des" forName="childText1" refType="primFontSz" refFor="des" refForName="parentText5" op="lte"/>
                  <dgm:constr type="primFontSz" for="des" forName="childText2" refType="primFontSz" refFor="des" refForName="parentText5" op="lte"/>
                  <dgm:constr type="primFontSz" for="des" forName="childText3" refType="primFontSz" refFor="des" refForName="parentText5" op="lte"/>
                  <dgm:constr type="primFontSz" for="des" forName="childText4" refType="primFontSz" refFor="des" refForName="parentText5" op="lte"/>
                  <dgm:constr type="primFontSz" for="des" forName="childText5" refType="primFontSz" refFor="des" refForName="parentText5" op="lte"/>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parentText5"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primFontSz" for="des" forName="childText4" refType="primFontSz" refFor="des" refForName="childText1" op="equ"/>
                  <dgm:constr type="primFontSz" for="des" forName="childText5" refType="primFontSz" refFor="des" refForName="childText1" op="equ"/>
                  <dgm:constr type="l" for="ch" forName="childText1" refType="w" fact="0"/>
                  <dgm:constr type="t" for="ch" forName="childText1" refType="h" fact="0.1997"/>
                  <dgm:constr type="w" for="ch" forName="childText1" refType="w" fact="0.18482"/>
                  <dgm:constr type="h" for="ch" forName="childText1" refType="h" fact="0.4763"/>
                  <dgm:constr type="l" for="ch" forName="childText2" refType="w" fact="0.1848"/>
                  <dgm:constr type="t" for="ch" forName="childText2" refType="h" fact="0.2862"/>
                  <dgm:constr type="w" for="ch" forName="childText2" refType="w" fact="0.18482"/>
                  <dgm:constr type="h" for="ch" forName="childText2" refType="h" fact="0.4763"/>
                  <dgm:constr type="l" for="ch" forName="childText3" refType="w" fact="0.3696"/>
                  <dgm:constr type="t" for="ch" forName="childText3" refType="h" fact="0.3727"/>
                  <dgm:constr type="w" for="ch" forName="childText3" refType="w" fact="0.18482"/>
                  <dgm:constr type="h" for="ch" forName="childText3" refType="h" fact="0.4763"/>
                  <dgm:constr type="l" for="ch" forName="childText4" refType="w" fact="0.5545"/>
                  <dgm:constr type="t" for="ch" forName="childText4" refType="h" fact="0.4592"/>
                  <dgm:constr type="w" for="ch" forName="childText4" refType="w" fact="0.18482"/>
                  <dgm:constr type="h" for="ch" forName="childText4" refType="h" fact="0.4763"/>
                  <dgm:constr type="l" for="ch" forName="childText5" refType="w" fact="0.7393"/>
                  <dgm:constr type="t" for="ch" forName="childText5" refType="h" fact="0.5457"/>
                  <dgm:constr type="w" for="ch" forName="childText5" refType="w" fact="0.18482"/>
                  <dgm:constr type="h" for="ch" forName="childText5" refType="h" fact="0.4763"/>
                  <dgm:constr type="l" for="ch" forName="parentText1" refType="w" fact="0"/>
                  <dgm:constr type="t" for="ch" forName="parentText1" refType="h" fact="0"/>
                  <dgm:constr type="w" for="ch" forName="parentText1" refType="w"/>
                  <dgm:constr type="h" for="ch" forName="parentText1" refType="h" fact="0.2594"/>
                  <dgm:constr type="l" for="ch" forName="parentText2" refType="w" fact="0.1848"/>
                  <dgm:constr type="t" for="ch" forName="parentText2" refType="h" fact="0.0865"/>
                  <dgm:constr type="w" for="ch" forName="parentText2" refType="w" fact="0.8152"/>
                  <dgm:constr type="h" for="ch" forName="parentText2" refType="h" fact="0.2594"/>
                  <dgm:constr type="l" for="ch" forName="parentText3" refType="w" fact="0.3696"/>
                  <dgm:constr type="t" for="ch" forName="parentText3" refType="h" fact="0.173"/>
                  <dgm:constr type="w" for="ch" forName="parentText3" refType="w" fact="0.6304"/>
                  <dgm:constr type="h" for="ch" forName="parentText3" refType="h" fact="0.2594"/>
                  <dgm:constr type="l" for="ch" forName="parentText4" refType="w" fact="0.5545"/>
                  <dgm:constr type="t" for="ch" forName="parentText4" refType="h" fact="0.2595"/>
                  <dgm:constr type="w" for="ch" forName="parentText4" refType="w" fact="0.4455"/>
                  <dgm:constr type="h" for="ch" forName="parentText4" refType="h" fact="0.2594"/>
                  <dgm:constr type="l" for="ch" forName="parentText5" refType="w" fact="0.7393"/>
                  <dgm:constr type="t" for="ch" forName="parentText5" refType="h" fact="0.346"/>
                  <dgm:constr type="w" for="ch" forName="parentText5" refType="w" fact="0.2607"/>
                  <dgm:constr type="h" for="ch" forName="parentText5" refType="h" fact="0.2594"/>
                </dgm:constrLst>
              </dgm:if>
              <dgm:else name="Name51">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4" refType="primFontSz" refFor="des" refForName="parentText1" op="lte"/>
                  <dgm:constr type="primFontSz" for="des" forName="childText5"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4" refType="primFontSz" refFor="des" refForName="parentText2" op="lte"/>
                  <dgm:constr type="primFontSz" for="des" forName="childText5"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childText4" refType="primFontSz" refFor="des" refForName="parentText3" op="lte"/>
                  <dgm:constr type="primFontSz" for="des" forName="childText5" refType="primFontSz" refFor="des" refForName="parentText3" op="lte"/>
                  <dgm:constr type="primFontSz" for="des" forName="childText1" refType="primFontSz" refFor="des" refForName="parentText4" op="lte"/>
                  <dgm:constr type="primFontSz" for="des" forName="childText2" refType="primFontSz" refFor="des" refForName="parentText4" op="lte"/>
                  <dgm:constr type="primFontSz" for="des" forName="childText3" refType="primFontSz" refFor="des" refForName="parentText4" op="lte"/>
                  <dgm:constr type="primFontSz" for="des" forName="childText4" refType="primFontSz" refFor="des" refForName="parentText4" op="lte"/>
                  <dgm:constr type="primFontSz" for="des" forName="childText5" refType="primFontSz" refFor="des" refForName="parentText4" op="lte"/>
                  <dgm:constr type="primFontSz" for="des" forName="childText1" refType="primFontSz" refFor="des" refForName="parentText5" op="lte"/>
                  <dgm:constr type="primFontSz" for="des" forName="childText2" refType="primFontSz" refFor="des" refForName="parentText5" op="lte"/>
                  <dgm:constr type="primFontSz" for="des" forName="childText3" refType="primFontSz" refFor="des" refForName="parentText5" op="lte"/>
                  <dgm:constr type="primFontSz" for="des" forName="childText4" refType="primFontSz" refFor="des" refForName="parentText5" op="lte"/>
                  <dgm:constr type="primFontSz" for="des" forName="childText5" refType="primFontSz" refFor="des" refForName="parentText5" op="lte"/>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parentText5"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primFontSz" for="des" forName="childText4" refType="primFontSz" refFor="des" refForName="childText1" op="equ"/>
                  <dgm:constr type="primFontSz" for="des" forName="childText5" refType="primFontSz" refFor="des" refForName="childText1" op="equ"/>
                  <dgm:constr type="l" for="ch" forName="childText1" refType="w" fact="0.81518"/>
                  <dgm:constr type="t" for="ch" forName="childText1" refType="h" fact="0.1997"/>
                  <dgm:constr type="w" for="ch" forName="childText1" refType="w" fact="0.18482"/>
                  <dgm:constr type="h" for="ch" forName="childText1" refType="h" fact="0.4763"/>
                  <dgm:constr type="l" for="ch" forName="childText2" refType="w" fact="0.63036"/>
                  <dgm:constr type="t" for="ch" forName="childText2" refType="h" fact="0.2862"/>
                  <dgm:constr type="w" for="ch" forName="childText2" refType="w" fact="0.18482"/>
                  <dgm:constr type="h" for="ch" forName="childText2" refType="h" fact="0.4763"/>
                  <dgm:constr type="l" for="ch" forName="childText3" refType="w" fact="0.44554"/>
                  <dgm:constr type="t" for="ch" forName="childText3" refType="h" fact="0.3727"/>
                  <dgm:constr type="w" for="ch" forName="childText3" refType="w" fact="0.18482"/>
                  <dgm:constr type="h" for="ch" forName="childText3" refType="h" fact="0.4763"/>
                  <dgm:constr type="l" for="ch" forName="childText4" refType="w" fact="0.26072"/>
                  <dgm:constr type="t" for="ch" forName="childText4" refType="h" fact="0.4592"/>
                  <dgm:constr type="w" for="ch" forName="childText4" refType="w" fact="0.18482"/>
                  <dgm:constr type="h" for="ch" forName="childText4" refType="h" fact="0.4763"/>
                  <dgm:constr type="l" for="ch" forName="childText5" refType="w" fact="0.0759"/>
                  <dgm:constr type="t" for="ch" forName="childText5" refType="h" fact="0.5457"/>
                  <dgm:constr type="w" for="ch" forName="childText5" refType="w" fact="0.18482"/>
                  <dgm:constr type="h" for="ch" forName="childText5" refType="h" fact="0.4763"/>
                  <dgm:constr type="l" for="ch" forName="parentText1" refType="w" fact="0"/>
                  <dgm:constr type="t" for="ch" forName="parentText1" refType="h" fact="0"/>
                  <dgm:constr type="w" for="ch" forName="parentText1" refType="w"/>
                  <dgm:constr type="h" for="ch" forName="parentText1" refType="h" fact="0.2594"/>
                  <dgm:constr type="l" for="ch" forName="parentText2" refType="w" fact="0"/>
                  <dgm:constr type="t" for="ch" forName="parentText2" refType="h" fact="0.0865"/>
                  <dgm:constr type="w" for="ch" forName="parentText2" refType="w" fact="0.8152"/>
                  <dgm:constr type="h" for="ch" forName="parentText2" refType="h" fact="0.2594"/>
                  <dgm:constr type="l" for="ch" forName="parentText3" refType="w" fact="0"/>
                  <dgm:constr type="t" for="ch" forName="parentText3" refType="h" fact="0.173"/>
                  <dgm:constr type="w" for="ch" forName="parentText3" refType="w" fact="0.6304"/>
                  <dgm:constr type="h" for="ch" forName="parentText3" refType="h" fact="0.2594"/>
                  <dgm:constr type="l" for="ch" forName="parentText4" refType="w" fact="0"/>
                  <dgm:constr type="t" for="ch" forName="parentText4" refType="h" fact="0.2595"/>
                  <dgm:constr type="w" for="ch" forName="parentText4" refType="w" fact="0.4455"/>
                  <dgm:constr type="h" for="ch" forName="parentText4" refType="h" fact="0.2594"/>
                  <dgm:constr type="l" for="ch" forName="parentText5" refType="w" fact="0"/>
                  <dgm:constr type="t" for="ch" forName="parentText5" refType="h" fact="0.346"/>
                  <dgm:constr type="w" for="ch" forName="parentText5" refType="w" fact="0.2607"/>
                  <dgm:constr type="h" for="ch" forName="parentText5" refType="h" fact="0.2594"/>
                </dgm:constrLst>
              </dgm:else>
            </dgm:choose>
          </dgm:else>
        </dgm:choose>
      </dgm:else>
    </dgm:choose>
    <dgm:forEach name="Name52" axis="ch" ptType="node" cnt="1">
      <dgm:layoutNode name="parentText1" styleLbl="node1">
        <dgm:varLst>
          <dgm:chMax/>
          <dgm:chPref val="3"/>
          <dgm:bulletEnabled val="1"/>
        </dgm:varLst>
        <dgm:choose name="Name53">
          <dgm:if name="Name54" func="var" arg="dir" op="equ" val="norm">
            <dgm:alg type="tx">
              <dgm:param type="parTxLTRAlign" val="l"/>
            </dgm:alg>
            <dgm:shape xmlns:r="http://schemas.openxmlformats.org/officeDocument/2006/relationships" type="rightArrow" r:blip="">
              <dgm:adjLst>
                <dgm:adj idx="1" val="0.5"/>
                <dgm:adj idx="2" val="0.5"/>
              </dgm:adjLst>
            </dgm:shape>
            <dgm:constrLst>
              <dgm:constr type="lMarg" refType="primFontSz" fact="0.3"/>
              <dgm:constr type="rMarg" val="20"/>
              <dgm:constr type="tMarg" refType="primFontSz" fact="0.3"/>
              <dgm:constr type="bMarg" refType="h" fact="0.45"/>
            </dgm:constrLst>
          </dgm:if>
          <dgm:else name="Name55">
            <dgm:alg type="tx">
              <dgm:param type="parTxLTRAlign" val="r"/>
            </dgm:alg>
            <dgm:shape xmlns:r="http://schemas.openxmlformats.org/officeDocument/2006/relationships" type="leftArrow" r:blip="">
              <dgm:adjLst>
                <dgm:adj idx="1" val="0.5"/>
                <dgm:adj idx="2" val="0.5"/>
              </dgm:adjLst>
            </dgm:shape>
            <dgm:constrLst>
              <dgm:constr type="lMarg" val="20"/>
              <dgm:constr type="rMarg" refType="primFontSz" fact="0.3"/>
              <dgm:constr type="tMarg" refType="primFontSz" fact="0.3"/>
              <dgm:constr type="bMarg" refType="h" fact="0.45"/>
            </dgm:constrLst>
          </dgm:else>
        </dgm:choose>
        <dgm:presOf axis="self" ptType="node"/>
        <dgm:ruleLst>
          <dgm:rule type="primFontSz" val="5" fact="NaN" max="NaN"/>
        </dgm:ruleLst>
      </dgm:layoutNode>
      <dgm:choose name="Name56">
        <dgm:if name="Name57" axis="ch" ptType="node" func="cnt" op="gte" val="1">
          <dgm:layoutNode name="childText1" styleLbl="solidAlignAcc1">
            <dgm:varLst>
              <dgm:chMax val="0"/>
              <dgm:chPref val="0"/>
              <dgm:bulletEnabled val="1"/>
            </dgm:varLst>
            <dgm:alg type="tx">
              <dgm:param type="txAnchorVert" val="t"/>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8"/>
      </dgm:choose>
    </dgm:forEach>
    <dgm:forEach name="Name59" axis="ch" ptType="node" st="2" cnt="1">
      <dgm:layoutNode name="parentText2" styleLbl="node1">
        <dgm:varLst>
          <dgm:chMax/>
          <dgm:chPref val="3"/>
          <dgm:bulletEnabled val="1"/>
        </dgm:varLst>
        <dgm:choose name="Name60">
          <dgm:if name="Name61" func="var" arg="dir" op="equ" val="norm">
            <dgm:alg type="tx">
              <dgm:param type="parTxLTRAlign" val="l"/>
            </dgm:alg>
            <dgm:shape xmlns:r="http://schemas.openxmlformats.org/officeDocument/2006/relationships" type="rightArrow" r:blip="">
              <dgm:adjLst>
                <dgm:adj idx="1" val="0.5"/>
                <dgm:adj idx="2" val="0.5"/>
              </dgm:adjLst>
            </dgm:shape>
            <dgm:constrLst>
              <dgm:constr type="lMarg" refType="primFontSz" fact="0.3"/>
              <dgm:constr type="rMarg" val="20"/>
              <dgm:constr type="tMarg" refType="primFontSz" fact="0.3"/>
              <dgm:constr type="bMarg" refType="h" fact="0.45"/>
            </dgm:constrLst>
          </dgm:if>
          <dgm:else name="Name62">
            <dgm:alg type="tx">
              <dgm:param type="parTxLTRAlign" val="r"/>
            </dgm:alg>
            <dgm:shape xmlns:r="http://schemas.openxmlformats.org/officeDocument/2006/relationships" type="leftArrow" r:blip="">
              <dgm:adjLst>
                <dgm:adj idx="1" val="0.5"/>
                <dgm:adj idx="2" val="0.5"/>
              </dgm:adjLst>
            </dgm:shape>
            <dgm:constrLst>
              <dgm:constr type="lMarg" val="20"/>
              <dgm:constr type="rMarg" refType="primFontSz" fact="0.3"/>
              <dgm:constr type="tMarg" refType="primFontSz" fact="0.3"/>
              <dgm:constr type="bMarg" refType="h" fact="0.45"/>
            </dgm:constrLst>
          </dgm:else>
        </dgm:choose>
        <dgm:presOf axis="self" ptType="node"/>
        <dgm:ruleLst>
          <dgm:rule type="primFontSz" val="5" fact="NaN" max="NaN"/>
        </dgm:ruleLst>
      </dgm:layoutNode>
      <dgm:choose name="Name63">
        <dgm:if name="Name64" axis="ch" ptType="node" func="cnt" op="gte" val="1">
          <dgm:layoutNode name="childText2" styleLbl="solidAlignAcc1">
            <dgm:varLst>
              <dgm:chMax val="0"/>
              <dgm:chPref val="0"/>
              <dgm:bulletEnabled val="1"/>
            </dgm:varLst>
            <dgm:alg type="tx">
              <dgm:param type="txAnchorVert" val="t"/>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5"/>
      </dgm:choose>
    </dgm:forEach>
    <dgm:forEach name="Name66" axis="ch" ptType="node" st="3" cnt="1">
      <dgm:layoutNode name="parentText3" styleLbl="node1">
        <dgm:varLst>
          <dgm:chMax/>
          <dgm:chPref val="3"/>
          <dgm:bulletEnabled val="1"/>
        </dgm:varLst>
        <dgm:choose name="Name67">
          <dgm:if name="Name68" func="var" arg="dir" op="equ" val="norm">
            <dgm:alg type="tx">
              <dgm:param type="parTxLTRAlign" val="l"/>
            </dgm:alg>
            <dgm:shape xmlns:r="http://schemas.openxmlformats.org/officeDocument/2006/relationships" type="rightArrow" r:blip="">
              <dgm:adjLst>
                <dgm:adj idx="1" val="0.5"/>
                <dgm:adj idx="2" val="0.5"/>
              </dgm:adjLst>
            </dgm:shape>
            <dgm:constrLst>
              <dgm:constr type="lMarg" refType="primFontSz" fact="0.3"/>
              <dgm:constr type="rMarg" val="20"/>
              <dgm:constr type="tMarg" refType="primFontSz" fact="0.3"/>
              <dgm:constr type="bMarg" refType="h" fact="0.45"/>
            </dgm:constrLst>
          </dgm:if>
          <dgm:else name="Name69">
            <dgm:alg type="tx">
              <dgm:param type="parTxLTRAlign" val="r"/>
            </dgm:alg>
            <dgm:shape xmlns:r="http://schemas.openxmlformats.org/officeDocument/2006/relationships" type="leftArrow" r:blip="">
              <dgm:adjLst>
                <dgm:adj idx="1" val="0.5"/>
                <dgm:adj idx="2" val="0.5"/>
              </dgm:adjLst>
            </dgm:shape>
            <dgm:constrLst>
              <dgm:constr type="lMarg" val="20"/>
              <dgm:constr type="rMarg" refType="primFontSz" fact="0.3"/>
              <dgm:constr type="tMarg" refType="primFontSz" fact="0.3"/>
              <dgm:constr type="bMarg" refType="h" fact="0.45"/>
            </dgm:constrLst>
          </dgm:else>
        </dgm:choose>
        <dgm:presOf axis="self" ptType="node"/>
        <dgm:ruleLst>
          <dgm:rule type="primFontSz" val="5" fact="NaN" max="NaN"/>
        </dgm:ruleLst>
      </dgm:layoutNode>
      <dgm:choose name="Name70">
        <dgm:if name="Name71" axis="ch" ptType="node" func="cnt" op="gte" val="1">
          <dgm:layoutNode name="childText3" styleLbl="solidAlignAcc1">
            <dgm:varLst>
              <dgm:chMax val="0"/>
              <dgm:chPref val="0"/>
              <dgm:bulletEnabled val="1"/>
            </dgm:varLst>
            <dgm:alg type="tx">
              <dgm:param type="txAnchorVert" val="t"/>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forEach>
    <dgm:forEach name="Name73" axis="ch" ptType="node" st="4" cnt="1">
      <dgm:layoutNode name="parentText4" styleLbl="node1">
        <dgm:varLst>
          <dgm:chMax/>
          <dgm:chPref val="3"/>
          <dgm:bulletEnabled val="1"/>
        </dgm:varLst>
        <dgm:choose name="Name74">
          <dgm:if name="Name75" func="var" arg="dir" op="equ" val="norm">
            <dgm:alg type="tx">
              <dgm:param type="parTxLTRAlign" val="l"/>
            </dgm:alg>
            <dgm:shape xmlns:r="http://schemas.openxmlformats.org/officeDocument/2006/relationships" type="rightArrow" r:blip="">
              <dgm:adjLst>
                <dgm:adj idx="1" val="0.5"/>
                <dgm:adj idx="2" val="0.5"/>
              </dgm:adjLst>
            </dgm:shape>
            <dgm:constrLst>
              <dgm:constr type="lMarg" refType="primFontSz" fact="0.3"/>
              <dgm:constr type="rMarg" val="20"/>
              <dgm:constr type="tMarg" refType="primFontSz" fact="0.3"/>
              <dgm:constr type="bMarg" refType="h" fact="0.45"/>
            </dgm:constrLst>
          </dgm:if>
          <dgm:else name="Name76">
            <dgm:alg type="tx">
              <dgm:param type="parTxLTRAlign" val="r"/>
            </dgm:alg>
            <dgm:shape xmlns:r="http://schemas.openxmlformats.org/officeDocument/2006/relationships" type="leftArrow" r:blip="">
              <dgm:adjLst>
                <dgm:adj idx="1" val="0.5"/>
                <dgm:adj idx="2" val="0.5"/>
              </dgm:adjLst>
            </dgm:shape>
            <dgm:constrLst>
              <dgm:constr type="lMarg" val="20"/>
              <dgm:constr type="rMarg" refType="primFontSz" fact="0.3"/>
              <dgm:constr type="tMarg" refType="primFontSz" fact="0.3"/>
              <dgm:constr type="bMarg" refType="h" fact="0.45"/>
            </dgm:constrLst>
          </dgm:else>
        </dgm:choose>
        <dgm:presOf axis="self" ptType="node"/>
        <dgm:ruleLst>
          <dgm:rule type="primFontSz" val="5" fact="NaN" max="NaN"/>
        </dgm:ruleLst>
      </dgm:layoutNode>
      <dgm:choose name="Name77">
        <dgm:if name="Name78" axis="ch" ptType="node" func="cnt" op="gte" val="1">
          <dgm:layoutNode name="childText4" styleLbl="solidAlignAcc1">
            <dgm:varLst>
              <dgm:chMax val="0"/>
              <dgm:chPref val="0"/>
              <dgm:bulletEnabled val="1"/>
            </dgm:varLst>
            <dgm:alg type="tx">
              <dgm:param type="txAnchorVert" val="t"/>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9"/>
      </dgm:choose>
    </dgm:forEach>
    <dgm:forEach name="Name80" axis="ch" ptType="node" st="5" cnt="1">
      <dgm:layoutNode name="parentText5" styleLbl="node1">
        <dgm:varLst>
          <dgm:chMax/>
          <dgm:chPref val="3"/>
          <dgm:bulletEnabled val="1"/>
        </dgm:varLst>
        <dgm:choose name="Name81">
          <dgm:if name="Name82" func="var" arg="dir" op="equ" val="norm">
            <dgm:alg type="tx">
              <dgm:param type="parTxLTRAlign" val="l"/>
            </dgm:alg>
            <dgm:shape xmlns:r="http://schemas.openxmlformats.org/officeDocument/2006/relationships" type="rightArrow" r:blip="">
              <dgm:adjLst>
                <dgm:adj idx="1" val="0.5"/>
                <dgm:adj idx="2" val="0.5"/>
              </dgm:adjLst>
            </dgm:shape>
            <dgm:constrLst>
              <dgm:constr type="lMarg" refType="primFontSz" fact="0.3"/>
              <dgm:constr type="rMarg" val="20"/>
              <dgm:constr type="tMarg" refType="primFontSz" fact="0.3"/>
              <dgm:constr type="bMarg" refType="h" fact="0.45"/>
            </dgm:constrLst>
          </dgm:if>
          <dgm:else name="Name83">
            <dgm:alg type="tx">
              <dgm:param type="parTxLTRAlign" val="r"/>
            </dgm:alg>
            <dgm:shape xmlns:r="http://schemas.openxmlformats.org/officeDocument/2006/relationships" type="leftArrow" r:blip="">
              <dgm:adjLst>
                <dgm:adj idx="1" val="0.5"/>
                <dgm:adj idx="2" val="0.5"/>
              </dgm:adjLst>
            </dgm:shape>
            <dgm:constrLst>
              <dgm:constr type="lMarg" val="20"/>
              <dgm:constr type="rMarg" refType="primFontSz" fact="0.3"/>
              <dgm:constr type="tMarg" refType="primFontSz" fact="0.3"/>
              <dgm:constr type="bMarg" refType="h" fact="0.45"/>
            </dgm:constrLst>
          </dgm:else>
        </dgm:choose>
        <dgm:presOf axis="self" ptType="node"/>
        <dgm:ruleLst>
          <dgm:rule type="primFontSz" val="5" fact="NaN" max="NaN"/>
        </dgm:ruleLst>
      </dgm:layoutNode>
      <dgm:choose name="Name84">
        <dgm:if name="Name85" axis="ch" ptType="node" func="cnt" op="gte" val="1">
          <dgm:layoutNode name="childText5" styleLbl="solidAlignAcc1">
            <dgm:varLst>
              <dgm:chMax val="0"/>
              <dgm:chPref val="0"/>
              <dgm:bulletEnabled val="1"/>
            </dgm:varLst>
            <dgm:alg type="tx">
              <dgm:param type="txAnchorVert" val="t"/>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6"/>
      </dgm:choose>
    </dgm:forEach>
  </dgm:layoutNode>
</dgm:layoutDef>
</file>

<file path=ppt/diagrams/layout40.xml><?xml version="1.0" encoding="utf-8"?>
<dgm:layoutDef xmlns:dgm="http://schemas.openxmlformats.org/drawingml/2006/diagram" xmlns:a="http://schemas.openxmlformats.org/drawingml/2006/main" uniqueId="urn:microsoft.com/office/officeart/2005/8/layout/gear1">
  <dgm:title val=""/>
  <dgm:desc val=""/>
  <dgm:catLst>
    <dgm:cat type="relationship" pri="3000"/>
    <dgm:cat type="process" pri="28000"/>
    <dgm:cat type="cycle" pri="14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useDef="1">
    <dgm:dataModel>
      <dgm:ptLst/>
      <dgm:bg/>
      <dgm:whole/>
    </dgm:dataModel>
  </dgm:clrData>
  <dgm:layoutNode name="composite">
    <dgm:varLst>
      <dgm:chMax val="3"/>
      <dgm:animLvl val="lvl"/>
      <dgm:resizeHandles val="exact"/>
    </dgm:varLst>
    <dgm:alg type="composite">
      <dgm:param type="ar" val="1"/>
    </dgm:alg>
    <dgm:shape xmlns:r="http://schemas.openxmlformats.org/officeDocument/2006/relationships" r:blip="">
      <dgm:adjLst/>
    </dgm:shape>
    <dgm:presOf/>
    <dgm:choose name="Name0">
      <dgm:if name="Name1" axis="ch" ptType="node" func="cnt" op="lte" val="1">
        <dgm:constrLst>
          <dgm:constr type="primFontSz" for="ch" ptType="node" op="equ" val="65"/>
          <dgm:constr type="w" for="ch" forName="gear1" refType="w" fact="0.55"/>
          <dgm:constr type="h" for="ch" forName="gear1" refType="w" fact="0.55"/>
          <dgm:constr type="l" for="ch" forName="gear1" refType="w" fact="0.05"/>
          <dgm:constr type="t" for="ch" forName="gear1" refType="w" fact="0.05"/>
          <dgm:constr type="w" for="ch" forName="gear1srcNode" val="1"/>
          <dgm:constr type="h" for="ch" forName="gear1srcNode" val="1"/>
          <dgm:constr type="l" for="ch" forName="gear1srcNode" refType="w" fact="0.32"/>
          <dgm:constr type="t" for="ch" forName="gear1srcNode"/>
          <dgm:constr type="w" for="ch" forName="gear1dstNode" val="1"/>
          <dgm:constr type="h" for="ch" forName="gear1dstNode" val="1"/>
          <dgm:constr type="r" for="ch" forName="gear1dstNode" refType="w" fact="0.58"/>
          <dgm:constr type="t" for="ch" forName="gear1dstNode" refType="h" fact="0.5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dgm:constr type="b" for="ch" forName="gear1ch" refType="h" fact="0.6"/>
        </dgm:constrLst>
      </dgm:if>
      <dgm:if name="Name2" axis="ch" ptType="node" func="cnt" op="equ" val="2">
        <dgm:constrLst>
          <dgm:constr type="primFontSz" for="ch" ptType="node" op="equ" val="65"/>
          <dgm:constr type="w" for="ch" forName="gear1" refType="w" fact="0.55"/>
          <dgm:constr type="h" for="ch" forName="gear1" refType="w" fact="0.55"/>
          <dgm:constr type="l" for="ch" forName="gear1" refType="w" fact="0.45"/>
          <dgm:constr type="t" for="ch" forName="gear1" refType="w" fact="0.25"/>
          <dgm:constr type="w" for="ch" forName="gear1srcNode" val="1"/>
          <dgm:constr type="h" for="ch" forName="gear1srcNode" val="1"/>
          <dgm:constr type="l" for="ch" forName="gear1srcNode" refType="w" fact="0.72"/>
          <dgm:constr type="t" for="ch" forName="gear1srcNode" refType="w" fact="0.2"/>
          <dgm:constr type="w" for="ch" forName="gear1dstNode" val="1"/>
          <dgm:constr type="h" for="ch" forName="gear1dstNode" val="1"/>
          <dgm:constr type="r" for="ch" forName="gear1dstNode" refType="w" fact="0.98"/>
          <dgm:constr type="t" for="ch" forName="gear1dstNode" refType="h" fact="0.7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w" fact="0.8"/>
          <dgm:constr type="w" for="ch" forName="gear2" refType="w" fact="0.4"/>
          <dgm:constr type="h" for="ch" forName="gear2" refType="w" fact="0.4"/>
          <dgm:constr type="l" for="ch" forName="gear2" refType="w" fact="0.13"/>
          <dgm:constr type="t" for="ch" forName="gear2" refType="w" fact="0.12"/>
          <dgm:constr type="w" for="ch" forName="gear2srcNode" val="1"/>
          <dgm:constr type="h" for="ch" forName="gear2srcNode" val="1"/>
          <dgm:constr type="l" for="ch" forName="gear2srcNode" refType="w" fact="0.23"/>
          <dgm:constr type="t" for="ch" forName="gear2srcNode" refType="w" fact="0.08"/>
          <dgm:constr type="w" for="ch" forName="gear2dstNode" val="1"/>
          <dgm:constr type="h" for="ch" forName="gear2dstNode" val="1"/>
          <dgm:constr type="l" for="ch" forName="gear2dstNode" refType="w" fact="0.1"/>
          <dgm:constr type="t" for="ch" forName="gear2dstNode" refType="h" fact="0.3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refType="w" fact="0.34"/>
          <dgm:constr type="t" for="ch" forName="gear2ch" refType="w" fact="0.04"/>
        </dgm:constrLst>
      </dgm:if>
      <dgm:else name="Name3">
        <dgm:constrLst>
          <dgm:constr type="primFontSz" for="ch" ptType="node" op="equ" val="65"/>
          <dgm:constr type="w" for="ch" forName="gear1" refType="w" fact="0.55"/>
          <dgm:constr type="h" for="ch" forName="gear1" refType="w" fact="0.55"/>
          <dgm:constr type="l" for="ch" forName="gear1" refType="w" fact="0.45"/>
          <dgm:constr type="t" for="ch" forName="gear1" refType="w" fact="0.45"/>
          <dgm:constr type="w" for="ch" forName="gear1srcNode" val="1"/>
          <dgm:constr type="h" for="ch" forName="gear1srcNode" val="1"/>
          <dgm:constr type="l" for="ch" forName="gear1srcNode" refType="w" fact="0.72"/>
          <dgm:constr type="t" for="ch" forName="gear1srcNode" refType="w" fact="0.4"/>
          <dgm:constr type="w" for="ch" forName="gear1dstNode" val="1"/>
          <dgm:constr type="h" for="ch" forName="gear1dstNode" val="1"/>
          <dgm:constr type="r" for="ch" forName="gear1dstNode" refType="w" fact="0.98"/>
          <dgm:constr type="t" for="ch" forName="gear1dstNode" refType="h" fact="0.95"/>
          <dgm:constr type="diam" for="des" forName="connector1" refType="w" refFor="ch" refForName="gear1" op="equ" fact="1.15"/>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h"/>
          <dgm:constr type="w" for="ch" forName="gear2" refType="w" fact="0.4"/>
          <dgm:constr type="h" for="ch" forName="gear2" refType="w" fact="0.4"/>
          <dgm:constr type="l" for="ch" forName="gear2" refType="w" fact="0.13"/>
          <dgm:constr type="t" for="ch" forName="gear2" refType="w" fact="0.32"/>
          <dgm:constr type="w" for="ch" forName="gear2srcNode" val="1"/>
          <dgm:constr type="h" for="ch" forName="gear2srcNode" val="1"/>
          <dgm:constr type="l" for="ch" forName="gear2srcNode" refType="w" fact="0.23"/>
          <dgm:constr type="t" for="ch" forName="gear2srcNode" refType="w" fact="0.28"/>
          <dgm:constr type="w" for="ch" forName="gear2dstNode" val="1"/>
          <dgm:constr type="h" for="ch" forName="gear2dstNode" val="1"/>
          <dgm:constr type="l" for="ch" forName="gear2dstNode" refType="w" fact="0.1"/>
          <dgm:constr type="t" for="ch" forName="gear2dstNode" refType="h" fact="0.5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dgm:constr type="t" for="ch" forName="gear2ch" refType="w" fact="0.58"/>
          <dgm:constr type="w" for="ch" forName="gear3" refType="w" fact="0.48"/>
          <dgm:constr type="h" for="ch" forName="gear3" refType="w" fact="0.48"/>
          <dgm:constr type="l" for="ch" forName="gear3" refType="w" fact="0.31"/>
          <dgm:constr type="t" for="ch" forName="gear3"/>
          <dgm:constr type="w" for="ch" forName="gear3tx" refType="w" fact="0.22"/>
          <dgm:constr type="h" for="ch" forName="gear3tx" refType="w" fact="0.22"/>
          <dgm:constr type="ctrX" for="ch" forName="gear3tx" refType="ctrX" refFor="ch" refForName="gear3"/>
          <dgm:constr type="ctrY" for="ch" forName="gear3tx" refType="ctrY" refFor="ch" refForName="gear3"/>
          <dgm:constr type="w" for="ch" forName="gear3srcNode" val="1"/>
          <dgm:constr type="h" for="ch" forName="gear3srcNode" val="1"/>
          <dgm:constr type="l" for="ch" forName="gear3srcNode" refType="w" fact="0.3"/>
          <dgm:constr type="t" for="ch" forName="gear3srcNode" refType="w" fact="0.25"/>
          <dgm:constr type="w" for="ch" forName="gear3dstNode" val="1"/>
          <dgm:constr type="h" for="ch" forName="gear3dstNode" val="1"/>
          <dgm:constr type="l" for="ch" forName="gear3dstNode" refType="w" fact="0.38"/>
          <dgm:constr type="t" for="ch" forName="gear3dstNode" refType="h" fact="0.05"/>
          <dgm:constr type="diam" for="des" forName="connector3" refType="w" refFor="ch" refForName="gear3" op="equ"/>
          <dgm:constr type="h" for="des" forName="connector3" refType="w" refFor="ch" refForName="gear1" op="equ" fact="0.1"/>
          <dgm:constr type="w" for="ch" forName="gear3ch" refType="w" fact="0.35"/>
          <dgm:constr type="h" for="ch" forName="gear3ch" refType="w" refFor="ch" refForName="gear3ch" fact="0.6"/>
          <dgm:constr type="l" for="ch" forName="gear3ch" refType="w" fact="0.65"/>
          <dgm:constr type="t" for="ch" forName="gear3ch" refType="h" fact="0.13"/>
        </dgm:constrLst>
      </dgm:else>
    </dgm:choose>
    <dgm:ruleLst/>
    <dgm:forEach name="Name4" axis="ch" ptType="node" cnt="1">
      <dgm:layoutNode name="gear1" styleLbl="node1">
        <dgm:varLst>
          <dgm:chMax val="1"/>
          <dgm:bulletEnabled val="1"/>
        </dgm:varLst>
        <dgm:alg type="tx">
          <dgm:param type="txAnchorVertCh" val="mid"/>
        </dgm:alg>
        <dgm:shape xmlns:r="http://schemas.openxmlformats.org/officeDocument/2006/relationships" type="gear9"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1srcNode">
        <dgm:alg type="sp"/>
        <dgm:shape xmlns:r="http://schemas.openxmlformats.org/officeDocument/2006/relationships" type="rect" r:blip="" hideGeom="1">
          <dgm:adjLst/>
        </dgm:shape>
        <dgm:presOf axis="self"/>
        <dgm:constrLst/>
        <dgm:ruleLst/>
      </dgm:layoutNode>
      <dgm:layoutNode name="gear1dstNode">
        <dgm:alg type="sp"/>
        <dgm:shape xmlns:r="http://schemas.openxmlformats.org/officeDocument/2006/relationships" type="rect" r:blip="" hideGeom="1">
          <dgm:adjLst/>
        </dgm:shape>
        <dgm:presOf axis="self"/>
        <dgm:constrLst/>
        <dgm:ruleLst/>
      </dgm:layoutNode>
      <dgm:choose name="Name5">
        <dgm:if name="Name6" axis="ch" ptType="node" func="cnt" op="gte" val="1">
          <dgm:layoutNode name="gear1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7"/>
      </dgm:choose>
    </dgm:forEach>
    <dgm:forEach name="Name8" axis="ch" ptType="node" st="2" cnt="1">
      <dgm:layoutNode name="gear2" styleLbl="node1">
        <dgm:varLst>
          <dgm:chMax val="1"/>
          <dgm:bulletEnabled val="1"/>
        </dgm:varLst>
        <dgm:alg type="tx">
          <dgm:param type="txAnchorVertCh" val="mid"/>
        </dgm:alg>
        <dgm:shape xmlns:r="http://schemas.openxmlformats.org/officeDocument/2006/relationships" type="gear6"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2srcNode">
        <dgm:alg type="sp"/>
        <dgm:shape xmlns:r="http://schemas.openxmlformats.org/officeDocument/2006/relationships" type="rect" r:blip="" hideGeom="1">
          <dgm:adjLst/>
        </dgm:shape>
        <dgm:presOf axis="self"/>
        <dgm:constrLst/>
        <dgm:ruleLst/>
      </dgm:layoutNode>
      <dgm:layoutNode name="gear2dstNode">
        <dgm:alg type="sp"/>
        <dgm:shape xmlns:r="http://schemas.openxmlformats.org/officeDocument/2006/relationships" type="rect" r:blip="" hideGeom="1">
          <dgm:adjLst/>
        </dgm:shape>
        <dgm:presOf axis="self"/>
        <dgm:constrLst/>
        <dgm:ruleLst/>
      </dgm:layoutNode>
      <dgm:choose name="Name9">
        <dgm:if name="Name10" axis="ch" ptType="node" func="cnt" op="gte" val="1">
          <dgm:layoutNode name="gear2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1"/>
      </dgm:choose>
    </dgm:forEach>
    <dgm:forEach name="Name12" axis="ch" ptType="node" st="3" cnt="1">
      <dgm:layoutNode name="gear3" styleLbl="node1">
        <dgm:alg type="sp"/>
        <dgm:shape xmlns:r="http://schemas.openxmlformats.org/officeDocument/2006/relationships" rot="-15" type="gear6" r:blip="">
          <dgm:adjLst/>
        </dgm:shape>
        <dgm:presOf axis="self"/>
        <dgm:constrLst/>
        <dgm:ruleLst/>
      </dgm:layoutNode>
      <dgm:layoutNode name="gear3tx" styleLbl="node1">
        <dgm:varLst>
          <dgm:chMax val="1"/>
          <dgm:bulletEnabled val="1"/>
        </dgm:varLst>
        <dgm:alg type="tx">
          <dgm:param type="txAnchorVertCh" val="mid"/>
        </dgm:alg>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3srcNode">
        <dgm:alg type="sp"/>
        <dgm:shape xmlns:r="http://schemas.openxmlformats.org/officeDocument/2006/relationships" type="rect" r:blip="" hideGeom="1">
          <dgm:adjLst/>
        </dgm:shape>
        <dgm:presOf axis="self"/>
        <dgm:constrLst/>
        <dgm:ruleLst/>
      </dgm:layoutNode>
      <dgm:layoutNode name="gear3dstNode">
        <dgm:alg type="sp"/>
        <dgm:shape xmlns:r="http://schemas.openxmlformats.org/officeDocument/2006/relationships" type="rect" r:blip="" hideGeom="1">
          <dgm:adjLst/>
        </dgm:shape>
        <dgm:presOf axis="self"/>
        <dgm:constrLst/>
        <dgm:ruleLst/>
      </dgm:layoutNode>
      <dgm:choose name="Name13">
        <dgm:if name="Name14" axis="ch" ptType="node" func="cnt" op="gte" val="1">
          <dgm:layoutNode name="gear3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5"/>
      </dgm:choose>
    </dgm:forEach>
    <dgm:forEach name="Name16" axis="ch" ptType="sibTrans" hideLastTrans="0" cnt="1">
      <dgm:layoutNode name="connector1" styleLbl="sibTrans2D1">
        <dgm:alg type="conn">
          <dgm:param type="connRout" val="curve"/>
          <dgm:param type="srcNode" val="gear1srcNode"/>
          <dgm:param type="dstNode" val="gear1dstNode"/>
          <dgm:param type="begPts" val="midR"/>
          <dgm:param type="endPts" val="tCtr"/>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7" axis="ch" ptType="sibTrans" hideLastTrans="0" st="2" cnt="1">
      <dgm:layoutNode name="connector2" styleLbl="sibTrans2D1">
        <dgm:alg type="conn">
          <dgm:param type="connRout" val="curve"/>
          <dgm:param type="srcNode" val="gear2srcNode"/>
          <dgm:param type="dstNode" val="gear2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8" axis="ch" ptType="sibTrans" hideLastTrans="0" st="3" cnt="1">
      <dgm:layoutNode name="connector3" styleLbl="sibTrans2D1">
        <dgm:alg type="conn">
          <dgm:param type="connRout" val="curve"/>
          <dgm:param type="srcNode" val="gear3srcNode"/>
          <dgm:param type="dstNode" val="gear3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layoutNode>
</dgm:layoutDef>
</file>

<file path=ppt/diagrams/layout41.xml><?xml version="1.0" encoding="utf-8"?>
<dgm:layoutDef xmlns:dgm="http://schemas.openxmlformats.org/drawingml/2006/diagram" xmlns:a="http://schemas.openxmlformats.org/drawingml/2006/main" uniqueId="urn:microsoft.com/office/officeart/2005/8/layout/gear1">
  <dgm:title val=""/>
  <dgm:desc val=""/>
  <dgm:catLst>
    <dgm:cat type="relationship" pri="3000"/>
    <dgm:cat type="process" pri="28000"/>
    <dgm:cat type="cycle" pri="14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useDef="1">
    <dgm:dataModel>
      <dgm:ptLst/>
      <dgm:bg/>
      <dgm:whole/>
    </dgm:dataModel>
  </dgm:clrData>
  <dgm:layoutNode name="composite">
    <dgm:varLst>
      <dgm:chMax val="3"/>
      <dgm:animLvl val="lvl"/>
      <dgm:resizeHandles val="exact"/>
    </dgm:varLst>
    <dgm:alg type="composite">
      <dgm:param type="ar" val="1"/>
    </dgm:alg>
    <dgm:shape xmlns:r="http://schemas.openxmlformats.org/officeDocument/2006/relationships" r:blip="">
      <dgm:adjLst/>
    </dgm:shape>
    <dgm:presOf/>
    <dgm:choose name="Name0">
      <dgm:if name="Name1" axis="ch" ptType="node" func="cnt" op="lte" val="1">
        <dgm:constrLst>
          <dgm:constr type="primFontSz" for="ch" ptType="node" op="equ" val="65"/>
          <dgm:constr type="w" for="ch" forName="gear1" refType="w" fact="0.55"/>
          <dgm:constr type="h" for="ch" forName="gear1" refType="w" fact="0.55"/>
          <dgm:constr type="l" for="ch" forName="gear1" refType="w" fact="0.05"/>
          <dgm:constr type="t" for="ch" forName="gear1" refType="w" fact="0.05"/>
          <dgm:constr type="w" for="ch" forName="gear1srcNode" val="1"/>
          <dgm:constr type="h" for="ch" forName="gear1srcNode" val="1"/>
          <dgm:constr type="l" for="ch" forName="gear1srcNode" refType="w" fact="0.32"/>
          <dgm:constr type="t" for="ch" forName="gear1srcNode"/>
          <dgm:constr type="w" for="ch" forName="gear1dstNode" val="1"/>
          <dgm:constr type="h" for="ch" forName="gear1dstNode" val="1"/>
          <dgm:constr type="r" for="ch" forName="gear1dstNode" refType="w" fact="0.58"/>
          <dgm:constr type="t" for="ch" forName="gear1dstNode" refType="h" fact="0.5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dgm:constr type="b" for="ch" forName="gear1ch" refType="h" fact="0.6"/>
        </dgm:constrLst>
      </dgm:if>
      <dgm:if name="Name2" axis="ch" ptType="node" func="cnt" op="equ" val="2">
        <dgm:constrLst>
          <dgm:constr type="primFontSz" for="ch" ptType="node" op="equ" val="65"/>
          <dgm:constr type="w" for="ch" forName="gear1" refType="w" fact="0.55"/>
          <dgm:constr type="h" for="ch" forName="gear1" refType="w" fact="0.55"/>
          <dgm:constr type="l" for="ch" forName="gear1" refType="w" fact="0.45"/>
          <dgm:constr type="t" for="ch" forName="gear1" refType="w" fact="0.25"/>
          <dgm:constr type="w" for="ch" forName="gear1srcNode" val="1"/>
          <dgm:constr type="h" for="ch" forName="gear1srcNode" val="1"/>
          <dgm:constr type="l" for="ch" forName="gear1srcNode" refType="w" fact="0.72"/>
          <dgm:constr type="t" for="ch" forName="gear1srcNode" refType="w" fact="0.2"/>
          <dgm:constr type="w" for="ch" forName="gear1dstNode" val="1"/>
          <dgm:constr type="h" for="ch" forName="gear1dstNode" val="1"/>
          <dgm:constr type="r" for="ch" forName="gear1dstNode" refType="w" fact="0.98"/>
          <dgm:constr type="t" for="ch" forName="gear1dstNode" refType="h" fact="0.7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w" fact="0.8"/>
          <dgm:constr type="w" for="ch" forName="gear2" refType="w" fact="0.4"/>
          <dgm:constr type="h" for="ch" forName="gear2" refType="w" fact="0.4"/>
          <dgm:constr type="l" for="ch" forName="gear2" refType="w" fact="0.13"/>
          <dgm:constr type="t" for="ch" forName="gear2" refType="w" fact="0.12"/>
          <dgm:constr type="w" for="ch" forName="gear2srcNode" val="1"/>
          <dgm:constr type="h" for="ch" forName="gear2srcNode" val="1"/>
          <dgm:constr type="l" for="ch" forName="gear2srcNode" refType="w" fact="0.23"/>
          <dgm:constr type="t" for="ch" forName="gear2srcNode" refType="w" fact="0.08"/>
          <dgm:constr type="w" for="ch" forName="gear2dstNode" val="1"/>
          <dgm:constr type="h" for="ch" forName="gear2dstNode" val="1"/>
          <dgm:constr type="l" for="ch" forName="gear2dstNode" refType="w" fact="0.1"/>
          <dgm:constr type="t" for="ch" forName="gear2dstNode" refType="h" fact="0.3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refType="w" fact="0.34"/>
          <dgm:constr type="t" for="ch" forName="gear2ch" refType="w" fact="0.04"/>
        </dgm:constrLst>
      </dgm:if>
      <dgm:else name="Name3">
        <dgm:constrLst>
          <dgm:constr type="primFontSz" for="ch" ptType="node" op="equ" val="65"/>
          <dgm:constr type="w" for="ch" forName="gear1" refType="w" fact="0.55"/>
          <dgm:constr type="h" for="ch" forName="gear1" refType="w" fact="0.55"/>
          <dgm:constr type="l" for="ch" forName="gear1" refType="w" fact="0.45"/>
          <dgm:constr type="t" for="ch" forName="gear1" refType="w" fact="0.45"/>
          <dgm:constr type="w" for="ch" forName="gear1srcNode" val="1"/>
          <dgm:constr type="h" for="ch" forName="gear1srcNode" val="1"/>
          <dgm:constr type="l" for="ch" forName="gear1srcNode" refType="w" fact="0.72"/>
          <dgm:constr type="t" for="ch" forName="gear1srcNode" refType="w" fact="0.4"/>
          <dgm:constr type="w" for="ch" forName="gear1dstNode" val="1"/>
          <dgm:constr type="h" for="ch" forName="gear1dstNode" val="1"/>
          <dgm:constr type="r" for="ch" forName="gear1dstNode" refType="w" fact="0.98"/>
          <dgm:constr type="t" for="ch" forName="gear1dstNode" refType="h" fact="0.95"/>
          <dgm:constr type="diam" for="des" forName="connector1" refType="w" refFor="ch" refForName="gear1" op="equ" fact="1.15"/>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h"/>
          <dgm:constr type="w" for="ch" forName="gear2" refType="w" fact="0.4"/>
          <dgm:constr type="h" for="ch" forName="gear2" refType="w" fact="0.4"/>
          <dgm:constr type="l" for="ch" forName="gear2" refType="w" fact="0.13"/>
          <dgm:constr type="t" for="ch" forName="gear2" refType="w" fact="0.32"/>
          <dgm:constr type="w" for="ch" forName="gear2srcNode" val="1"/>
          <dgm:constr type="h" for="ch" forName="gear2srcNode" val="1"/>
          <dgm:constr type="l" for="ch" forName="gear2srcNode" refType="w" fact="0.23"/>
          <dgm:constr type="t" for="ch" forName="gear2srcNode" refType="w" fact="0.28"/>
          <dgm:constr type="w" for="ch" forName="gear2dstNode" val="1"/>
          <dgm:constr type="h" for="ch" forName="gear2dstNode" val="1"/>
          <dgm:constr type="l" for="ch" forName="gear2dstNode" refType="w" fact="0.1"/>
          <dgm:constr type="t" for="ch" forName="gear2dstNode" refType="h" fact="0.5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dgm:constr type="t" for="ch" forName="gear2ch" refType="w" fact="0.58"/>
          <dgm:constr type="w" for="ch" forName="gear3" refType="w" fact="0.48"/>
          <dgm:constr type="h" for="ch" forName="gear3" refType="w" fact="0.48"/>
          <dgm:constr type="l" for="ch" forName="gear3" refType="w" fact="0.31"/>
          <dgm:constr type="t" for="ch" forName="gear3"/>
          <dgm:constr type="w" for="ch" forName="gear3tx" refType="w" fact="0.22"/>
          <dgm:constr type="h" for="ch" forName="gear3tx" refType="w" fact="0.22"/>
          <dgm:constr type="ctrX" for="ch" forName="gear3tx" refType="ctrX" refFor="ch" refForName="gear3"/>
          <dgm:constr type="ctrY" for="ch" forName="gear3tx" refType="ctrY" refFor="ch" refForName="gear3"/>
          <dgm:constr type="w" for="ch" forName="gear3srcNode" val="1"/>
          <dgm:constr type="h" for="ch" forName="gear3srcNode" val="1"/>
          <dgm:constr type="l" for="ch" forName="gear3srcNode" refType="w" fact="0.3"/>
          <dgm:constr type="t" for="ch" forName="gear3srcNode" refType="w" fact="0.25"/>
          <dgm:constr type="w" for="ch" forName="gear3dstNode" val="1"/>
          <dgm:constr type="h" for="ch" forName="gear3dstNode" val="1"/>
          <dgm:constr type="l" for="ch" forName="gear3dstNode" refType="w" fact="0.38"/>
          <dgm:constr type="t" for="ch" forName="gear3dstNode" refType="h" fact="0.05"/>
          <dgm:constr type="diam" for="des" forName="connector3" refType="w" refFor="ch" refForName="gear3" op="equ"/>
          <dgm:constr type="h" for="des" forName="connector3" refType="w" refFor="ch" refForName="gear1" op="equ" fact="0.1"/>
          <dgm:constr type="w" for="ch" forName="gear3ch" refType="w" fact="0.35"/>
          <dgm:constr type="h" for="ch" forName="gear3ch" refType="w" refFor="ch" refForName="gear3ch" fact="0.6"/>
          <dgm:constr type="l" for="ch" forName="gear3ch" refType="w" fact="0.65"/>
          <dgm:constr type="t" for="ch" forName="gear3ch" refType="h" fact="0.13"/>
        </dgm:constrLst>
      </dgm:else>
    </dgm:choose>
    <dgm:ruleLst/>
    <dgm:forEach name="Name4" axis="ch" ptType="node" cnt="1">
      <dgm:layoutNode name="gear1" styleLbl="node1">
        <dgm:varLst>
          <dgm:chMax val="1"/>
          <dgm:bulletEnabled val="1"/>
        </dgm:varLst>
        <dgm:alg type="tx">
          <dgm:param type="txAnchorVertCh" val="mid"/>
        </dgm:alg>
        <dgm:shape xmlns:r="http://schemas.openxmlformats.org/officeDocument/2006/relationships" type="gear9"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1srcNode">
        <dgm:alg type="sp"/>
        <dgm:shape xmlns:r="http://schemas.openxmlformats.org/officeDocument/2006/relationships" type="rect" r:blip="" hideGeom="1">
          <dgm:adjLst/>
        </dgm:shape>
        <dgm:presOf axis="self"/>
        <dgm:constrLst/>
        <dgm:ruleLst/>
      </dgm:layoutNode>
      <dgm:layoutNode name="gear1dstNode">
        <dgm:alg type="sp"/>
        <dgm:shape xmlns:r="http://schemas.openxmlformats.org/officeDocument/2006/relationships" type="rect" r:blip="" hideGeom="1">
          <dgm:adjLst/>
        </dgm:shape>
        <dgm:presOf axis="self"/>
        <dgm:constrLst/>
        <dgm:ruleLst/>
      </dgm:layoutNode>
      <dgm:choose name="Name5">
        <dgm:if name="Name6" axis="ch" ptType="node" func="cnt" op="gte" val="1">
          <dgm:layoutNode name="gear1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7"/>
      </dgm:choose>
    </dgm:forEach>
    <dgm:forEach name="Name8" axis="ch" ptType="node" st="2" cnt="1">
      <dgm:layoutNode name="gear2" styleLbl="node1">
        <dgm:varLst>
          <dgm:chMax val="1"/>
          <dgm:bulletEnabled val="1"/>
        </dgm:varLst>
        <dgm:alg type="tx">
          <dgm:param type="txAnchorVertCh" val="mid"/>
        </dgm:alg>
        <dgm:shape xmlns:r="http://schemas.openxmlformats.org/officeDocument/2006/relationships" type="gear6"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2srcNode">
        <dgm:alg type="sp"/>
        <dgm:shape xmlns:r="http://schemas.openxmlformats.org/officeDocument/2006/relationships" type="rect" r:blip="" hideGeom="1">
          <dgm:adjLst/>
        </dgm:shape>
        <dgm:presOf axis="self"/>
        <dgm:constrLst/>
        <dgm:ruleLst/>
      </dgm:layoutNode>
      <dgm:layoutNode name="gear2dstNode">
        <dgm:alg type="sp"/>
        <dgm:shape xmlns:r="http://schemas.openxmlformats.org/officeDocument/2006/relationships" type="rect" r:blip="" hideGeom="1">
          <dgm:adjLst/>
        </dgm:shape>
        <dgm:presOf axis="self"/>
        <dgm:constrLst/>
        <dgm:ruleLst/>
      </dgm:layoutNode>
      <dgm:choose name="Name9">
        <dgm:if name="Name10" axis="ch" ptType="node" func="cnt" op="gte" val="1">
          <dgm:layoutNode name="gear2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1"/>
      </dgm:choose>
    </dgm:forEach>
    <dgm:forEach name="Name12" axis="ch" ptType="node" st="3" cnt="1">
      <dgm:layoutNode name="gear3" styleLbl="node1">
        <dgm:alg type="sp"/>
        <dgm:shape xmlns:r="http://schemas.openxmlformats.org/officeDocument/2006/relationships" rot="-15" type="gear6" r:blip="">
          <dgm:adjLst/>
        </dgm:shape>
        <dgm:presOf axis="self"/>
        <dgm:constrLst/>
        <dgm:ruleLst/>
      </dgm:layoutNode>
      <dgm:layoutNode name="gear3tx" styleLbl="node1">
        <dgm:varLst>
          <dgm:chMax val="1"/>
          <dgm:bulletEnabled val="1"/>
        </dgm:varLst>
        <dgm:alg type="tx">
          <dgm:param type="txAnchorVertCh" val="mid"/>
        </dgm:alg>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3srcNode">
        <dgm:alg type="sp"/>
        <dgm:shape xmlns:r="http://schemas.openxmlformats.org/officeDocument/2006/relationships" type="rect" r:blip="" hideGeom="1">
          <dgm:adjLst/>
        </dgm:shape>
        <dgm:presOf axis="self"/>
        <dgm:constrLst/>
        <dgm:ruleLst/>
      </dgm:layoutNode>
      <dgm:layoutNode name="gear3dstNode">
        <dgm:alg type="sp"/>
        <dgm:shape xmlns:r="http://schemas.openxmlformats.org/officeDocument/2006/relationships" type="rect" r:blip="" hideGeom="1">
          <dgm:adjLst/>
        </dgm:shape>
        <dgm:presOf axis="self"/>
        <dgm:constrLst/>
        <dgm:ruleLst/>
      </dgm:layoutNode>
      <dgm:choose name="Name13">
        <dgm:if name="Name14" axis="ch" ptType="node" func="cnt" op="gte" val="1">
          <dgm:layoutNode name="gear3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5"/>
      </dgm:choose>
    </dgm:forEach>
    <dgm:forEach name="Name16" axis="ch" ptType="sibTrans" hideLastTrans="0" cnt="1">
      <dgm:layoutNode name="connector1" styleLbl="sibTrans2D1">
        <dgm:alg type="conn">
          <dgm:param type="connRout" val="curve"/>
          <dgm:param type="srcNode" val="gear1srcNode"/>
          <dgm:param type="dstNode" val="gear1dstNode"/>
          <dgm:param type="begPts" val="midR"/>
          <dgm:param type="endPts" val="tCtr"/>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7" axis="ch" ptType="sibTrans" hideLastTrans="0" st="2" cnt="1">
      <dgm:layoutNode name="connector2" styleLbl="sibTrans2D1">
        <dgm:alg type="conn">
          <dgm:param type="connRout" val="curve"/>
          <dgm:param type="srcNode" val="gear2srcNode"/>
          <dgm:param type="dstNode" val="gear2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8" axis="ch" ptType="sibTrans" hideLastTrans="0" st="3" cnt="1">
      <dgm:layoutNode name="connector3" styleLbl="sibTrans2D1">
        <dgm:alg type="conn">
          <dgm:param type="connRout" val="curve"/>
          <dgm:param type="srcNode" val="gear3srcNode"/>
          <dgm:param type="dstNode" val="gear3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layoutNode>
</dgm:layoutDef>
</file>

<file path=ppt/diagrams/layout42.xml><?xml version="1.0" encoding="utf-8"?>
<dgm:layoutDef xmlns:dgm="http://schemas.openxmlformats.org/drawingml/2006/diagram" xmlns:a="http://schemas.openxmlformats.org/drawingml/2006/main" uniqueId="urn:microsoft.com/office/officeart/2005/8/layout/gear1">
  <dgm:title val=""/>
  <dgm:desc val=""/>
  <dgm:catLst>
    <dgm:cat type="relationship" pri="3000"/>
    <dgm:cat type="process" pri="28000"/>
    <dgm:cat type="cycle" pri="14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useDef="1">
    <dgm:dataModel>
      <dgm:ptLst/>
      <dgm:bg/>
      <dgm:whole/>
    </dgm:dataModel>
  </dgm:clrData>
  <dgm:layoutNode name="composite">
    <dgm:varLst>
      <dgm:chMax val="3"/>
      <dgm:animLvl val="lvl"/>
      <dgm:resizeHandles val="exact"/>
    </dgm:varLst>
    <dgm:alg type="composite">
      <dgm:param type="ar" val="1"/>
    </dgm:alg>
    <dgm:shape xmlns:r="http://schemas.openxmlformats.org/officeDocument/2006/relationships" r:blip="">
      <dgm:adjLst/>
    </dgm:shape>
    <dgm:presOf/>
    <dgm:choose name="Name0">
      <dgm:if name="Name1" axis="ch" ptType="node" func="cnt" op="lte" val="1">
        <dgm:constrLst>
          <dgm:constr type="primFontSz" for="ch" ptType="node" op="equ" val="65"/>
          <dgm:constr type="w" for="ch" forName="gear1" refType="w" fact="0.55"/>
          <dgm:constr type="h" for="ch" forName="gear1" refType="w" fact="0.55"/>
          <dgm:constr type="l" for="ch" forName="gear1" refType="w" fact="0.05"/>
          <dgm:constr type="t" for="ch" forName="gear1" refType="w" fact="0.05"/>
          <dgm:constr type="w" for="ch" forName="gear1srcNode" val="1"/>
          <dgm:constr type="h" for="ch" forName="gear1srcNode" val="1"/>
          <dgm:constr type="l" for="ch" forName="gear1srcNode" refType="w" fact="0.32"/>
          <dgm:constr type="t" for="ch" forName="gear1srcNode"/>
          <dgm:constr type="w" for="ch" forName="gear1dstNode" val="1"/>
          <dgm:constr type="h" for="ch" forName="gear1dstNode" val="1"/>
          <dgm:constr type="r" for="ch" forName="gear1dstNode" refType="w" fact="0.58"/>
          <dgm:constr type="t" for="ch" forName="gear1dstNode" refType="h" fact="0.5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dgm:constr type="b" for="ch" forName="gear1ch" refType="h" fact="0.6"/>
        </dgm:constrLst>
      </dgm:if>
      <dgm:if name="Name2" axis="ch" ptType="node" func="cnt" op="equ" val="2">
        <dgm:constrLst>
          <dgm:constr type="primFontSz" for="ch" ptType="node" op="equ" val="65"/>
          <dgm:constr type="w" for="ch" forName="gear1" refType="w" fact="0.55"/>
          <dgm:constr type="h" for="ch" forName="gear1" refType="w" fact="0.55"/>
          <dgm:constr type="l" for="ch" forName="gear1" refType="w" fact="0.45"/>
          <dgm:constr type="t" for="ch" forName="gear1" refType="w" fact="0.25"/>
          <dgm:constr type="w" for="ch" forName="gear1srcNode" val="1"/>
          <dgm:constr type="h" for="ch" forName="gear1srcNode" val="1"/>
          <dgm:constr type="l" for="ch" forName="gear1srcNode" refType="w" fact="0.72"/>
          <dgm:constr type="t" for="ch" forName="gear1srcNode" refType="w" fact="0.2"/>
          <dgm:constr type="w" for="ch" forName="gear1dstNode" val="1"/>
          <dgm:constr type="h" for="ch" forName="gear1dstNode" val="1"/>
          <dgm:constr type="r" for="ch" forName="gear1dstNode" refType="w" fact="0.98"/>
          <dgm:constr type="t" for="ch" forName="gear1dstNode" refType="h" fact="0.7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w" fact="0.8"/>
          <dgm:constr type="w" for="ch" forName="gear2" refType="w" fact="0.4"/>
          <dgm:constr type="h" for="ch" forName="gear2" refType="w" fact="0.4"/>
          <dgm:constr type="l" for="ch" forName="gear2" refType="w" fact="0.13"/>
          <dgm:constr type="t" for="ch" forName="gear2" refType="w" fact="0.12"/>
          <dgm:constr type="w" for="ch" forName="gear2srcNode" val="1"/>
          <dgm:constr type="h" for="ch" forName="gear2srcNode" val="1"/>
          <dgm:constr type="l" for="ch" forName="gear2srcNode" refType="w" fact="0.23"/>
          <dgm:constr type="t" for="ch" forName="gear2srcNode" refType="w" fact="0.08"/>
          <dgm:constr type="w" for="ch" forName="gear2dstNode" val="1"/>
          <dgm:constr type="h" for="ch" forName="gear2dstNode" val="1"/>
          <dgm:constr type="l" for="ch" forName="gear2dstNode" refType="w" fact="0.1"/>
          <dgm:constr type="t" for="ch" forName="gear2dstNode" refType="h" fact="0.3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refType="w" fact="0.34"/>
          <dgm:constr type="t" for="ch" forName="gear2ch" refType="w" fact="0.04"/>
        </dgm:constrLst>
      </dgm:if>
      <dgm:else name="Name3">
        <dgm:constrLst>
          <dgm:constr type="primFontSz" for="ch" ptType="node" op="equ" val="65"/>
          <dgm:constr type="w" for="ch" forName="gear1" refType="w" fact="0.55"/>
          <dgm:constr type="h" for="ch" forName="gear1" refType="w" fact="0.55"/>
          <dgm:constr type="l" for="ch" forName="gear1" refType="w" fact="0.45"/>
          <dgm:constr type="t" for="ch" forName="gear1" refType="w" fact="0.45"/>
          <dgm:constr type="w" for="ch" forName="gear1srcNode" val="1"/>
          <dgm:constr type="h" for="ch" forName="gear1srcNode" val="1"/>
          <dgm:constr type="l" for="ch" forName="gear1srcNode" refType="w" fact="0.72"/>
          <dgm:constr type="t" for="ch" forName="gear1srcNode" refType="w" fact="0.4"/>
          <dgm:constr type="w" for="ch" forName="gear1dstNode" val="1"/>
          <dgm:constr type="h" for="ch" forName="gear1dstNode" val="1"/>
          <dgm:constr type="r" for="ch" forName="gear1dstNode" refType="w" fact="0.98"/>
          <dgm:constr type="t" for="ch" forName="gear1dstNode" refType="h" fact="0.95"/>
          <dgm:constr type="diam" for="des" forName="connector1" refType="w" refFor="ch" refForName="gear1" op="equ" fact="1.15"/>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h"/>
          <dgm:constr type="w" for="ch" forName="gear2" refType="w" fact="0.4"/>
          <dgm:constr type="h" for="ch" forName="gear2" refType="w" fact="0.4"/>
          <dgm:constr type="l" for="ch" forName="gear2" refType="w" fact="0.13"/>
          <dgm:constr type="t" for="ch" forName="gear2" refType="w" fact="0.32"/>
          <dgm:constr type="w" for="ch" forName="gear2srcNode" val="1"/>
          <dgm:constr type="h" for="ch" forName="gear2srcNode" val="1"/>
          <dgm:constr type="l" for="ch" forName="gear2srcNode" refType="w" fact="0.23"/>
          <dgm:constr type="t" for="ch" forName="gear2srcNode" refType="w" fact="0.28"/>
          <dgm:constr type="w" for="ch" forName="gear2dstNode" val="1"/>
          <dgm:constr type="h" for="ch" forName="gear2dstNode" val="1"/>
          <dgm:constr type="l" for="ch" forName="gear2dstNode" refType="w" fact="0.1"/>
          <dgm:constr type="t" for="ch" forName="gear2dstNode" refType="h" fact="0.5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dgm:constr type="t" for="ch" forName="gear2ch" refType="w" fact="0.58"/>
          <dgm:constr type="w" for="ch" forName="gear3" refType="w" fact="0.48"/>
          <dgm:constr type="h" for="ch" forName="gear3" refType="w" fact="0.48"/>
          <dgm:constr type="l" for="ch" forName="gear3" refType="w" fact="0.31"/>
          <dgm:constr type="t" for="ch" forName="gear3"/>
          <dgm:constr type="w" for="ch" forName="gear3tx" refType="w" fact="0.22"/>
          <dgm:constr type="h" for="ch" forName="gear3tx" refType="w" fact="0.22"/>
          <dgm:constr type="ctrX" for="ch" forName="gear3tx" refType="ctrX" refFor="ch" refForName="gear3"/>
          <dgm:constr type="ctrY" for="ch" forName="gear3tx" refType="ctrY" refFor="ch" refForName="gear3"/>
          <dgm:constr type="w" for="ch" forName="gear3srcNode" val="1"/>
          <dgm:constr type="h" for="ch" forName="gear3srcNode" val="1"/>
          <dgm:constr type="l" for="ch" forName="gear3srcNode" refType="w" fact="0.3"/>
          <dgm:constr type="t" for="ch" forName="gear3srcNode" refType="w" fact="0.25"/>
          <dgm:constr type="w" for="ch" forName="gear3dstNode" val="1"/>
          <dgm:constr type="h" for="ch" forName="gear3dstNode" val="1"/>
          <dgm:constr type="l" for="ch" forName="gear3dstNode" refType="w" fact="0.38"/>
          <dgm:constr type="t" for="ch" forName="gear3dstNode" refType="h" fact="0.05"/>
          <dgm:constr type="diam" for="des" forName="connector3" refType="w" refFor="ch" refForName="gear3" op="equ"/>
          <dgm:constr type="h" for="des" forName="connector3" refType="w" refFor="ch" refForName="gear1" op="equ" fact="0.1"/>
          <dgm:constr type="w" for="ch" forName="gear3ch" refType="w" fact="0.35"/>
          <dgm:constr type="h" for="ch" forName="gear3ch" refType="w" refFor="ch" refForName="gear3ch" fact="0.6"/>
          <dgm:constr type="l" for="ch" forName="gear3ch" refType="w" fact="0.65"/>
          <dgm:constr type="t" for="ch" forName="gear3ch" refType="h" fact="0.13"/>
        </dgm:constrLst>
      </dgm:else>
    </dgm:choose>
    <dgm:ruleLst/>
    <dgm:forEach name="Name4" axis="ch" ptType="node" cnt="1">
      <dgm:layoutNode name="gear1" styleLbl="node1">
        <dgm:varLst>
          <dgm:chMax val="1"/>
          <dgm:bulletEnabled val="1"/>
        </dgm:varLst>
        <dgm:alg type="tx">
          <dgm:param type="txAnchorVertCh" val="mid"/>
        </dgm:alg>
        <dgm:shape xmlns:r="http://schemas.openxmlformats.org/officeDocument/2006/relationships" type="gear9"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1srcNode">
        <dgm:alg type="sp"/>
        <dgm:shape xmlns:r="http://schemas.openxmlformats.org/officeDocument/2006/relationships" type="rect" r:blip="" hideGeom="1">
          <dgm:adjLst/>
        </dgm:shape>
        <dgm:presOf axis="self"/>
        <dgm:constrLst/>
        <dgm:ruleLst/>
      </dgm:layoutNode>
      <dgm:layoutNode name="gear1dstNode">
        <dgm:alg type="sp"/>
        <dgm:shape xmlns:r="http://schemas.openxmlformats.org/officeDocument/2006/relationships" type="rect" r:blip="" hideGeom="1">
          <dgm:adjLst/>
        </dgm:shape>
        <dgm:presOf axis="self"/>
        <dgm:constrLst/>
        <dgm:ruleLst/>
      </dgm:layoutNode>
      <dgm:choose name="Name5">
        <dgm:if name="Name6" axis="ch" ptType="node" func="cnt" op="gte" val="1">
          <dgm:layoutNode name="gear1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7"/>
      </dgm:choose>
    </dgm:forEach>
    <dgm:forEach name="Name8" axis="ch" ptType="node" st="2" cnt="1">
      <dgm:layoutNode name="gear2" styleLbl="node1">
        <dgm:varLst>
          <dgm:chMax val="1"/>
          <dgm:bulletEnabled val="1"/>
        </dgm:varLst>
        <dgm:alg type="tx">
          <dgm:param type="txAnchorVertCh" val="mid"/>
        </dgm:alg>
        <dgm:shape xmlns:r="http://schemas.openxmlformats.org/officeDocument/2006/relationships" type="gear6"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2srcNode">
        <dgm:alg type="sp"/>
        <dgm:shape xmlns:r="http://schemas.openxmlformats.org/officeDocument/2006/relationships" type="rect" r:blip="" hideGeom="1">
          <dgm:adjLst/>
        </dgm:shape>
        <dgm:presOf axis="self"/>
        <dgm:constrLst/>
        <dgm:ruleLst/>
      </dgm:layoutNode>
      <dgm:layoutNode name="gear2dstNode">
        <dgm:alg type="sp"/>
        <dgm:shape xmlns:r="http://schemas.openxmlformats.org/officeDocument/2006/relationships" type="rect" r:blip="" hideGeom="1">
          <dgm:adjLst/>
        </dgm:shape>
        <dgm:presOf axis="self"/>
        <dgm:constrLst/>
        <dgm:ruleLst/>
      </dgm:layoutNode>
      <dgm:choose name="Name9">
        <dgm:if name="Name10" axis="ch" ptType="node" func="cnt" op="gte" val="1">
          <dgm:layoutNode name="gear2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1"/>
      </dgm:choose>
    </dgm:forEach>
    <dgm:forEach name="Name12" axis="ch" ptType="node" st="3" cnt="1">
      <dgm:layoutNode name="gear3" styleLbl="node1">
        <dgm:alg type="sp"/>
        <dgm:shape xmlns:r="http://schemas.openxmlformats.org/officeDocument/2006/relationships" rot="-15" type="gear6" r:blip="">
          <dgm:adjLst/>
        </dgm:shape>
        <dgm:presOf axis="self"/>
        <dgm:constrLst/>
        <dgm:ruleLst/>
      </dgm:layoutNode>
      <dgm:layoutNode name="gear3tx" styleLbl="node1">
        <dgm:varLst>
          <dgm:chMax val="1"/>
          <dgm:bulletEnabled val="1"/>
        </dgm:varLst>
        <dgm:alg type="tx">
          <dgm:param type="txAnchorVertCh" val="mid"/>
        </dgm:alg>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3srcNode">
        <dgm:alg type="sp"/>
        <dgm:shape xmlns:r="http://schemas.openxmlformats.org/officeDocument/2006/relationships" type="rect" r:blip="" hideGeom="1">
          <dgm:adjLst/>
        </dgm:shape>
        <dgm:presOf axis="self"/>
        <dgm:constrLst/>
        <dgm:ruleLst/>
      </dgm:layoutNode>
      <dgm:layoutNode name="gear3dstNode">
        <dgm:alg type="sp"/>
        <dgm:shape xmlns:r="http://schemas.openxmlformats.org/officeDocument/2006/relationships" type="rect" r:blip="" hideGeom="1">
          <dgm:adjLst/>
        </dgm:shape>
        <dgm:presOf axis="self"/>
        <dgm:constrLst/>
        <dgm:ruleLst/>
      </dgm:layoutNode>
      <dgm:choose name="Name13">
        <dgm:if name="Name14" axis="ch" ptType="node" func="cnt" op="gte" val="1">
          <dgm:layoutNode name="gear3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5"/>
      </dgm:choose>
    </dgm:forEach>
    <dgm:forEach name="Name16" axis="ch" ptType="sibTrans" hideLastTrans="0" cnt="1">
      <dgm:layoutNode name="connector1" styleLbl="sibTrans2D1">
        <dgm:alg type="conn">
          <dgm:param type="connRout" val="curve"/>
          <dgm:param type="srcNode" val="gear1srcNode"/>
          <dgm:param type="dstNode" val="gear1dstNode"/>
          <dgm:param type="begPts" val="midR"/>
          <dgm:param type="endPts" val="tCtr"/>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7" axis="ch" ptType="sibTrans" hideLastTrans="0" st="2" cnt="1">
      <dgm:layoutNode name="connector2" styleLbl="sibTrans2D1">
        <dgm:alg type="conn">
          <dgm:param type="connRout" val="curve"/>
          <dgm:param type="srcNode" val="gear2srcNode"/>
          <dgm:param type="dstNode" val="gear2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8" axis="ch" ptType="sibTrans" hideLastTrans="0" st="3" cnt="1">
      <dgm:layoutNode name="connector3" styleLbl="sibTrans2D1">
        <dgm:alg type="conn">
          <dgm:param type="connRout" val="curve"/>
          <dgm:param type="srcNode" val="gear3srcNode"/>
          <dgm:param type="dstNode" val="gear3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layoutNode>
</dgm:layoutDef>
</file>

<file path=ppt/diagrams/layout5.xml><?xml version="1.0" encoding="utf-8"?>
<dgm:layoutDef xmlns:dgm="http://schemas.openxmlformats.org/drawingml/2006/diagram" xmlns:a="http://schemas.openxmlformats.org/drawingml/2006/main" uniqueId="urn:microsoft.com/office/officeart/2009/layout/CircleArrowProcess">
  <dgm:title val=""/>
  <dgm:desc val=""/>
  <dgm:catLst>
    <dgm:cat type="process" pri="16500"/>
    <dgm:cat type="cycle" pri="160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7"/>
      <dgm:chPref val="7"/>
      <dgm:dir/>
      <dgm:animLvl val="lvl"/>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1.5999"/>
            </dgm:alg>
            <dgm:constrLst>
              <dgm:constr type="primFontSz" for="des" forName="Child1" val="65"/>
              <dgm:constr type="primFontSz" for="des" forName="Parent1" val="65"/>
              <dgm:constr type="primFontSz" for="des" forName="Child1" refType="primFontSz" refFor="des" refForName="Parent1" op="lte"/>
              <dgm:constr type="l" for="ch" forName="Child1" refType="w" fact="0.625"/>
              <dgm:constr type="t" for="ch" forName="Child1" refType="h" fact="0.2981"/>
              <dgm:constr type="w" for="ch" forName="Child1" refType="w" fact="0.375"/>
              <dgm:constr type="h" for="ch" forName="Child1" refType="h" fact="0.4001"/>
              <dgm:constr type="l" for="ch" forName="Accent1" refType="w" fact="0"/>
              <dgm:constr type="t" for="ch" forName="Accent1" refType="h" fact="0"/>
              <dgm:constr type="w" for="ch" forName="Accent1" refType="w" fact="0.6249"/>
              <dgm:constr type="h" for="ch" forName="Accent1" refType="h"/>
              <dgm:constr type="l" for="ch" forName="Parent1" refType="w" fact="0.138"/>
              <dgm:constr type="t" for="ch" forName="Parent1" refType="h" fact="0.362"/>
              <dgm:constr type="w" for="ch" forName="Parent1" refType="w" fact="0.3487"/>
              <dgm:constr type="h" for="ch" forName="Parent1" refType="h" fact="0.2789"/>
            </dgm:constrLst>
          </dgm:if>
          <dgm:if name="Name5" axis="ch" ptType="node" func="cnt" op="equ" val="2">
            <dgm:alg type="composite">
              <dgm:param type="ar" val="1.2026"/>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Accent1" refType="w" fact="0.1144"/>
              <dgm:constr type="t" for="ch" forName="Accent1" refType="h" fact="0"/>
              <dgm:constr type="w" for="ch" forName="Accent1" refType="w" fact="0.5542"/>
              <dgm:constr type="h" for="ch" forName="Accent1" refType="h" fact="0.6665"/>
              <dgm:constr type="l" for="ch" forName="Parent1" refType="w" fact="0.2368"/>
              <dgm:constr type="t" for="ch" forName="Parent1" refType="h" fact="0.2413"/>
              <dgm:constr type="w" for="ch" forName="Parent1" refType="w" fact="0.3092"/>
              <dgm:constr type="h" for="ch" forName="Parent1" refType="h" fact="0.1859"/>
              <dgm:constr type="l" for="ch" forName="Parent2" refType="w" fact="0.0822"/>
              <dgm:constr type="t" for="ch" forName="Parent2" refType="h" fact="0.625"/>
              <dgm:constr type="w" for="ch" forName="Parent2" refType="w" fact="0.3092"/>
              <dgm:constr type="h" for="ch" forName="Parent2" refType="h" fact="0.1859"/>
              <dgm:constr type="l" for="ch" forName="Child1" refType="w" fact="0.6678"/>
              <dgm:constr type="t" for="ch" forName="Child1" refType="h" fact="0.1978"/>
              <dgm:constr type="w" for="ch" forName="Child1" refType="w" fact="0.3322"/>
              <dgm:constr type="h" for="ch" forName="Child1" refType="h" fact="0.265"/>
              <dgm:constr type="l" for="ch" forName="Child2" refType="w" fact="0.5164"/>
              <dgm:constr type="t" for="ch" forName="Child2" refType="h" fact="0.5855"/>
              <dgm:constr type="w" for="ch" forName="Child2" refType="w" fact="0.3322"/>
              <dgm:constr type="h" for="ch" forName="Child2" refType="h" fact="0.265"/>
              <dgm:constr type="l" for="ch" forName="Accent2" refType="w" fact="0"/>
              <dgm:constr type="t" for="ch" forName="Accent2" refType="h" fact="0.4272"/>
              <dgm:constr type="w" for="ch" forName="Accent2" refType="w" fact="0.4761"/>
              <dgm:constr type="h" for="ch" forName="Accent2" refType="h" fact="0.5728"/>
            </dgm:constrLst>
          </dgm:if>
          <dgm:if name="Name6" axis="ch" ptType="node" func="cnt" op="equ" val="3">
            <dgm:alg type="composite">
              <dgm:param type="ar" val="0.9039"/>
            </dgm:alg>
            <dgm:shape xmlns:r="http://schemas.openxmlformats.org/officeDocument/2006/relationships" r:blip="">
              <dgm:adjLst/>
            </dgm:shape>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Accent1" refType="w" fact="0.1479"/>
              <dgm:constr type="t" for="ch" forName="Accent1" refType="h" fact="0"/>
              <dgm:constr type="w" for="ch" forName="Accent1" refType="w" fact="0.5325"/>
              <dgm:constr type="h" for="ch" forName="Accent1" refType="h" fact="0.4814"/>
              <dgm:constr type="l" for="ch" forName="Accent2" refType="w" fact="0"/>
              <dgm:constr type="t" for="ch" forName="Accent2" refType="h" fact="0.2766"/>
              <dgm:constr type="w" for="ch" forName="Accent2" refType="w" fact="0.5325"/>
              <dgm:constr type="h" for="ch" forName="Accent2" refType="h" fact="0.4814"/>
              <dgm:constr type="l" for="ch" forName="Parent1" refType="w" fact="0.2656"/>
              <dgm:constr type="t" for="ch" forName="Parent1" refType="h" fact="0.1738"/>
              <dgm:constr type="w" for="ch" forName="Parent1" refType="w" fact="0.2959"/>
              <dgm:constr type="h" for="ch" forName="Parent1" refType="h" fact="0.1337"/>
              <dgm:constr type="l" for="ch" forName="Accent3" refType="w" fact="0.1858"/>
              <dgm:constr type="t" for="ch" forName="Accent3" refType="h" fact="0.5863"/>
              <dgm:constr type="w" for="ch" forName="Accent3" refType="w" fact="0.4575"/>
              <dgm:constr type="h" for="ch" forName="Accent3" refType="h" fact="0.4137"/>
              <dgm:constr type="l" for="ch" forName="Parent2" refType="w" fact="0.1183"/>
              <dgm:constr type="t" for="ch" forName="Parent2" refType="h" fact="0.452"/>
              <dgm:constr type="w" for="ch" forName="Parent2" refType="w" fact="0.2959"/>
              <dgm:constr type="h" for="ch" forName="Parent2" refType="h" fact="0.1337"/>
              <dgm:constr type="l" for="ch" forName="Parent3" refType="w" fact="0.2663"/>
              <dgm:constr type="t" for="ch" forName="Parent3" refType="h" fact="0.7306"/>
              <dgm:constr type="w" for="ch" forName="Parent3" refType="w" fact="0.2959"/>
              <dgm:constr type="h" for="ch" forName="Parent3" refType="h" fact="0.1337"/>
              <dgm:constr type="l" for="ch" forName="Child2" refType="w" fact="0.5325"/>
              <dgm:constr type="t" for="ch" forName="Child2" refType="h" fact="0.4217"/>
              <dgm:constr type="w" for="ch" forName="Child2" refType="w" fact="0.3195"/>
              <dgm:constr type="h" for="ch" forName="Child2" refType="h" fact="0.1926"/>
              <dgm:constr type="l" for="ch" forName="Child1" refType="w" fact="0.6805"/>
              <dgm:constr type="t" for="ch" forName="Child1" refType="h" fact="0.1435"/>
              <dgm:constr type="w" for="ch" forName="Child1" refType="w" fact="0.3195"/>
              <dgm:constr type="h" for="ch" forName="Child1" refType="h" fact="0.1926"/>
              <dgm:constr type="l" for="ch" forName="Child3" refType="w" fact="0.6805"/>
              <dgm:constr type="t" for="ch" forName="Child3" refType="h" fact="0.6998"/>
              <dgm:constr type="w" for="ch" forName="Child3" refType="w" fact="0.3195"/>
              <dgm:constr type="h" for="ch" forName="Child3" refType="h" fact="0.1926"/>
            </dgm:constrLst>
          </dgm:if>
          <dgm:if name="Name7" axis="ch" ptType="node" func="cnt" op="equ" val="4">
            <dgm:alg type="composite">
              <dgm:param type="ar" val="0.707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1" refType="w" fact="0.1481"/>
              <dgm:constr type="t" for="ch" forName="Accent1" refType="h" fact="0"/>
              <dgm:constr type="w" for="ch" forName="Accent1" refType="w" fact="0.5331"/>
              <dgm:constr type="h" for="ch" forName="Accent1" refType="h" fact="0.3771"/>
              <dgm:constr type="l" for="ch" forName="Accent2" refType="w" fact="0"/>
              <dgm:constr type="t" for="ch" forName="Accent2" refType="h" fact="0.2167"/>
              <dgm:constr type="w" for="ch" forName="Accent2" refType="w" fact="0.5331"/>
              <dgm:constr type="h" for="ch" forName="Accent2" refType="h" fact="0.3771"/>
              <dgm:constr type="l" for="ch" forName="Accent3" refType="w" fact="0.1481"/>
              <dgm:constr type="t" for="ch" forName="Accent3" refType="h" fact="0.4342"/>
              <dgm:constr type="w" for="ch" forName="Accent3" refType="w" fact="0.5331"/>
              <dgm:constr type="h" for="ch" forName="Accent3" refType="h" fact="0.3771"/>
              <dgm:constr type="l" for="ch" forName="Parent1" refType="w" fact="0.2658"/>
              <dgm:constr type="t" for="ch" forName="Parent1" refType="h" fact="0.1365"/>
              <dgm:constr type="w" for="ch" forName="Parent1" refType="w" fact="0.2975"/>
              <dgm:constr type="h" for="ch" forName="Parent1" refType="h" fact="0.1052"/>
              <dgm:constr type="l" for="ch" forName="Parent2" refType="w" fact="0.1171"/>
              <dgm:constr type="t" for="ch" forName="Parent2" refType="h" fact="0.3536"/>
              <dgm:constr type="w" for="ch" forName="Parent2" refType="w" fact="0.2975"/>
              <dgm:constr type="h" for="ch" forName="Parent2" refType="h" fact="0.1052"/>
              <dgm:constr type="l" for="ch" forName="Parent3" refType="w" fact="0.2658"/>
              <dgm:constr type="t" for="ch" forName="Parent3" refType="h" fact="0.5707"/>
              <dgm:constr type="w" for="ch" forName="Parent3" refType="w" fact="0.2975"/>
              <dgm:constr type="h" for="ch" forName="Parent3" refType="h" fact="0.1052"/>
              <dgm:constr type="l" for="ch" forName="Parent4" refType="w" fact="0.1171"/>
              <dgm:constr type="t" for="ch" forName="Parent4" refType="h" fact="0.7878"/>
              <dgm:constr type="w" for="ch" forName="Parent4" refType="w" fact="0.2975"/>
              <dgm:constr type="h" for="ch" forName="Parent4" refType="h" fact="0.1052"/>
              <dgm:constr type="l" for="ch" forName="Child1" refType="w" fact="0.6804"/>
              <dgm:constr type="t" for="ch" forName="Child1" refType="h" fact="0.1119"/>
              <dgm:constr type="w" for="ch" forName="Child1" refType="w" fact="0.3196"/>
              <dgm:constr type="h" for="ch" forName="Child1" refType="h" fact="0.15"/>
              <dgm:constr type="l" for="ch" forName="Child2" refType="w" fact="0.5348"/>
              <dgm:constr type="t" for="ch" forName="Child2" refType="h" fact="0.3312"/>
              <dgm:constr type="w" for="ch" forName="Child2" refType="w" fact="0.3196"/>
              <dgm:constr type="h" for="ch" forName="Child2" refType="h" fact="0.15"/>
              <dgm:constr type="l" for="ch" forName="Child3" refType="w" fact="0.6804"/>
              <dgm:constr type="t" for="ch" forName="Child3" refType="h" fact="0.5461"/>
              <dgm:constr type="w" for="ch" forName="Child3" refType="w" fact="0.3196"/>
              <dgm:constr type="h" for="ch" forName="Child3" refType="h" fact="0.15"/>
              <dgm:constr type="l" for="ch" forName="Child4" refType="w" fact="0.5348"/>
              <dgm:constr type="t" for="ch" forName="Child4" refType="h" fact="0.7632"/>
              <dgm:constr type="w" for="ch" forName="Child4" refType="w" fact="0.3196"/>
              <dgm:constr type="h" for="ch" forName="Child4" refType="h" fact="0.15"/>
              <dgm:constr type="l" for="ch" forName="Accent4" refType="w" fact="0.038"/>
              <dgm:constr type="t" for="ch" forName="Accent4" refType="h" fact="0.6759"/>
              <dgm:constr type="w" for="ch" forName="Accent4" refType="w" fact="0.458"/>
              <dgm:constr type="h" for="ch" forName="Accent4" refType="h" fact="0.3241"/>
            </dgm:constrLst>
          </dgm:if>
          <dgm:if name="Name8" axis="ch" ptType="node" func="cnt" op="equ" val="5">
            <dgm:alg type="composite">
              <dgm:param type="ar" val="0.581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1" refType="w" fact="0.1481"/>
              <dgm:constr type="t" for="ch" forName="Accent1" refType="h" fact="0"/>
              <dgm:constr type="w" for="ch" forName="Accent1" refType="w" fact="0.5331"/>
              <dgm:constr type="h" for="ch" forName="Accent1" refType="h" fact="0.3098"/>
              <dgm:constr type="l" for="ch" forName="Accent2" refType="w" fact="0"/>
              <dgm:constr type="t" for="ch" forName="Accent2" refType="h" fact="0.178"/>
              <dgm:constr type="w" for="ch" forName="Accent2" refType="w" fact="0.5331"/>
              <dgm:constr type="h" for="ch" forName="Accent2" refType="h" fact="0.3098"/>
              <dgm:constr type="l" for="ch" forName="Accent3" refType="w" fact="0.1481"/>
              <dgm:constr type="t" for="ch" forName="Accent3" refType="h" fact="0.3568"/>
              <dgm:constr type="w" for="ch" forName="Accent3" refType="w" fact="0.5331"/>
              <dgm:constr type="h" for="ch" forName="Accent3" refType="h" fact="0.3098"/>
              <dgm:constr type="l" for="ch" forName="Accent4" refType="w" fact="0"/>
              <dgm:constr type="t" for="ch" forName="Accent4" refType="h" fact="0.5351"/>
              <dgm:constr type="w" for="ch" forName="Accent4" refType="w" fact="0.5331"/>
              <dgm:constr type="h" for="ch" forName="Accent4" refType="h" fact="0.3098"/>
              <dgm:constr type="l" for="ch" forName="Accent5" refType="w" fact="0.186"/>
              <dgm:constr type="t" for="ch" forName="Accent5" refType="h" fact="0.7337"/>
              <dgm:constr type="w" for="ch" forName="Accent5" refType="w" fact="0.458"/>
              <dgm:constr type="h" for="ch" forName="Accent5" refType="h" fact="0.2663"/>
              <dgm:constr type="l" for="ch" forName="Parent1" refType="w" fact="0.2658"/>
              <dgm:constr type="t" for="ch" forName="Parent1" refType="h" fact="0.1122"/>
              <dgm:constr type="w" for="ch" forName="Parent1" refType="w" fact="0.2975"/>
              <dgm:constr type="h" for="ch" forName="Parent1" refType="h" fact="0.0864"/>
              <dgm:constr type="l" for="ch" forName="Parent2" refType="w" fact="0.1171"/>
              <dgm:constr type="t" for="ch" forName="Parent2" refType="h" fact="0.2906"/>
              <dgm:constr type="w" for="ch" forName="Parent2" refType="w" fact="0.2975"/>
              <dgm:constr type="h" for="ch" forName="Parent2" refType="h" fact="0.0864"/>
              <dgm:constr type="l" for="ch" forName="Parent3" refType="w" fact="0.2658"/>
              <dgm:constr type="t" for="ch" forName="Parent3" refType="h" fact="0.4689"/>
              <dgm:constr type="w" for="ch" forName="Parent3" refType="w" fact="0.2975"/>
              <dgm:constr type="h" for="ch" forName="Parent3" refType="h" fact="0.0864"/>
              <dgm:constr type="l" for="ch" forName="Parent4" refType="w" fact="0.1171"/>
              <dgm:constr type="t" for="ch" forName="Parent4" refType="h" fact="0.6473"/>
              <dgm:constr type="w" for="ch" forName="Parent4" refType="w" fact="0.2975"/>
              <dgm:constr type="h" for="ch" forName="Parent4" refType="h" fact="0.0864"/>
              <dgm:constr type="l" for="ch" forName="Parent5" refType="w" fact="0.2658"/>
              <dgm:constr type="t" for="ch" forName="Parent5" refType="h" fact="0.8257"/>
              <dgm:constr type="w" for="ch" forName="Parent5" refType="w" fact="0.2975"/>
              <dgm:constr type="h" for="ch" forName="Parent5" refType="h" fact="0.0864"/>
              <dgm:constr type="l" for="ch" forName="Child1" refType="w" fact="0.6804"/>
              <dgm:constr type="t" for="ch" forName="Child1" refType="h" fact="0.0919"/>
              <dgm:constr type="w" for="ch" forName="Child1" refType="w" fact="0.3196"/>
              <dgm:constr type="h" for="ch" forName="Child1" refType="h" fact="0.1232"/>
              <dgm:constr type="l" for="ch" forName="Child2" refType="w" fact="0.5348"/>
              <dgm:constr type="t" for="ch" forName="Child2" refType="h" fact="0.2722"/>
              <dgm:constr type="w" for="ch" forName="Child2" refType="w" fact="0.3196"/>
              <dgm:constr type="h" for="ch" forName="Child2" refType="h" fact="0.1232"/>
              <dgm:constr type="l" for="ch" forName="Child3" refType="w" fact="0.6804"/>
              <dgm:constr type="t" for="ch" forName="Child3" refType="h" fact="0.4487"/>
              <dgm:constr type="w" for="ch" forName="Child3" refType="w" fact="0.3196"/>
              <dgm:constr type="h" for="ch" forName="Child3" refType="h" fact="0.1232"/>
              <dgm:constr type="l" for="ch" forName="Child4" refType="w" fact="0.5348"/>
              <dgm:constr type="t" for="ch" forName="Child4" refType="h" fact="0.6271"/>
              <dgm:constr type="w" for="ch" forName="Child4" refType="w" fact="0.3196"/>
              <dgm:constr type="h" for="ch" forName="Child4" refType="h" fact="0.1232"/>
              <dgm:constr type="l" for="ch" forName="Child5" refType="w" fact="0.6804"/>
              <dgm:constr type="t" for="ch" forName="Child5" refType="h" fact="0.8073"/>
              <dgm:constr type="w" for="ch" forName="Child5" refType="w" fact="0.3196"/>
              <dgm:constr type="h" for="ch" forName="Child5" refType="h" fact="0.1232"/>
            </dgm:constrLst>
          </dgm:if>
          <dgm:if name="Name9" axis="ch" ptType="node" func="cnt" op="equ" val="6">
            <dgm:alg type="composite">
              <dgm:param type="ar" val="0.493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Accent1" refType="w" fact="0.1481"/>
              <dgm:constr type="t" for="ch" forName="Accent1" refType="h" fact="0"/>
              <dgm:constr type="w" for="ch" forName="Accent1" refType="w" fact="0.5331"/>
              <dgm:constr type="h" for="ch" forName="Accent1" refType="h" fact="0.2629"/>
              <dgm:constr type="l" for="ch" forName="Accent2" refType="w" fact="0"/>
              <dgm:constr type="t" for="ch" forName="Accent2" refType="h" fact="0.1511"/>
              <dgm:constr type="w" for="ch" forName="Accent2" refType="w" fact="0.5331"/>
              <dgm:constr type="h" for="ch" forName="Accent2" refType="h" fact="0.2629"/>
              <dgm:constr type="l" for="ch" forName="Accent3" refType="w" fact="0.1481"/>
              <dgm:constr type="t" for="ch" forName="Accent3" refType="h" fact="0.3027"/>
              <dgm:constr type="w" for="ch" forName="Accent3" refType="w" fact="0.5331"/>
              <dgm:constr type="h" for="ch" forName="Accent3" refType="h" fact="0.2629"/>
              <dgm:constr type="l" for="ch" forName="Accent4" refType="w" fact="0"/>
              <dgm:constr type="t" for="ch" forName="Accent4" refType="h" fact="0.4541"/>
              <dgm:constr type="w" for="ch" forName="Accent4" refType="w" fact="0.5331"/>
              <dgm:constr type="h" for="ch" forName="Accent4" refType="h" fact="0.2629"/>
              <dgm:constr type="l" for="ch" forName="Parent1" refType="w" fact="0.2658"/>
              <dgm:constr type="t" for="ch" forName="Parent1" refType="h" fact="0.0952"/>
              <dgm:constr type="w" for="ch" forName="Parent1" refType="w" fact="0.2975"/>
              <dgm:constr type="h" for="ch" forName="Parent1" refType="h" fact="0.0733"/>
              <dgm:constr type="l" for="ch" forName="Parent2" refType="w" fact="0.1171"/>
              <dgm:constr type="t" for="ch" forName="Parent2" refType="h" fact="0.2466"/>
              <dgm:constr type="w" for="ch" forName="Parent2" refType="w" fact="0.2975"/>
              <dgm:constr type="h" for="ch" forName="Parent2" refType="h" fact="0.0733"/>
              <dgm:constr type="l" for="ch" forName="Parent3" refType="w" fact="0.2658"/>
              <dgm:constr type="t" for="ch" forName="Parent3" refType="h" fact="0.3979"/>
              <dgm:constr type="w" for="ch" forName="Parent3" refType="w" fact="0.2975"/>
              <dgm:constr type="h" for="ch" forName="Parent3" refType="h" fact="0.0733"/>
              <dgm:constr type="l" for="ch" forName="Parent4" refType="w" fact="0.1171"/>
              <dgm:constr type="t" for="ch" forName="Parent4" refType="h" fact="0.5493"/>
              <dgm:constr type="w" for="ch" forName="Parent4" refType="w" fact="0.2975"/>
              <dgm:constr type="h" for="ch" forName="Parent4" refType="h" fact="0.0733"/>
              <dgm:constr type="l" for="ch" forName="Child1" refType="w" fact="0.6804"/>
              <dgm:constr type="t" for="ch" forName="Child1" refType="h" fact="0.078"/>
              <dgm:constr type="w" for="ch" forName="Child1" refType="w" fact="0.3196"/>
              <dgm:constr type="h" for="ch" forName="Child1" refType="h" fact="0.1046"/>
              <dgm:constr type="l" for="ch" forName="Child2" refType="w" fact="0.5348"/>
              <dgm:constr type="t" for="ch" forName="Child2" refType="h" fact="0.231"/>
              <dgm:constr type="w" for="ch" forName="Child2" refType="w" fact="0.3196"/>
              <dgm:constr type="h" for="ch" forName="Child2" refType="h" fact="0.1046"/>
              <dgm:constr type="l" for="ch" forName="Child3" refType="w" fact="0.6804"/>
              <dgm:constr type="t" for="ch" forName="Child3" refType="h" fact="0.3808"/>
              <dgm:constr type="w" for="ch" forName="Child3" refType="w" fact="0.3196"/>
              <dgm:constr type="h" for="ch" forName="Child3" refType="h" fact="0.1046"/>
              <dgm:constr type="l" for="ch" forName="Child4" refType="w" fact="0.5348"/>
              <dgm:constr type="t" for="ch" forName="Child4" refType="h" fact="0.5322"/>
              <dgm:constr type="w" for="ch" forName="Child4" refType="w" fact="0.3196"/>
              <dgm:constr type="h" for="ch" forName="Child4" refType="h" fact="0.1046"/>
              <dgm:constr type="l" for="ch" forName="Accent5" refType="w" fact="0.1481"/>
              <dgm:constr type="t" for="ch" forName="Accent5" refType="h" fact="0.6053"/>
              <dgm:constr type="w" for="ch" forName="Accent5" refType="w" fact="0.5331"/>
              <dgm:constr type="h" for="ch" forName="Accent5" refType="h" fact="0.2629"/>
              <dgm:constr type="l" for="ch" forName="Accent6" refType="w" fact="0.038"/>
              <dgm:constr type="t" for="ch" forName="Accent6" refType="h" fact="0.774"/>
              <dgm:constr type="w" for="ch" forName="Accent6" refType="w" fact="0.458"/>
              <dgm:constr type="h" for="ch" forName="Accent6" refType="h" fact="0.226"/>
              <dgm:constr type="l" for="ch" forName="Parent5" refType="w" fact="0.2658"/>
              <dgm:constr type="t" for="ch" forName="Parent5" refType="h" fact="0.7005"/>
              <dgm:constr type="w" for="ch" forName="Parent5" refType="w" fact="0.2975"/>
              <dgm:constr type="h" for="ch" forName="Parent5" refType="h" fact="0.0733"/>
              <dgm:constr type="l" for="ch" forName="Parent6" refType="w" fact="0.1171"/>
              <dgm:constr type="t" for="ch" forName="Parent6" refType="h" fact="0.8519"/>
              <dgm:constr type="w" for="ch" forName="Parent6" refType="w" fact="0.2975"/>
              <dgm:constr type="h" for="ch" forName="Parent6" refType="h" fact="0.0733"/>
              <dgm:constr type="l" for="ch" forName="Child5" refType="w" fact="0.6804"/>
              <dgm:constr type="t" for="ch" forName="Child5" refType="h" fact="0.6833"/>
              <dgm:constr type="w" for="ch" forName="Child5" refType="w" fact="0.3196"/>
              <dgm:constr type="h" for="ch" forName="Child5" refType="h" fact="0.1046"/>
              <dgm:constr type="l" for="ch" forName="Child6" refType="w" fact="0.5348"/>
              <dgm:constr type="t" for="ch" forName="Child6" refType="h" fact="0.8347"/>
              <dgm:constr type="w" for="ch" forName="Child6" refType="w" fact="0.3196"/>
              <dgm:constr type="h" for="ch" forName="Child6" refType="h" fact="0.1046"/>
            </dgm:constrLst>
          </dgm:if>
          <dgm:else name="Name10">
            <dgm:alg type="composite">
              <dgm:param type="ar" val="0.428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Accent1" refType="w" fact="0.1481"/>
              <dgm:constr type="t" for="ch" forName="Accent1" refType="h" fact="0"/>
              <dgm:constr type="w" for="ch" forName="Accent1" refType="w" fact="0.5331"/>
              <dgm:constr type="h" for="ch" forName="Accent1" refType="h" fact="0.2284"/>
              <dgm:constr type="l" for="ch" forName="Accent2" refType="w" fact="0"/>
              <dgm:constr type="t" for="ch" forName="Accent2" refType="h" fact="0.1312"/>
              <dgm:constr type="w" for="ch" forName="Accent2" refType="w" fact="0.5331"/>
              <dgm:constr type="h" for="ch" forName="Accent2" refType="h" fact="0.2284"/>
              <dgm:constr type="l" for="ch" forName="Accent3" refType="w" fact="0.1481"/>
              <dgm:constr type="t" for="ch" forName="Accent3" refType="h" fact="0.263"/>
              <dgm:constr type="w" for="ch" forName="Accent3" refType="w" fact="0.5331"/>
              <dgm:constr type="h" for="ch" forName="Accent3" refType="h" fact="0.2284"/>
              <dgm:constr type="l" for="ch" forName="Accent4" refType="w" fact="0"/>
              <dgm:constr type="t" for="ch" forName="Accent4" refType="h" fact="0.3945"/>
              <dgm:constr type="w" for="ch" forName="Accent4" refType="w" fact="0.5331"/>
              <dgm:constr type="h" for="ch" forName="Accent4" refType="h" fact="0.2284"/>
              <dgm:constr type="l" for="ch" forName="Parent1" refType="w" fact="0.2658"/>
              <dgm:constr type="t" for="ch" forName="Parent1" refType="h" fact="0.0827"/>
              <dgm:constr type="w" for="ch" forName="Parent1" refType="w" fact="0.2975"/>
              <dgm:constr type="h" for="ch" forName="Parent1" refType="h" fact="0.0637"/>
              <dgm:constr type="l" for="ch" forName="Parent2" refType="w" fact="0.1171"/>
              <dgm:constr type="t" for="ch" forName="Parent2" refType="h" fact="0.2142"/>
              <dgm:constr type="w" for="ch" forName="Parent2" refType="w" fact="0.2975"/>
              <dgm:constr type="h" for="ch" forName="Parent2" refType="h" fact="0.0637"/>
              <dgm:constr type="l" for="ch" forName="Parent3" refType="w" fact="0.2658"/>
              <dgm:constr type="t" for="ch" forName="Parent3" refType="h" fact="0.3457"/>
              <dgm:constr type="w" for="ch" forName="Parent3" refType="w" fact="0.2975"/>
              <dgm:constr type="h" for="ch" forName="Parent3" refType="h" fact="0.0637"/>
              <dgm:constr type="l" for="ch" forName="Parent4" refType="w" fact="0.1171"/>
              <dgm:constr type="t" for="ch" forName="Parent4" refType="h" fact="0.4772"/>
              <dgm:constr type="w" for="ch" forName="Parent4" refType="w" fact="0.2975"/>
              <dgm:constr type="h" for="ch" forName="Parent4" refType="h" fact="0.0637"/>
              <dgm:constr type="l" for="ch" forName="Child1" refType="w" fact="0.6804"/>
              <dgm:constr type="t" for="ch" forName="Child1" refType="h" fact="0.0678"/>
              <dgm:constr type="w" for="ch" forName="Child1" refType="w" fact="0.3196"/>
              <dgm:constr type="h" for="ch" forName="Child1" refType="h" fact="0.0908"/>
              <dgm:constr type="l" for="ch" forName="Child2" refType="w" fact="0.5348"/>
              <dgm:constr type="t" for="ch" forName="Child2" refType="h" fact="0.2006"/>
              <dgm:constr type="w" for="ch" forName="Child2" refType="w" fact="0.3196"/>
              <dgm:constr type="h" for="ch" forName="Child2" refType="h" fact="0.0908"/>
              <dgm:constr type="l" for="ch" forName="Child3" refType="w" fact="0.6804"/>
              <dgm:constr type="t" for="ch" forName="Child3" refType="h" fact="0.3308"/>
              <dgm:constr type="w" for="ch" forName="Child3" refType="w" fact="0.3196"/>
              <dgm:constr type="h" for="ch" forName="Child3" refType="h" fact="0.0908"/>
              <dgm:constr type="l" for="ch" forName="Child4" refType="w" fact="0.5348"/>
              <dgm:constr type="t" for="ch" forName="Child4" refType="h" fact="0.4623"/>
              <dgm:constr type="w" for="ch" forName="Child4" refType="w" fact="0.3196"/>
              <dgm:constr type="h" for="ch" forName="Child4" refType="h" fact="0.0908"/>
              <dgm:constr type="l" for="ch" forName="Accent5" refType="w" fact="0.1481"/>
              <dgm:constr type="t" for="ch" forName="Accent5" refType="h" fact="0.5258"/>
              <dgm:constr type="w" for="ch" forName="Accent5" refType="w" fact="0.5331"/>
              <dgm:constr type="h" for="ch" forName="Accent5" refType="h" fact="0.2284"/>
              <dgm:constr type="l" for="ch" forName="Accent6" refType="w" fact="0"/>
              <dgm:constr type="t" for="ch" forName="Accent6" refType="h" fact="0.6573"/>
              <dgm:constr type="w" for="ch" forName="Accent6" refType="w" fact="0.5331"/>
              <dgm:constr type="h" for="ch" forName="Accent6" refType="h" fact="0.2284"/>
              <dgm:constr type="l" for="ch" forName="Accent7" refType="w" fact="0.186"/>
              <dgm:constr type="t" for="ch" forName="Accent7" refType="h" fact="0.8037"/>
              <dgm:constr type="w" for="ch" forName="Accent7" refType="w" fact="0.458"/>
              <dgm:constr type="h" for="ch" forName="Accent7" refType="h" fact="0.1963"/>
              <dgm:constr type="l" for="ch" forName="Parent5" refType="w" fact="0.2658"/>
              <dgm:constr type="t" for="ch" forName="Parent5" refType="h" fact="0.6085"/>
              <dgm:constr type="w" for="ch" forName="Parent5" refType="w" fact="0.2975"/>
              <dgm:constr type="h" for="ch" forName="Parent5" refType="h" fact="0.0637"/>
              <dgm:constr type="l" for="ch" forName="Parent6" refType="w" fact="0.1171"/>
              <dgm:constr type="t" for="ch" forName="Parent6" refType="h" fact="0.74"/>
              <dgm:constr type="w" for="ch" forName="Parent6" refType="w" fact="0.2975"/>
              <dgm:constr type="h" for="ch" forName="Parent6" refType="h" fact="0.0637"/>
              <dgm:constr type="l" for="ch" forName="Parent7" refType="w" fact="0.2658"/>
              <dgm:constr type="t" for="ch" forName="Parent7" refType="h" fact="0.8715"/>
              <dgm:constr type="w" for="ch" forName="Parent7" refType="w" fact="0.2975"/>
              <dgm:constr type="h" for="ch" forName="Parent7" refType="h" fact="0.0637"/>
              <dgm:constr type="l" for="ch" forName="Child5" refType="w" fact="0.6804"/>
              <dgm:constr type="t" for="ch" forName="Child5" refType="h" fact="0.5936"/>
              <dgm:constr type="w" for="ch" forName="Child5" refType="w" fact="0.3196"/>
              <dgm:constr type="h" for="ch" forName="Child5" refType="h" fact="0.0908"/>
              <dgm:constr type="l" for="ch" forName="Child6" refType="w" fact="0.5348"/>
              <dgm:constr type="t" for="ch" forName="Child6" refType="h" fact="0.7251"/>
              <dgm:constr type="w" for="ch" forName="Child6" refType="w" fact="0.3196"/>
              <dgm:constr type="h" for="ch" forName="Child6" refType="h" fact="0.0908"/>
              <dgm:constr type="l" for="ch" forName="Child7" refType="w" fact="0.6804"/>
              <dgm:constr type="t" for="ch" forName="Child7" refType="h" fact="0.8579"/>
              <dgm:constr type="w" for="ch" forName="Child7" refType="w" fact="0.3196"/>
              <dgm:constr type="h" for="ch" forName="Child7" refType="h" fact="0.0908"/>
            </dgm:constrLst>
          </dgm:else>
        </dgm:choose>
      </dgm:if>
      <dgm:else name="Name11">
        <dgm:choose name="Name12">
          <dgm:if name="Name13" axis="ch" ptType="node" func="cnt" op="equ" val="1">
            <dgm:alg type="composite">
              <dgm:param type="ar" val="1.5999"/>
            </dgm:alg>
            <dgm:constrLst>
              <dgm:constr type="primFontSz" for="des" forName="Child1" val="65"/>
              <dgm:constr type="primFontSz" for="des" forName="Parent1" val="65"/>
              <dgm:constr type="primFontSz" for="des" forName="Child1" refType="primFontSz" refFor="des" refForName="Parent1" op="lte"/>
              <dgm:constr type="l" for="ch" forName="Child1" refType="w" fact="0.625"/>
              <dgm:constr type="t" for="ch" forName="Child1" refType="h" fact="0.2981"/>
              <dgm:constr type="w" for="ch" forName="Child1" refType="w" fact="0.375"/>
              <dgm:constr type="h" for="ch" forName="Child1" refType="h" fact="0.4001"/>
              <dgm:constr type="l" for="ch" forName="Accent1" refType="w" fact="0"/>
              <dgm:constr type="t" for="ch" forName="Accent1" refType="h" fact="0"/>
              <dgm:constr type="w" for="ch" forName="Accent1" refType="w" fact="0.6249"/>
              <dgm:constr type="h" for="ch" forName="Accent1" refType="h"/>
              <dgm:constr type="l" for="ch" forName="Parent1" refType="w" fact="0.138"/>
              <dgm:constr type="t" for="ch" forName="Parent1" refType="h" fact="0.362"/>
              <dgm:constr type="w" for="ch" forName="Parent1" refType="w" fact="0.3487"/>
              <dgm:constr type="h" for="ch" forName="Parent1" refType="h" fact="0.2789"/>
            </dgm:constrLst>
          </dgm:if>
          <dgm:if name="Name14" axis="ch" ptType="node" func="cnt" op="equ" val="2">
            <dgm:alg type="composite">
              <dgm:param type="ar" val="1.2026"/>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Accent1" refType="w" fact="-0.0407"/>
              <dgm:constr type="t" for="ch" forName="Accent1" refType="h" fact="0"/>
              <dgm:constr type="w" for="ch" forName="Accent1" refType="w" fact="0.5542"/>
              <dgm:constr type="h" for="ch" forName="Accent1" refType="h" fact="0.6665"/>
              <dgm:constr type="l" for="ch" forName="Accent2" refType="w" fact="0.1533"/>
              <dgm:constr type="t" for="ch" forName="Accent2" refType="h" fact="0.4272"/>
              <dgm:constr type="w" for="ch" forName="Accent2" refType="w" fact="0.4761"/>
              <dgm:constr type="h" for="ch" forName="Accent2" refType="h" fact="0.5728"/>
              <dgm:constr type="l" for="ch" forName="Parent1" refType="w" fact="0.0822"/>
              <dgm:constr type="t" for="ch" forName="Parent1" refType="h" fact="0.2413"/>
              <dgm:constr type="w" for="ch" forName="Parent1" refType="w" fact="0.3092"/>
              <dgm:constr type="h" for="ch" forName="Parent1" refType="h" fact="0.1859"/>
              <dgm:constr type="l" for="ch" forName="Parent2" refType="w" fact="0.2368"/>
              <dgm:constr type="t" for="ch" forName="Parent2" refType="h" fact="0.625"/>
              <dgm:constr type="w" for="ch" forName="Parent2" refType="w" fact="0.3092"/>
              <dgm:constr type="h" for="ch" forName="Parent2" refType="h" fact="0.1859"/>
              <dgm:constr type="l" for="ch" forName="Child1" refType="w" fact="0.5164"/>
              <dgm:constr type="t" for="ch" forName="Child1" refType="h" fact="0.1978"/>
              <dgm:constr type="w" for="ch" forName="Child1" refType="w" fact="0.3322"/>
              <dgm:constr type="h" for="ch" forName="Child1" refType="h" fact="0.265"/>
              <dgm:constr type="l" for="ch" forName="Child2" refType="w" fact="0.6678"/>
              <dgm:constr type="t" for="ch" forName="Child2" refType="h" fact="0.5855"/>
              <dgm:constr type="w" for="ch" forName="Child2" refType="w" fact="0.3322"/>
              <dgm:constr type="h" for="ch" forName="Child2" refType="h" fact="0.265"/>
            </dgm:constrLst>
          </dgm:if>
          <dgm:if name="Name15" axis="ch" ptType="node" func="cnt" op="equ" val="3">
            <dgm:alg type="composite">
              <dgm:param type="ar" val="0.9039"/>
            </dgm:alg>
            <dgm:shape xmlns:r="http://schemas.openxmlformats.org/officeDocument/2006/relationships" r:blip="">
              <dgm:adjLst/>
            </dgm:shape>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Accent1" refType="w" fact="0"/>
              <dgm:constr type="t" for="ch" forName="Accent1" refType="h" fact="0"/>
              <dgm:constr type="w" for="ch" forName="Accent1" refType="w" fact="0.5325"/>
              <dgm:constr type="h" for="ch" forName="Accent1" refType="h" fact="0.4814"/>
              <dgm:constr type="l" for="ch" forName="Accent2" refType="w" fact="0.1479"/>
              <dgm:constr type="t" for="ch" forName="Accent2" refType="h" fact="0.2766"/>
              <dgm:constr type="w" for="ch" forName="Accent2" refType="w" fact="0.5325"/>
              <dgm:constr type="h" for="ch" forName="Accent2" refType="h" fact="0.4814"/>
              <dgm:constr type="l" for="ch" forName="Accent3" refType="w" fact="0.0378"/>
              <dgm:constr type="t" for="ch" forName="Accent3" refType="h" fact="0.5863"/>
              <dgm:constr type="w" for="ch" forName="Accent3" refType="w" fact="0.4575"/>
              <dgm:constr type="h" for="ch" forName="Accent3" refType="h" fact="0.4137"/>
              <dgm:constr type="l" for="ch" forName="Parent1" refType="w" fact="0.1183"/>
              <dgm:constr type="t" for="ch" forName="Parent1" refType="h" fact="0.1738"/>
              <dgm:constr type="w" for="ch" forName="Parent1" refType="w" fact="0.2959"/>
              <dgm:constr type="h" for="ch" forName="Parent1" refType="h" fact="0.1337"/>
              <dgm:constr type="l" for="ch" forName="Parent2" refType="w" fact="0.2656"/>
              <dgm:constr type="t" for="ch" forName="Parent2" refType="h" fact="0.452"/>
              <dgm:constr type="w" for="ch" forName="Parent2" refType="w" fact="0.2959"/>
              <dgm:constr type="h" for="ch" forName="Parent2" refType="h" fact="0.1337"/>
              <dgm:constr type="l" for="ch" forName="Parent3" refType="w" fact="0.1183"/>
              <dgm:constr type="t" for="ch" forName="Parent3" refType="h" fact="0.7306"/>
              <dgm:constr type="w" for="ch" forName="Parent3" refType="w" fact="0.2959"/>
              <dgm:constr type="h" for="ch" forName="Parent3" refType="h" fact="0.1337"/>
              <dgm:constr type="l" for="ch" forName="Child1" refType="w" fact="0.5325"/>
              <dgm:constr type="t" for="ch" forName="Child1" refType="h" fact="0.1435"/>
              <dgm:constr type="w" for="ch" forName="Child1" refType="w" fact="0.3195"/>
              <dgm:constr type="h" for="ch" forName="Child1" refType="h" fact="0.1926"/>
              <dgm:constr type="l" for="ch" forName="Child2" refType="w" fact="0.6805"/>
              <dgm:constr type="t" for="ch" forName="Child2" refType="h" fact="0.4217"/>
              <dgm:constr type="w" for="ch" forName="Child2" refType="w" fact="0.3195"/>
              <dgm:constr type="h" for="ch" forName="Child2" refType="h" fact="0.1926"/>
              <dgm:constr type="l" for="ch" forName="Child3" refType="w" fact="0.5325"/>
              <dgm:constr type="t" for="ch" forName="Child3" refType="h" fact="0.6998"/>
              <dgm:constr type="w" for="ch" forName="Child3" refType="w" fact="0.3195"/>
              <dgm:constr type="h" for="ch" forName="Child3" refType="h" fact="0.1926"/>
            </dgm:constrLst>
          </dgm:if>
          <dgm:if name="Name16" axis="ch" ptType="node" func="cnt" op="equ" val="4">
            <dgm:alg type="composite">
              <dgm:param type="ar" val="0.707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1" refType="w" fact="0"/>
              <dgm:constr type="t" for="ch" forName="Accent1" refType="h" fact="0"/>
              <dgm:constr type="w" for="ch" forName="Accent1" refType="w" fact="0.5331"/>
              <dgm:constr type="h" for="ch" forName="Accent1" refType="h" fact="0.3771"/>
              <dgm:constr type="l" for="ch" forName="Accent2" refType="w" fact="0.1481"/>
              <dgm:constr type="t" for="ch" forName="Accent2" refType="h" fact="0.2167"/>
              <dgm:constr type="w" for="ch" forName="Accent2" refType="w" fact="0.5331"/>
              <dgm:constr type="h" for="ch" forName="Accent2" refType="h" fact="0.3771"/>
              <dgm:constr type="l" for="ch" forName="Accent3" refType="w" fact="0"/>
              <dgm:constr type="t" for="ch" forName="Accent3" refType="h" fact="0.4342"/>
              <dgm:constr type="w" for="ch" forName="Accent3" refType="w" fact="0.5331"/>
              <dgm:constr type="h" for="ch" forName="Accent3" refType="h" fact="0.3771"/>
              <dgm:constr type="l" for="ch" forName="Accent4" refType="w" fact="0.186"/>
              <dgm:constr type="t" for="ch" forName="Accent4" refType="h" fact="0.6759"/>
              <dgm:constr type="w" for="ch" forName="Accent4" refType="w" fact="0.458"/>
              <dgm:constr type="h" for="ch" forName="Accent4" refType="h" fact="0.3241"/>
              <dgm:constr type="l" for="ch" forName="Parent1" refType="w" fact="0.1171"/>
              <dgm:constr type="t" for="ch" forName="Parent1" refType="h" fact="0.1365"/>
              <dgm:constr type="w" for="ch" forName="Parent1" refType="w" fact="0.2975"/>
              <dgm:constr type="h" for="ch" forName="Parent1" refType="h" fact="0.1052"/>
              <dgm:constr type="l" for="ch" forName="Parent2" refType="w" fact="0.2658"/>
              <dgm:constr type="t" for="ch" forName="Parent2" refType="h" fact="0.3536"/>
              <dgm:constr type="w" for="ch" forName="Parent2" refType="w" fact="0.2975"/>
              <dgm:constr type="h" for="ch" forName="Parent2" refType="h" fact="0.1052"/>
              <dgm:constr type="l" for="ch" forName="Parent3" refType="w" fact="0.1171"/>
              <dgm:constr type="t" for="ch" forName="Parent3" refType="h" fact="0.5707"/>
              <dgm:constr type="w" for="ch" forName="Parent3" refType="w" fact="0.2975"/>
              <dgm:constr type="h" for="ch" forName="Parent3" refType="h" fact="0.1052"/>
              <dgm:constr type="l" for="ch" forName="Parent4" refType="w" fact="0.2658"/>
              <dgm:constr type="t" for="ch" forName="Parent4" refType="h" fact="0.7878"/>
              <dgm:constr type="w" for="ch" forName="Parent4" refType="w" fact="0.2975"/>
              <dgm:constr type="h" for="ch" forName="Parent4" refType="h" fact="0.1052"/>
              <dgm:constr type="l" for="ch" forName="Child1" refType="w" fact="0.5348"/>
              <dgm:constr type="t" for="ch" forName="Child1" refType="h" fact="0.1119"/>
              <dgm:constr type="w" for="ch" forName="Child1" refType="w" fact="0.3196"/>
              <dgm:constr type="h" for="ch" forName="Child1" refType="h" fact="0.15"/>
              <dgm:constr type="l" for="ch" forName="Child2" refType="w" fact="0.6804"/>
              <dgm:constr type="t" for="ch" forName="Child2" refType="h" fact="0.3312"/>
              <dgm:constr type="w" for="ch" forName="Child2" refType="w" fact="0.3196"/>
              <dgm:constr type="h" for="ch" forName="Child2" refType="h" fact="0.15"/>
              <dgm:constr type="l" for="ch" forName="Child3" refType="w" fact="0.5348"/>
              <dgm:constr type="t" for="ch" forName="Child3" refType="h" fact="0.5461"/>
              <dgm:constr type="w" for="ch" forName="Child3" refType="w" fact="0.3196"/>
              <dgm:constr type="h" for="ch" forName="Child3" refType="h" fact="0.15"/>
              <dgm:constr type="l" for="ch" forName="Child4" refType="w" fact="0.6804"/>
              <dgm:constr type="t" for="ch" forName="Child4" refType="h" fact="0.7632"/>
              <dgm:constr type="w" for="ch" forName="Child4" refType="w" fact="0.3196"/>
              <dgm:constr type="h" for="ch" forName="Child4" refType="h" fact="0.15"/>
            </dgm:constrLst>
          </dgm:if>
          <dgm:if name="Name17" axis="ch" ptType="node" func="cnt" op="equ" val="5">
            <dgm:alg type="composite">
              <dgm:param type="ar" val="0.581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1" refType="w" fact="0"/>
              <dgm:constr type="t" for="ch" forName="Accent1" refType="h" fact="0"/>
              <dgm:constr type="w" for="ch" forName="Accent1" refType="w" fact="0.5331"/>
              <dgm:constr type="h" for="ch" forName="Accent1" refType="h" fact="0.3098"/>
              <dgm:constr type="l" for="ch" forName="Accent2" refType="w" fact="0.1481"/>
              <dgm:constr type="t" for="ch" forName="Accent2" refType="h" fact="0.178"/>
              <dgm:constr type="w" for="ch" forName="Accent2" refType="w" fact="0.5331"/>
              <dgm:constr type="h" for="ch" forName="Accent2" refType="h" fact="0.3098"/>
              <dgm:constr type="l" for="ch" forName="Accent3" refType="w" fact="0"/>
              <dgm:constr type="t" for="ch" forName="Accent3" refType="h" fact="0.3568"/>
              <dgm:constr type="w" for="ch" forName="Accent3" refType="w" fact="0.5331"/>
              <dgm:constr type="h" for="ch" forName="Accent3" refType="h" fact="0.3098"/>
              <dgm:constr type="l" for="ch" forName="Accent4" refType="w" fact="0.1481"/>
              <dgm:constr type="t" for="ch" forName="Accent4" refType="h" fact="0.5351"/>
              <dgm:constr type="w" for="ch" forName="Accent4" refType="w" fact="0.5331"/>
              <dgm:constr type="h" for="ch" forName="Accent4" refType="h" fact="0.3098"/>
              <dgm:constr type="l" for="ch" forName="Accent5" refType="w" fact="0.0378"/>
              <dgm:constr type="t" for="ch" forName="Accent5" refType="h" fact="0.7337"/>
              <dgm:constr type="w" for="ch" forName="Accent5" refType="w" fact="0.458"/>
              <dgm:constr type="h" for="ch" forName="Accent5" refType="h" fact="0.2663"/>
              <dgm:constr type="l" for="ch" forName="Parent1" refType="w" fact="0.1171"/>
              <dgm:constr type="t" for="ch" forName="Parent1" refType="h" fact="0.1122"/>
              <dgm:constr type="w" for="ch" forName="Parent1" refType="w" fact="0.2975"/>
              <dgm:constr type="h" for="ch" forName="Parent1" refType="h" fact="0.0864"/>
              <dgm:constr type="l" for="ch" forName="Parent2" refType="w" fact="0.2658"/>
              <dgm:constr type="t" for="ch" forName="Parent2" refType="h" fact="0.2906"/>
              <dgm:constr type="w" for="ch" forName="Parent2" refType="w" fact="0.2975"/>
              <dgm:constr type="h" for="ch" forName="Parent2" refType="h" fact="0.0864"/>
              <dgm:constr type="l" for="ch" forName="Parent3" refType="w" fact="0.1171"/>
              <dgm:constr type="t" for="ch" forName="Parent3" refType="h" fact="0.4689"/>
              <dgm:constr type="w" for="ch" forName="Parent3" refType="w" fact="0.2975"/>
              <dgm:constr type="h" for="ch" forName="Parent3" refType="h" fact="0.0864"/>
              <dgm:constr type="l" for="ch" forName="Parent4" refType="w" fact="0.2658"/>
              <dgm:constr type="t" for="ch" forName="Parent4" refType="h" fact="0.6473"/>
              <dgm:constr type="w" for="ch" forName="Parent4" refType="w" fact="0.2975"/>
              <dgm:constr type="h" for="ch" forName="Parent4" refType="h" fact="0.0864"/>
              <dgm:constr type="l" for="ch" forName="Parent5" refType="w" fact="0.1171"/>
              <dgm:constr type="t" for="ch" forName="Parent5" refType="h" fact="0.8257"/>
              <dgm:constr type="w" for="ch" forName="Parent5" refType="w" fact="0.2975"/>
              <dgm:constr type="h" for="ch" forName="Parent5" refType="h" fact="0.0864"/>
              <dgm:constr type="l" for="ch" forName="Child1" refType="w" fact="0.5348"/>
              <dgm:constr type="t" for="ch" forName="Child1" refType="h" fact="0.0919"/>
              <dgm:constr type="w" for="ch" forName="Child1" refType="w" fact="0.3196"/>
              <dgm:constr type="h" for="ch" forName="Child1" refType="h" fact="0.1232"/>
              <dgm:constr type="l" for="ch" forName="Child2" refType="w" fact="0.6804"/>
              <dgm:constr type="t" for="ch" forName="Child2" refType="h" fact="0.2722"/>
              <dgm:constr type="w" for="ch" forName="Child2" refType="w" fact="0.3196"/>
              <dgm:constr type="h" for="ch" forName="Child2" refType="h" fact="0.1232"/>
              <dgm:constr type="l" for="ch" forName="Child3" refType="w" fact="0.5348"/>
              <dgm:constr type="t" for="ch" forName="Child3" refType="h" fact="0.4487"/>
              <dgm:constr type="w" for="ch" forName="Child3" refType="w" fact="0.3196"/>
              <dgm:constr type="h" for="ch" forName="Child3" refType="h" fact="0.1232"/>
              <dgm:constr type="l" for="ch" forName="Child4" refType="w" fact="0.6804"/>
              <dgm:constr type="t" for="ch" forName="Child4" refType="h" fact="0.6271"/>
              <dgm:constr type="w" for="ch" forName="Child4" refType="w" fact="0.3196"/>
              <dgm:constr type="h" for="ch" forName="Child4" refType="h" fact="0.1232"/>
              <dgm:constr type="l" for="ch" forName="Child5" refType="w" fact="0.5348"/>
              <dgm:constr type="t" for="ch" forName="Child5" refType="h" fact="0.8073"/>
              <dgm:constr type="w" for="ch" forName="Child5" refType="w" fact="0.3196"/>
              <dgm:constr type="h" for="ch" forName="Child5" refType="h" fact="0.1232"/>
            </dgm:constrLst>
          </dgm:if>
          <dgm:if name="Name18" axis="ch" ptType="node" func="cnt" op="equ" val="6">
            <dgm:alg type="composite">
              <dgm:param type="ar" val="0.493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Accent1" refType="w" fact="0"/>
              <dgm:constr type="t" for="ch" forName="Accent1" refType="h" fact="0"/>
              <dgm:constr type="w" for="ch" forName="Accent1" refType="w" fact="0.5331"/>
              <dgm:constr type="h" for="ch" forName="Accent1" refType="h" fact="0.2629"/>
              <dgm:constr type="l" for="ch" forName="Accent2" refType="w" fact="0.1481"/>
              <dgm:constr type="t" for="ch" forName="Accent2" refType="h" fact="0.1511"/>
              <dgm:constr type="w" for="ch" forName="Accent2" refType="w" fact="0.5331"/>
              <dgm:constr type="h" for="ch" forName="Accent2" refType="h" fact="0.2629"/>
              <dgm:constr type="l" for="ch" forName="Accent3" refType="w" fact="0"/>
              <dgm:constr type="t" for="ch" forName="Accent3" refType="h" fact="0.3027"/>
              <dgm:constr type="w" for="ch" forName="Accent3" refType="w" fact="0.5331"/>
              <dgm:constr type="h" for="ch" forName="Accent3" refType="h" fact="0.2629"/>
              <dgm:constr type="l" for="ch" forName="Accent4" refType="w" fact="0.1481"/>
              <dgm:constr type="t" for="ch" forName="Accent4" refType="h" fact="0.4541"/>
              <dgm:constr type="w" for="ch" forName="Accent4" refType="w" fact="0.5331"/>
              <dgm:constr type="h" for="ch" forName="Accent4" refType="h" fact="0.2629"/>
              <dgm:constr type="l" for="ch" forName="Accent5" refType="w" fact="0"/>
              <dgm:constr type="t" for="ch" forName="Accent5" refType="h" fact="0.6053"/>
              <dgm:constr type="w" for="ch" forName="Accent5" refType="w" fact="0.5331"/>
              <dgm:constr type="h" for="ch" forName="Accent5" refType="h" fact="0.2629"/>
              <dgm:constr type="l" for="ch" forName="Accent6" refType="w" fact="0.186"/>
              <dgm:constr type="t" for="ch" forName="Accent6" refType="h" fact="0.774"/>
              <dgm:constr type="w" for="ch" forName="Accent6" refType="w" fact="0.458"/>
              <dgm:constr type="h" for="ch" forName="Accent6" refType="h" fact="0.226"/>
              <dgm:constr type="l" for="ch" forName="Parent1" refType="w" fact="0.1171"/>
              <dgm:constr type="t" for="ch" forName="Parent1" refType="h" fact="0.0952"/>
              <dgm:constr type="w" for="ch" forName="Parent1" refType="w" fact="0.2975"/>
              <dgm:constr type="h" for="ch" forName="Parent1" refType="h" fact="0.0733"/>
              <dgm:constr type="l" for="ch" forName="Parent2" refType="w" fact="0.2658"/>
              <dgm:constr type="t" for="ch" forName="Parent2" refType="h" fact="0.2466"/>
              <dgm:constr type="w" for="ch" forName="Parent2" refType="w" fact="0.2975"/>
              <dgm:constr type="h" for="ch" forName="Parent2" refType="h" fact="0.0733"/>
              <dgm:constr type="l" for="ch" forName="Parent3" refType="w" fact="0.1171"/>
              <dgm:constr type="t" for="ch" forName="Parent3" refType="h" fact="0.3979"/>
              <dgm:constr type="w" for="ch" forName="Parent3" refType="w" fact="0.2975"/>
              <dgm:constr type="h" for="ch" forName="Parent3" refType="h" fact="0.0733"/>
              <dgm:constr type="l" for="ch" forName="Parent4" refType="w" fact="0.2658"/>
              <dgm:constr type="t" for="ch" forName="Parent4" refType="h" fact="0.5493"/>
              <dgm:constr type="w" for="ch" forName="Parent4" refType="w" fact="0.2975"/>
              <dgm:constr type="h" for="ch" forName="Parent4" refType="h" fact="0.0733"/>
              <dgm:constr type="l" for="ch" forName="Parent5" refType="w" fact="0.1171"/>
              <dgm:constr type="t" for="ch" forName="Parent5" refType="h" fact="0.7005"/>
              <dgm:constr type="w" for="ch" forName="Parent5" refType="w" fact="0.2975"/>
              <dgm:constr type="h" for="ch" forName="Parent5" refType="h" fact="0.0733"/>
              <dgm:constr type="l" for="ch" forName="Parent6" refType="w" fact="0.2658"/>
              <dgm:constr type="t" for="ch" forName="Parent6" refType="h" fact="0.8519"/>
              <dgm:constr type="w" for="ch" forName="Parent6" refType="w" fact="0.2975"/>
              <dgm:constr type="h" for="ch" forName="Parent6" refType="h" fact="0.0733"/>
              <dgm:constr type="l" for="ch" forName="Child1" refType="w" fact="0.5348"/>
              <dgm:constr type="t" for="ch" forName="Child1" refType="h" fact="0.078"/>
              <dgm:constr type="w" for="ch" forName="Child1" refType="w" fact="0.3196"/>
              <dgm:constr type="h" for="ch" forName="Child1" refType="h" fact="0.1046"/>
              <dgm:constr type="l" for="ch" forName="Child2" refType="w" fact="0.6804"/>
              <dgm:constr type="t" for="ch" forName="Child2" refType="h" fact="0.231"/>
              <dgm:constr type="w" for="ch" forName="Child2" refType="w" fact="0.3196"/>
              <dgm:constr type="h" for="ch" forName="Child2" refType="h" fact="0.1046"/>
              <dgm:constr type="l" for="ch" forName="Child3" refType="w" fact="0.5348"/>
              <dgm:constr type="t" for="ch" forName="Child3" refType="h" fact="0.3808"/>
              <dgm:constr type="w" for="ch" forName="Child3" refType="w" fact="0.3196"/>
              <dgm:constr type="h" for="ch" forName="Child3" refType="h" fact="0.1046"/>
              <dgm:constr type="l" for="ch" forName="Child4" refType="w" fact="0.6804"/>
              <dgm:constr type="t" for="ch" forName="Child4" refType="h" fact="0.5322"/>
              <dgm:constr type="w" for="ch" forName="Child4" refType="w" fact="0.3196"/>
              <dgm:constr type="h" for="ch" forName="Child4" refType="h" fact="0.1046"/>
              <dgm:constr type="l" for="ch" forName="Child5" refType="w" fact="0.5348"/>
              <dgm:constr type="t" for="ch" forName="Child5" refType="h" fact="0.6833"/>
              <dgm:constr type="w" for="ch" forName="Child5" refType="w" fact="0.3196"/>
              <dgm:constr type="h" for="ch" forName="Child5" refType="h" fact="0.1046"/>
              <dgm:constr type="l" for="ch" forName="Child6" refType="w" fact="0.6804"/>
              <dgm:constr type="t" for="ch" forName="Child6" refType="h" fact="0.8347"/>
              <dgm:constr type="w" for="ch" forName="Child6" refType="w" fact="0.3196"/>
              <dgm:constr type="h" for="ch" forName="Child6" refType="h" fact="0.1046"/>
            </dgm:constrLst>
          </dgm:if>
          <dgm:else name="Name19">
            <dgm:alg type="composite">
              <dgm:param type="ar" val="0.428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Accent1" refType="w" fact="0"/>
              <dgm:constr type="t" for="ch" forName="Accent1" refType="h" fact="0"/>
              <dgm:constr type="w" for="ch" forName="Accent1" refType="w" fact="0.5331"/>
              <dgm:constr type="h" for="ch" forName="Accent1" refType="h" fact="0.2284"/>
              <dgm:constr type="l" for="ch" forName="Accent2" refType="w" fact="0.1481"/>
              <dgm:constr type="t" for="ch" forName="Accent2" refType="h" fact="0.1312"/>
              <dgm:constr type="w" for="ch" forName="Accent2" refType="w" fact="0.5331"/>
              <dgm:constr type="h" for="ch" forName="Accent2" refType="h" fact="0.2284"/>
              <dgm:constr type="l" for="ch" forName="Accent3" refType="w" fact="0"/>
              <dgm:constr type="t" for="ch" forName="Accent3" refType="h" fact="0.263"/>
              <dgm:constr type="w" for="ch" forName="Accent3" refType="w" fact="0.5331"/>
              <dgm:constr type="h" for="ch" forName="Accent3" refType="h" fact="0.2284"/>
              <dgm:constr type="l" for="ch" forName="Accent4" refType="w" fact="0.1481"/>
              <dgm:constr type="t" for="ch" forName="Accent4" refType="h" fact="0.3945"/>
              <dgm:constr type="w" for="ch" forName="Accent4" refType="w" fact="0.5331"/>
              <dgm:constr type="h" for="ch" forName="Accent4" refType="h" fact="0.2284"/>
              <dgm:constr type="l" for="ch" forName="Accent5" refType="w" fact="0"/>
              <dgm:constr type="t" for="ch" forName="Accent5" refType="h" fact="0.5258"/>
              <dgm:constr type="w" for="ch" forName="Accent5" refType="w" fact="0.5331"/>
              <dgm:constr type="h" for="ch" forName="Accent5" refType="h" fact="0.2284"/>
              <dgm:constr type="l" for="ch" forName="Accent6" refType="w" fact="0.1481"/>
              <dgm:constr type="t" for="ch" forName="Accent6" refType="h" fact="0.6573"/>
              <dgm:constr type="w" for="ch" forName="Accent6" refType="w" fact="0.5331"/>
              <dgm:constr type="h" for="ch" forName="Accent6" refType="h" fact="0.2284"/>
              <dgm:constr type="l" for="ch" forName="Accent7" refType="w" fact="0.0378"/>
              <dgm:constr type="t" for="ch" forName="Accent7" refType="h" fact="0.8037"/>
              <dgm:constr type="w" for="ch" forName="Accent7" refType="w" fact="0.458"/>
              <dgm:constr type="h" for="ch" forName="Accent7" refType="h" fact="0.1963"/>
              <dgm:constr type="l" for="ch" forName="Parent1" refType="w" fact="0.1171"/>
              <dgm:constr type="t" for="ch" forName="Parent1" refType="h" fact="0.0827"/>
              <dgm:constr type="w" for="ch" forName="Parent1" refType="w" fact="0.2975"/>
              <dgm:constr type="h" for="ch" forName="Parent1" refType="h" fact="0.0637"/>
              <dgm:constr type="l" for="ch" forName="Parent2" refType="w" fact="0.2658"/>
              <dgm:constr type="t" for="ch" forName="Parent2" refType="h" fact="0.2142"/>
              <dgm:constr type="w" for="ch" forName="Parent2" refType="w" fact="0.2975"/>
              <dgm:constr type="h" for="ch" forName="Parent2" refType="h" fact="0.0637"/>
              <dgm:constr type="l" for="ch" forName="Parent3" refType="w" fact="0.1171"/>
              <dgm:constr type="t" for="ch" forName="Parent3" refType="h" fact="0.3457"/>
              <dgm:constr type="w" for="ch" forName="Parent3" refType="w" fact="0.2975"/>
              <dgm:constr type="h" for="ch" forName="Parent3" refType="h" fact="0.0637"/>
              <dgm:constr type="l" for="ch" forName="Parent4" refType="w" fact="0.2658"/>
              <dgm:constr type="t" for="ch" forName="Parent4" refType="h" fact="0.4772"/>
              <dgm:constr type="w" for="ch" forName="Parent4" refType="w" fact="0.2975"/>
              <dgm:constr type="h" for="ch" forName="Parent4" refType="h" fact="0.0637"/>
              <dgm:constr type="l" for="ch" forName="Parent5" refType="w" fact="0.1171"/>
              <dgm:constr type="t" for="ch" forName="Parent5" refType="h" fact="0.6085"/>
              <dgm:constr type="w" for="ch" forName="Parent5" refType="w" fact="0.2975"/>
              <dgm:constr type="h" for="ch" forName="Parent5" refType="h" fact="0.0637"/>
              <dgm:constr type="l" for="ch" forName="Parent6" refType="w" fact="0.2658"/>
              <dgm:constr type="t" for="ch" forName="Parent6" refType="h" fact="0.74"/>
              <dgm:constr type="w" for="ch" forName="Parent6" refType="w" fact="0.2975"/>
              <dgm:constr type="h" for="ch" forName="Parent6" refType="h" fact="0.0637"/>
              <dgm:constr type="l" for="ch" forName="Parent7" refType="w" fact="0.1171"/>
              <dgm:constr type="t" for="ch" forName="Parent7" refType="h" fact="0.8715"/>
              <dgm:constr type="w" for="ch" forName="Parent7" refType="w" fact="0.2975"/>
              <dgm:constr type="h" for="ch" forName="Parent7" refType="h" fact="0.0637"/>
              <dgm:constr type="l" for="ch" forName="Child1" refType="w" fact="0.5348"/>
              <dgm:constr type="t" for="ch" forName="Child1" refType="h" fact="0.0678"/>
              <dgm:constr type="w" for="ch" forName="Child1" refType="w" fact="0.3196"/>
              <dgm:constr type="h" for="ch" forName="Child1" refType="h" fact="0.0908"/>
              <dgm:constr type="l" for="ch" forName="Child2" refType="w" fact="0.6804"/>
              <dgm:constr type="t" for="ch" forName="Child2" refType="h" fact="0.2006"/>
              <dgm:constr type="w" for="ch" forName="Child2" refType="w" fact="0.3196"/>
              <dgm:constr type="h" for="ch" forName="Child2" refType="h" fact="0.0908"/>
              <dgm:constr type="l" for="ch" forName="Child3" refType="w" fact="0.5348"/>
              <dgm:constr type="t" for="ch" forName="Child3" refType="h" fact="0.3308"/>
              <dgm:constr type="w" for="ch" forName="Child3" refType="w" fact="0.3196"/>
              <dgm:constr type="h" for="ch" forName="Child3" refType="h" fact="0.0908"/>
              <dgm:constr type="l" for="ch" forName="Child4" refType="w" fact="0.6804"/>
              <dgm:constr type="t" for="ch" forName="Child4" refType="h" fact="0.4623"/>
              <dgm:constr type="w" for="ch" forName="Child4" refType="w" fact="0.3196"/>
              <dgm:constr type="h" for="ch" forName="Child4" refType="h" fact="0.0908"/>
              <dgm:constr type="l" for="ch" forName="Child5" refType="w" fact="0.5348"/>
              <dgm:constr type="t" for="ch" forName="Child5" refType="h" fact="0.5936"/>
              <dgm:constr type="w" for="ch" forName="Child5" refType="w" fact="0.3196"/>
              <dgm:constr type="h" for="ch" forName="Child5" refType="h" fact="0.0908"/>
              <dgm:constr type="l" for="ch" forName="Child6" refType="w" fact="0.6804"/>
              <dgm:constr type="t" for="ch" forName="Child6" refType="h" fact="0.7251"/>
              <dgm:constr type="w" for="ch" forName="Child6" refType="w" fact="0.3196"/>
              <dgm:constr type="h" for="ch" forName="Child6" refType="h" fact="0.0908"/>
              <dgm:constr type="l" for="ch" forName="Child7" refType="w" fact="0.5348"/>
              <dgm:constr type="t" for="ch" forName="Child7" refType="h" fact="0.8579"/>
              <dgm:constr type="w" for="ch" forName="Child7" refType="w" fact="0.3196"/>
              <dgm:constr type="h" for="ch" forName="Child7" refType="h" fact="0.0908"/>
            </dgm:constrLst>
          </dgm:else>
        </dgm:choose>
      </dgm:else>
    </dgm:choose>
    <dgm:forEach name="wrapper" axis="self" ptType="parTrans">
      <dgm:forEach name="accentRepeat" axis="self">
        <dgm:layoutNode name="Accent" styleLbl="node1">
          <dgm:alg type="sp"/>
          <dgm:choose name="Name20">
            <dgm:if name="Name21" func="var" arg="dir" op="equ" val="norm">
              <dgm:choose name="Name22">
                <dgm:if name="Name23" axis="precedSib" ptType="node" func="cnt" op="equ" val="0">
                  <dgm:choose name="Name24">
                    <dgm:if name="Name25" axis="followSib" ptType="node" func="cnt" op="equ" val="0">
                      <dgm:shape xmlns:r="http://schemas.openxmlformats.org/officeDocument/2006/relationships" type="circularArrow" r:blip="">
                        <dgm:adjLst>
                          <dgm:adj idx="1" val="0.1098"/>
                          <dgm:adj idx="2" val="19.0387"/>
                          <dgm:adj idx="3" val="150"/>
                          <dgm:adj idx="4" val="180"/>
                          <dgm:adj idx="5" val="0.125"/>
                        </dgm:adjLst>
                      </dgm:shape>
                    </dgm:if>
                    <dgm:else name="Name26">
                      <dgm:shape xmlns:r="http://schemas.openxmlformats.org/officeDocument/2006/relationships" type="circularArrow" r:blip="">
                        <dgm:adjLst>
                          <dgm:adj idx="1" val="0.1098"/>
                          <dgm:adj idx="2" val="19.0387"/>
                          <dgm:adj idx="3" val="75"/>
                          <dgm:adj idx="4" val="180"/>
                          <dgm:adj idx="5" val="0.125"/>
                        </dgm:adjLst>
                      </dgm:shape>
                    </dgm:else>
                  </dgm:choose>
                </dgm:if>
                <dgm:else name="Name27">
                  <dgm:choose name="Name28">
                    <dgm:if name="Name29" axis="followSib" ptType="node" func="cnt" op="equ" val="0">
                      <dgm:choose name="Name30">
                        <dgm:if name="Name31" axis="precedSib" ptType="node" func="cnt" op="equ" val="1">
                          <dgm:shape xmlns:r="http://schemas.openxmlformats.org/officeDocument/2006/relationships" type="blockArc" r:blip="">
                            <dgm:adjLst>
                              <dgm:adj idx="1" val="0"/>
                              <dgm:adj idx="2" val="-45"/>
                              <dgm:adj idx="3" val="0.1274"/>
                            </dgm:adjLst>
                          </dgm:shape>
                        </dgm:if>
                        <dgm:if name="Name32" axis="precedSib" ptType="node" func="cnt" op="equ" val="2">
                          <dgm:shape xmlns:r="http://schemas.openxmlformats.org/officeDocument/2006/relationships" type="blockArc" r:blip="">
                            <dgm:adjLst>
                              <dgm:adj idx="1" val="-135"/>
                              <dgm:adj idx="2" val="180"/>
                              <dgm:adj idx="3" val="0.1274"/>
                            </dgm:adjLst>
                          </dgm:shape>
                        </dgm:if>
                        <dgm:if name="Name33" axis="precedSib" ptType="node" func="cnt" op="equ" val="3">
                          <dgm:shape xmlns:r="http://schemas.openxmlformats.org/officeDocument/2006/relationships" type="blockArc" r:blip="">
                            <dgm:adjLst>
                              <dgm:adj idx="1" val="0"/>
                              <dgm:adj idx="2" val="-45"/>
                              <dgm:adj idx="3" val="0.1274"/>
                            </dgm:adjLst>
                          </dgm:shape>
                        </dgm:if>
                        <dgm:if name="Name34" axis="precedSib" ptType="node" func="cnt" op="equ" val="4">
                          <dgm:shape xmlns:r="http://schemas.openxmlformats.org/officeDocument/2006/relationships" type="blockArc" r:blip="">
                            <dgm:adjLst>
                              <dgm:adj idx="1" val="-135"/>
                              <dgm:adj idx="2" val="180"/>
                              <dgm:adj idx="3" val="0.1274"/>
                            </dgm:adjLst>
                          </dgm:shape>
                        </dgm:if>
                        <dgm:if name="Name35" axis="precedSib" ptType="node" func="cnt" op="equ" val="5">
                          <dgm:shape xmlns:r="http://schemas.openxmlformats.org/officeDocument/2006/relationships" type="blockArc" r:blip="">
                            <dgm:adjLst>
                              <dgm:adj idx="1" val="0"/>
                              <dgm:adj idx="2" val="-45"/>
                              <dgm:adj idx="3" val="0.1274"/>
                            </dgm:adjLst>
                          </dgm:shape>
                        </dgm:if>
                        <dgm:if name="Name36" axis="precedSib" ptType="node" func="cnt" op="equ" val="6">
                          <dgm:shape xmlns:r="http://schemas.openxmlformats.org/officeDocument/2006/relationships" type="blockArc" r:blip="">
                            <dgm:adjLst>
                              <dgm:adj idx="1" val="-135"/>
                              <dgm:adj idx="2" val="180"/>
                              <dgm:adj idx="3" val="0.1274"/>
                            </dgm:adjLst>
                          </dgm:shape>
                        </dgm:if>
                        <dgm:else name="Name37"/>
                      </dgm:choose>
                    </dgm:if>
                    <dgm:else name="Name38">
                      <dgm:choose name="Name39">
                        <dgm:if name="Name40" axis="precedSib" ptType="node" func="cnt" op="equ" val="0">
                          <dgm:shape xmlns:r="http://schemas.openxmlformats.org/officeDocument/2006/relationships" type="blockArc" r:blip="">
                            <dgm:adjLst>
                              <dgm:adj idx="1" val="-133.1632"/>
                              <dgm:adj idx="2" val="65"/>
                              <dgm:adj idx="3" val="0.13"/>
                            </dgm:adjLst>
                          </dgm:shape>
                        </dgm:if>
                        <dgm:if name="Name41" axis="precedSib" ptType="node" func="cnt" op="equ" val="1">
                          <dgm:shape xmlns:r="http://schemas.openxmlformats.org/officeDocument/2006/relationships" type="leftCircularArrow" r:blip="">
                            <dgm:adjLst>
                              <dgm:adj idx="1" val="0.1098"/>
                              <dgm:adj idx="2" val="19.0387"/>
                              <dgm:adj idx="3" val="105"/>
                              <dgm:adj idx="4" val="-45"/>
                              <dgm:adj idx="5" val="0.125"/>
                            </dgm:adjLst>
                          </dgm:shape>
                        </dgm:if>
                        <dgm:if name="Name42" axis="precedSib" ptType="node" func="cnt" op="equ" val="2">
                          <dgm:shape xmlns:r="http://schemas.openxmlformats.org/officeDocument/2006/relationships" type="circularArrow" r:blip="">
                            <dgm:adjLst>
                              <dgm:adj idx="1" val="0.1098"/>
                              <dgm:adj idx="2" val="19.0387"/>
                              <dgm:adj idx="3" val="75"/>
                              <dgm:adj idx="4" val="-135"/>
                              <dgm:adj idx="5" val="0.125"/>
                            </dgm:adjLst>
                          </dgm:shape>
                        </dgm:if>
                        <dgm:if name="Name43" axis="precedSib" ptType="node" func="cnt" op="equ" val="3">
                          <dgm:shape xmlns:r="http://schemas.openxmlformats.org/officeDocument/2006/relationships" type="leftCircularArrow" r:blip="">
                            <dgm:adjLst>
                              <dgm:adj idx="1" val="0.1098"/>
                              <dgm:adj idx="2" val="19.0387"/>
                              <dgm:adj idx="3" val="105"/>
                              <dgm:adj idx="4" val="-45"/>
                              <dgm:adj idx="5" val="0.125"/>
                            </dgm:adjLst>
                          </dgm:shape>
                        </dgm:if>
                        <dgm:if name="Name44" axis="precedSib" ptType="node" func="cnt" op="equ" val="4">
                          <dgm:shape xmlns:r="http://schemas.openxmlformats.org/officeDocument/2006/relationships" type="circularArrow" r:blip="">
                            <dgm:adjLst>
                              <dgm:adj idx="1" val="0.1098"/>
                              <dgm:adj idx="2" val="19.0387"/>
                              <dgm:adj idx="3" val="75"/>
                              <dgm:adj idx="4" val="-135"/>
                              <dgm:adj idx="5" val="0.125"/>
                            </dgm:adjLst>
                          </dgm:shape>
                        </dgm:if>
                        <dgm:if name="Name45" axis="precedSib" ptType="node" func="cnt" op="equ" val="5">
                          <dgm:shape xmlns:r="http://schemas.openxmlformats.org/officeDocument/2006/relationships" type="leftCircularArrow" r:blip="">
                            <dgm:adjLst>
                              <dgm:adj idx="1" val="0.1098"/>
                              <dgm:adj idx="2" val="19.0387"/>
                              <dgm:adj idx="3" val="105"/>
                              <dgm:adj idx="4" val="-45"/>
                              <dgm:adj idx="5" val="0.125"/>
                            </dgm:adjLst>
                          </dgm:shape>
                        </dgm:if>
                        <dgm:if name="Name46" axis="precedSib" ptType="node" func="cnt" op="equ" val="6">
                          <dgm:shape xmlns:r="http://schemas.openxmlformats.org/officeDocument/2006/relationships" type="blockArc" r:blip="">
                            <dgm:adjLst>
                              <dgm:adj idx="1" val="-135"/>
                              <dgm:adj idx="2" val="180"/>
                              <dgm:adj idx="3" val="0.1274"/>
                            </dgm:adjLst>
                          </dgm:shape>
                        </dgm:if>
                        <dgm:else name="Name47"/>
                      </dgm:choose>
                    </dgm:else>
                  </dgm:choose>
                </dgm:else>
              </dgm:choose>
            </dgm:if>
            <dgm:else name="Name48">
              <dgm:choose name="Name49">
                <dgm:if name="Name50" axis="precedSib" ptType="node" func="cnt" op="equ" val="0">
                  <dgm:choose name="Name51">
                    <dgm:if name="Name52" axis="followSib" ptType="node" func="cnt" op="equ" val="0">
                      <dgm:shape xmlns:r="http://schemas.openxmlformats.org/officeDocument/2006/relationships" type="leftCircularArrow" r:blip="">
                        <dgm:adjLst>
                          <dgm:adj idx="1" val="0.1098"/>
                          <dgm:adj idx="2" val="19.0387"/>
                          <dgm:adj idx="3" val="30"/>
                          <dgm:adj idx="4" val="0"/>
                          <dgm:adj idx="5" val="0.125"/>
                        </dgm:adjLst>
                      </dgm:shape>
                    </dgm:if>
                    <dgm:else name="Name53">
                      <dgm:shape xmlns:r="http://schemas.openxmlformats.org/officeDocument/2006/relationships" type="leftCircularArrow" r:blip="">
                        <dgm:adjLst>
                          <dgm:adj idx="1" val="0.1098"/>
                          <dgm:adj idx="2" val="19.0387"/>
                          <dgm:adj idx="3" val="105"/>
                          <dgm:adj idx="4" val="0"/>
                          <dgm:adj idx="5" val="0.125"/>
                        </dgm:adjLst>
                      </dgm:shape>
                    </dgm:else>
                  </dgm:choose>
                </dgm:if>
                <dgm:else name="Name54">
                  <dgm:choose name="Name55">
                    <dgm:if name="Name56" axis="followSib" ptType="node" func="cnt" op="equ" val="0">
                      <dgm:choose name="Name57">
                        <dgm:if name="Name58" axis="precedSib" ptType="node" func="cnt" op="equ" val="1">
                          <dgm:shape xmlns:r="http://schemas.openxmlformats.org/officeDocument/2006/relationships" type="blockArc" r:blip="">
                            <dgm:adjLst>
                              <dgm:adj idx="1" val="-135"/>
                              <dgm:adj idx="2" val="180"/>
                              <dgm:adj idx="3" val="0.1274"/>
                            </dgm:adjLst>
                          </dgm:shape>
                        </dgm:if>
                        <dgm:if name="Name59" axis="precedSib" ptType="node" func="cnt" op="equ" val="2">
                          <dgm:shape xmlns:r="http://schemas.openxmlformats.org/officeDocument/2006/relationships" type="blockArc" r:blip="">
                            <dgm:adjLst>
                              <dgm:adj idx="1" val="0"/>
                              <dgm:adj idx="2" val="-45"/>
                              <dgm:adj idx="3" val="0.1274"/>
                            </dgm:adjLst>
                          </dgm:shape>
                        </dgm:if>
                        <dgm:if name="Name60" axis="precedSib" ptType="node" func="cnt" op="equ" val="3">
                          <dgm:shape xmlns:r="http://schemas.openxmlformats.org/officeDocument/2006/relationships" type="blockArc" r:blip="">
                            <dgm:adjLst>
                              <dgm:adj idx="1" val="-135"/>
                              <dgm:adj idx="2" val="180"/>
                              <dgm:adj idx="3" val="0.1274"/>
                            </dgm:adjLst>
                          </dgm:shape>
                        </dgm:if>
                        <dgm:if name="Name61" axis="precedSib" ptType="node" func="cnt" op="equ" val="4">
                          <dgm:shape xmlns:r="http://schemas.openxmlformats.org/officeDocument/2006/relationships" type="blockArc" r:blip="">
                            <dgm:adjLst>
                              <dgm:adj idx="1" val="0"/>
                              <dgm:adj idx="2" val="-45"/>
                              <dgm:adj idx="3" val="0.1274"/>
                            </dgm:adjLst>
                          </dgm:shape>
                        </dgm:if>
                        <dgm:if name="Name62" axis="precedSib" ptType="node" func="cnt" op="equ" val="5">
                          <dgm:shape xmlns:r="http://schemas.openxmlformats.org/officeDocument/2006/relationships" type="blockArc" r:blip="">
                            <dgm:adjLst>
                              <dgm:adj idx="1" val="-135"/>
                              <dgm:adj idx="2" val="180"/>
                              <dgm:adj idx="3" val="0.1274"/>
                            </dgm:adjLst>
                          </dgm:shape>
                        </dgm:if>
                        <dgm:if name="Name63" axis="precedSib" ptType="node" func="cnt" op="equ" val="6">
                          <dgm:shape xmlns:r="http://schemas.openxmlformats.org/officeDocument/2006/relationships" type="blockArc" r:blip="">
                            <dgm:adjLst>
                              <dgm:adj idx="1" val="0"/>
                              <dgm:adj idx="2" val="-45"/>
                              <dgm:adj idx="3" val="0.1274"/>
                            </dgm:adjLst>
                          </dgm:shape>
                        </dgm:if>
                        <dgm:else name="Name64"/>
                      </dgm:choose>
                    </dgm:if>
                    <dgm:else name="Name65">
                      <dgm:choose name="Name66">
                        <dgm:if name="Name67" axis="precedSib" ptType="node" func="cnt" op="equ" val="0">
                          <dgm:shape xmlns:r="http://schemas.openxmlformats.org/officeDocument/2006/relationships" type="blockArc" r:blip="">
                            <dgm:adjLst>
                              <dgm:adj idx="1" val="-133.1632"/>
                              <dgm:adj idx="2" val="65"/>
                              <dgm:adj idx="3" val="0.13"/>
                            </dgm:adjLst>
                          </dgm:shape>
                        </dgm:if>
                        <dgm:if name="Name68" axis="precedSib" ptType="node" func="cnt" op="equ" val="1">
                          <dgm:shape xmlns:r="http://schemas.openxmlformats.org/officeDocument/2006/relationships" type="circularArrow" r:blip="">
                            <dgm:adjLst>
                              <dgm:adj idx="1" val="0.1098"/>
                              <dgm:adj idx="2" val="19.0387"/>
                              <dgm:adj idx="3" val="75"/>
                              <dgm:adj idx="4" val="-135"/>
                              <dgm:adj idx="5" val="0.125"/>
                            </dgm:adjLst>
                          </dgm:shape>
                        </dgm:if>
                        <dgm:if name="Name69" axis="precedSib" ptType="node" func="cnt" op="equ" val="2">
                          <dgm:shape xmlns:r="http://schemas.openxmlformats.org/officeDocument/2006/relationships" type="leftCircularArrow" r:blip="">
                            <dgm:adjLst>
                              <dgm:adj idx="1" val="0.1098"/>
                              <dgm:adj idx="2" val="19.0387"/>
                              <dgm:adj idx="3" val="105"/>
                              <dgm:adj idx="4" val="-45"/>
                              <dgm:adj idx="5" val="0.125"/>
                            </dgm:adjLst>
                          </dgm:shape>
                        </dgm:if>
                        <dgm:if name="Name70" axis="precedSib" ptType="node" func="cnt" op="equ" val="3">
                          <dgm:shape xmlns:r="http://schemas.openxmlformats.org/officeDocument/2006/relationships" type="circularArrow" r:blip="">
                            <dgm:adjLst>
                              <dgm:adj idx="1" val="0.1098"/>
                              <dgm:adj idx="2" val="19.0387"/>
                              <dgm:adj idx="3" val="75"/>
                              <dgm:adj idx="4" val="-135"/>
                              <dgm:adj idx="5" val="0.125"/>
                            </dgm:adjLst>
                          </dgm:shape>
                        </dgm:if>
                        <dgm:if name="Name71" axis="precedSib" ptType="node" func="cnt" op="equ" val="4">
                          <dgm:shape xmlns:r="http://schemas.openxmlformats.org/officeDocument/2006/relationships" type="leftCircularArrow" r:blip="">
                            <dgm:adjLst>
                              <dgm:adj idx="1" val="0.1098"/>
                              <dgm:adj idx="2" val="19.0387"/>
                              <dgm:adj idx="3" val="105"/>
                              <dgm:adj idx="4" val="-45"/>
                              <dgm:adj idx="5" val="0.125"/>
                            </dgm:adjLst>
                          </dgm:shape>
                        </dgm:if>
                        <dgm:if name="Name72" axis="precedSib" ptType="node" func="cnt" op="equ" val="5">
                          <dgm:shape xmlns:r="http://schemas.openxmlformats.org/officeDocument/2006/relationships" type="circularArrow" r:blip="">
                            <dgm:adjLst>
                              <dgm:adj idx="1" val="0.1098"/>
                              <dgm:adj idx="2" val="19.0387"/>
                              <dgm:adj idx="3" val="75"/>
                              <dgm:adj idx="4" val="-135"/>
                              <dgm:adj idx="5" val="0.125"/>
                            </dgm:adjLst>
                          </dgm:shape>
                        </dgm:if>
                        <dgm:if name="Name73" axis="precedSib" ptType="node" func="cnt" op="equ" val="6">
                          <dgm:shape xmlns:r="http://schemas.openxmlformats.org/officeDocument/2006/relationships" type="blockArc" r:blip="">
                            <dgm:adjLst>
                              <dgm:adj idx="1" val="0"/>
                              <dgm:adj idx="2" val="-45"/>
                              <dgm:adj idx="3" val="0.1274"/>
                            </dgm:adjLst>
                          </dgm:shape>
                        </dgm:if>
                        <dgm:else name="Name74"/>
                      </dgm:choose>
                    </dgm:else>
                  </dgm:choose>
                </dgm:else>
              </dgm:choose>
            </dgm:else>
          </dgm:choose>
          <dgm:presOf/>
        </dgm:layoutNode>
      </dgm:forEach>
    </dgm:forEach>
    <dgm:forEach name="Name75" axis="ch" ptType="node" cnt="1">
      <dgm:layoutNode name="Accent1">
        <dgm:alg type="sp"/>
        <dgm:shape xmlns:r="http://schemas.openxmlformats.org/officeDocument/2006/relationships" r:blip="">
          <dgm:adjLst/>
        </dgm:shape>
        <dgm:presOf/>
        <dgm:constrLst/>
        <dgm:forEach name="Name76" ref="accentRepeat"/>
      </dgm:layoutNode>
      <dgm:choose name="Name77">
        <dgm:if name="Name78" axis="ch" ptType="node" func="cnt" op="gte" val="1">
          <dgm:layoutNode name="Child1"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79"/>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80" axis="ch" ptType="node" st="2" cnt="1">
      <dgm:layoutNode name="Accent2">
        <dgm:alg type="sp"/>
        <dgm:shape xmlns:r="http://schemas.openxmlformats.org/officeDocument/2006/relationships" r:blip="">
          <dgm:adjLst/>
        </dgm:shape>
        <dgm:presOf/>
        <dgm:constrLst/>
        <dgm:forEach name="Name81" ref="accentRepeat"/>
      </dgm:layoutNode>
      <dgm:choose name="Name82">
        <dgm:if name="Name83" axis="ch" ptType="node" func="cnt" op="gte" val="1">
          <dgm:layoutNode name="Child2"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84"/>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choose name="Name87">
        <dgm:if name="Name88" axis="ch" ptType="node" func="cnt" op="gte" val="1">
          <dgm:layoutNode name="Child3"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89"/>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90" axis="ch" ptType="node" st="4" cnt="1">
      <dgm:layoutNode name="Accent4">
        <dgm:alg type="sp"/>
        <dgm:shape xmlns:r="http://schemas.openxmlformats.org/officeDocument/2006/relationships" r:blip="">
          <dgm:adjLst/>
        </dgm:shape>
        <dgm:presOf/>
        <dgm:constrLst/>
        <dgm:forEach name="Name91" ref="accentRepeat"/>
      </dgm:layoutNode>
      <dgm:choose name="Name92">
        <dgm:if name="Name93" axis="ch" ptType="node" func="cnt" op="gte" val="1">
          <dgm:layoutNode name="Child4"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9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95" axis="ch" ptType="node" st="5" cnt="1">
      <dgm:layoutNode name="Accent5">
        <dgm:alg type="sp"/>
        <dgm:shape xmlns:r="http://schemas.openxmlformats.org/officeDocument/2006/relationships" r:blip="">
          <dgm:adjLst/>
        </dgm:shape>
        <dgm:presOf/>
        <dgm:constrLst/>
        <dgm:forEach name="Name96" ref="accentRepeat"/>
      </dgm:layoutNode>
      <dgm:choose name="Name97">
        <dgm:if name="Name98" axis="ch" ptType="node" func="cnt" op="gte" val="1">
          <dgm:layoutNode name="Child5"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99"/>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100" axis="ch" ptType="node" st="6" cnt="1">
      <dgm:layoutNode name="Accent6">
        <dgm:alg type="sp"/>
        <dgm:shape xmlns:r="http://schemas.openxmlformats.org/officeDocument/2006/relationships" r:blip="">
          <dgm:adjLst/>
        </dgm:shape>
        <dgm:presOf/>
        <dgm:constrLst/>
        <dgm:forEach name="Name101" ref="accentRepeat"/>
      </dgm:layoutNode>
      <dgm:choose name="Name102">
        <dgm:if name="Name103" axis="ch" ptType="node" func="cnt" op="gte" val="1">
          <dgm:layoutNode name="Child6"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104"/>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105" axis="ch" ptType="node" st="7" cnt="1">
      <dgm:layoutNode name="Accent7">
        <dgm:alg type="sp"/>
        <dgm:shape xmlns:r="http://schemas.openxmlformats.org/officeDocument/2006/relationships" r:blip="">
          <dgm:adjLst/>
        </dgm:shape>
        <dgm:presOf/>
        <dgm:constrLst/>
        <dgm:forEach name="Name106" ref="accentRepeat"/>
      </dgm:layoutNode>
      <dgm:choose name="Name107">
        <dgm:if name="Name108" axis="ch" ptType="node" func="cnt" op="gte" val="1">
          <dgm:layoutNode name="Child7"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109"/>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layoutNode>
</dgm:layoutDef>
</file>

<file path=ppt/diagrams/layout6.xml><?xml version="1.0" encoding="utf-8"?>
<dgm:layoutDef xmlns:dgm="http://schemas.openxmlformats.org/drawingml/2006/diagram" xmlns:a="http://schemas.openxmlformats.org/drawingml/2006/main" uniqueId="urn:microsoft.com/office/officeart/2009/3/layout/IncreasingArrowsProcess">
  <dgm:title val=""/>
  <dgm:desc val=""/>
  <dgm:catLst>
    <dgm:cat type="process" pri="5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ampData>
  <dgm:styleData>
    <dgm:dataModel>
      <dgm:ptLst>
        <dgm:pt modelId="0" type="doc"/>
        <dgm:pt modelId="10">
          <dgm:prSet phldr="1"/>
        </dgm:pt>
        <dgm:pt modelId="11">
          <dgm:prSet phldr="1"/>
        </dgm:pt>
        <dgm:pt modelId="20">
          <dgm:prSet phldr="1"/>
        </dgm:pt>
        <dgm:pt modelId="21">
          <dgm:prSet phldr="1"/>
        </dgm:pt>
      </dgm:ptLst>
      <dgm:cxnLst>
        <dgm:cxn modelId="40" srcId="0" destId="10" srcOrd="0" destOrd="0"/>
        <dgm:cxn modelId="12" srcId="10" destId="11" srcOrd="0" destOrd="0"/>
        <dgm:cxn modelId="50" srcId="0" destId="20" srcOrd="1" destOrd="0"/>
        <dgm:cxn modelId="22" srcId="20" destId="21" srcOrd="0" destOrd="0"/>
      </dgm:cxnLst>
      <dgm:bg/>
      <dgm:whole/>
    </dgm:dataModel>
  </dgm:styleData>
  <dgm:clr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clrData>
  <dgm:layoutNode name="Name0">
    <dgm:varLst>
      <dgm:chMax val="5"/>
      <dgm:chPref val="5"/>
      <dgm:dir/>
      <dgm:animLvl val="lvl"/>
    </dgm:varLst>
    <dgm:shape xmlns:r="http://schemas.openxmlformats.org/officeDocument/2006/relationships" r:blip="">
      <dgm:adjLst/>
    </dgm:shape>
    <dgm:choose name="Name1">
      <dgm:if name="Name2" axis="ch" ptType="node" func="cnt" op="equ" val="1">
        <dgm:choose name="Name3">
          <dgm:if name="Name4" axis="ch ch" ptType="node node" func="cnt" op="equ" val="0">
            <dgm:alg type="composite">
              <dgm:param type="ar" val="6.8662"/>
            </dgm:alg>
            <dgm:choose name="Name5">
              <dgm:if name="Name6" func="var" arg="dir" op="equ" val="norm">
                <dgm:constrLst>
                  <dgm:constr type="primFontSz" for="des" forName="parentText1" val="65"/>
                  <dgm:constr type="l" for="ch" forName="parentText1" refType="w" fact="0"/>
                  <dgm:constr type="t" for="ch" forName="parentText1" refType="h" fact="0"/>
                  <dgm:constr type="w" for="ch" forName="parentText1" refType="w"/>
                  <dgm:constr type="h" for="ch" forName="parentText1" refType="h"/>
                </dgm:constrLst>
              </dgm:if>
              <dgm:else name="Name7">
                <dgm:constrLst>
                  <dgm:constr type="primFontSz" for="des" forName="parentText1" val="65"/>
                  <dgm:constr type="l" for="ch" forName="parentText1" refType="w" fact="0"/>
                  <dgm:constr type="t" for="ch" forName="parentText1" refType="h" fact="0"/>
                  <dgm:constr type="w" for="ch" forName="parentText1" refType="w"/>
                  <dgm:constr type="h" for="ch" forName="parentText1" refType="h"/>
                </dgm:constrLst>
              </dgm:else>
            </dgm:choose>
          </dgm:if>
          <dgm:else name="Name8">
            <dgm:alg type="composite">
              <dgm:param type="ar" val="1.9864"/>
            </dgm:alg>
            <dgm:choose name="Name9">
              <dgm:if name="Name10" func="var" arg="dir" op="equ" val="norm">
                <dgm:constrLst>
                  <dgm:constr type="primFontSz" for="des" forName="childText1" val="65"/>
                  <dgm:constr type="primFontSz" for="des" forName="parentText1" val="65"/>
                  <dgm:constr type="primFontSz" for="des" forName="childText1" refType="primFontSz" refFor="des" refForName="parentText1" op="lte"/>
                  <dgm:constr type="l" for="ch" forName="parentText1" refType="w" fact="0"/>
                  <dgm:constr type="t" for="ch" forName="parentText1" refType="h" fact="0"/>
                  <dgm:constr type="w" for="ch" forName="parentText1" refType="w"/>
                  <dgm:constr type="h" for="ch" forName="parentText1" refType="h" fact="0.2893"/>
                  <dgm:constr type="l" for="ch" forName="childText1" refType="w" fact="0"/>
                  <dgm:constr type="t" for="ch" forName="childText1" refType="h" fact="0.224"/>
                  <dgm:constr type="w" for="ch" forName="childText1" refType="w" fact="0.9241"/>
                  <dgm:constr type="h" for="ch" forName="childText1" refType="h" fact="0.776"/>
                </dgm:constrLst>
              </dgm:if>
              <dgm:else name="Name11">
                <dgm:constrLst>
                  <dgm:constr type="primFontSz" for="des" forName="childText1" val="65"/>
                  <dgm:constr type="primFontSz" for="des" forName="parentText1" val="65"/>
                  <dgm:constr type="primFontSz" for="des" forName="childText1" refType="primFontSz" refFor="des" refForName="parentText1" op="lte"/>
                  <dgm:constr type="l" for="ch" forName="parentText1" refType="w" fact="0"/>
                  <dgm:constr type="t" for="ch" forName="parentText1" refType="h" fact="0"/>
                  <dgm:constr type="w" for="ch" forName="parentText1" refType="w"/>
                  <dgm:constr type="h" for="ch" forName="parentText1" refType="h" fact="0.2893"/>
                  <dgm:constr type="l" for="ch" forName="childText1" refType="w" fact="0.076"/>
                  <dgm:constr type="t" for="ch" forName="childText1" refType="h" fact="0.224"/>
                  <dgm:constr type="w" for="ch" forName="childText1" refType="w" fact="0.9241"/>
                  <dgm:constr type="h" for="ch" forName="childText1" refType="h" fact="0.776"/>
                </dgm:constrLst>
              </dgm:else>
            </dgm:choose>
          </dgm:else>
        </dgm:choose>
      </dgm:if>
      <dgm:if name="Name12" axis="ch" ptType="node" func="cnt" op="equ" val="2">
        <dgm:choose name="Name13">
          <dgm:if name="Name14" axis="ch ch" ptType="node node" func="cnt" op="equ" val="0">
            <dgm:alg type="composite">
              <dgm:param type="ar" val="5.1498"/>
            </dgm:alg>
            <dgm:choose name="Name15">
              <dgm:if name="Name16" func="var" arg="dir" op="equ" val="norm">
                <dgm:constrLst>
                  <dgm:constr type="primFontSz" for="des" forName="parentText1" val="65"/>
                  <dgm:constr type="primFontSz" for="des" forName="parentText2" refType="primFontSz" refFor="des" refForName="parentText1" op="equ"/>
                  <dgm:constr type="l" for="ch" forName="parentText1" refType="w" fact="0"/>
                  <dgm:constr type="t" for="ch" forName="parentText1" refType="h" fact="0"/>
                  <dgm:constr type="w" for="ch" forName="parentText1" refType="w"/>
                  <dgm:constr type="h" for="ch" forName="parentText1" refType="h" fact="0.7501"/>
                  <dgm:constr type="l" for="ch" forName="parentText2" refType="w" fact="0.462"/>
                  <dgm:constr type="t" for="ch" forName="parentText2" refType="h" fact="0.2499"/>
                  <dgm:constr type="w" for="ch" forName="parentText2" refType="w" fact="0.538"/>
                  <dgm:constr type="h" for="ch" forName="parentText2" refType="h" fact="0.7501"/>
                </dgm:constrLst>
              </dgm:if>
              <dgm:else name="Name17">
                <dgm:constrLst>
                  <dgm:constr type="primFontSz" for="des" forName="parentText1" val="65"/>
                  <dgm:constr type="primFontSz" for="des" forName="parentText2" refType="primFontSz" refFor="des" refForName="parentText1" op="equ"/>
                  <dgm:constr type="l" for="ch" forName="parentText1" refType="w" fact="0"/>
                  <dgm:constr type="t" for="ch" forName="parentText1" refType="h" fact="0"/>
                  <dgm:constr type="w" for="ch" forName="parentText1" refType="w"/>
                  <dgm:constr type="h" for="ch" forName="parentText1" refType="h" fact="0.7501"/>
                  <dgm:constr type="l" for="ch" forName="parentText2" refType="w" fact="0"/>
                  <dgm:constr type="t" for="ch" forName="parentText2" refType="h" fact="0.2499"/>
                  <dgm:constr type="w" for="ch" forName="parentText2" refType="w" fact="0.538"/>
                  <dgm:constr type="h" for="ch" forName="parentText2" refType="h" fact="0.7501"/>
                </dgm:constrLst>
              </dgm:else>
            </dgm:choose>
          </dgm:if>
          <dgm:else name="Name18">
            <dgm:alg type="composite">
              <dgm:param type="ar" val="2.0563"/>
            </dgm:alg>
            <dgm:choose name="Name19">
              <dgm:if name="Name20" func="var" arg="dir" op="equ" val="norm">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parentText2" refType="primFontSz" refFor="des" refForName="parentText1" op="equ"/>
                  <dgm:constr type="primFontSz" for="des" forName="childText2" refType="primFontSz" refFor="des" refForName="childText1" op="equ"/>
                  <dgm:constr type="l" for="ch" forName="parentText1" refType="w" fact="0"/>
                  <dgm:constr type="t" for="ch" forName="parentText1" refType="h" fact="0"/>
                  <dgm:constr type="w" for="ch" forName="parentText1" refType="w"/>
                  <dgm:constr type="h" for="ch" forName="parentText1" refType="h" fact="0.2995"/>
                  <dgm:constr type="l" for="ch" forName="parentText2" refType="w" fact="0.462"/>
                  <dgm:constr type="t" for="ch" forName="parentText2" refType="h" fact="0.0998"/>
                  <dgm:constr type="w" for="ch" forName="parentText2" refType="w" fact="0.538"/>
                  <dgm:constr type="h" for="ch" forName="parentText2" refType="h" fact="0.2995"/>
                  <dgm:constr type="l" for="ch" forName="childText1" refType="w" fact="0"/>
                  <dgm:constr type="t" for="ch" forName="childText1" refType="h" fact="0.2317"/>
                  <dgm:constr type="w" for="ch" forName="childText1" refType="w" fact="0.462"/>
                  <dgm:constr type="h" for="ch" forName="childText1" refType="h" fact="0.6685"/>
                  <dgm:constr type="l" for="ch" forName="childText2" refType="w" fact="0.462"/>
                  <dgm:constr type="t" for="ch" forName="childText2" refType="h" fact="0.3315"/>
                  <dgm:constr type="w" for="ch" forName="childText2" refType="w" fact="0.462"/>
                  <dgm:constr type="h" for="ch" forName="childText2" refType="h" fact="0.6685"/>
                </dgm:constrLst>
              </dgm:if>
              <dgm:else name="Name21">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parentText2" refType="primFontSz" refFor="des" refForName="parentText1" op="equ"/>
                  <dgm:constr type="primFontSz" for="des" forName="childText2" refType="primFontSz" refFor="des" refForName="childText1" op="equ"/>
                  <dgm:constr type="l" for="ch" forName="parentText1" refType="w" fact="0"/>
                  <dgm:constr type="t" for="ch" forName="parentText1" refType="h" fact="0"/>
                  <dgm:constr type="w" for="ch" forName="parentText1" refType="w"/>
                  <dgm:constr type="h" for="ch" forName="parentText1" refType="h" fact="0.2995"/>
                  <dgm:constr type="l" for="ch" forName="parentText2" refType="w" fact="0"/>
                  <dgm:constr type="t" for="ch" forName="parentText2" refType="h" fact="0.0998"/>
                  <dgm:constr type="w" for="ch" forName="parentText2" refType="w" fact="0.538"/>
                  <dgm:constr type="h" for="ch" forName="parentText2" refType="h" fact="0.2995"/>
                  <dgm:constr type="l" for="ch" forName="childText1" refType="w" fact="0.538"/>
                  <dgm:constr type="t" for="ch" forName="childText1" refType="h" fact="0.2317"/>
                  <dgm:constr type="w" for="ch" forName="childText1" refType="w" fact="0.462"/>
                  <dgm:constr type="h" for="ch" forName="childText1" refType="h" fact="0.6685"/>
                  <dgm:constr type="l" for="ch" forName="childText2" refType="w" fact="0.076"/>
                  <dgm:constr type="t" for="ch" forName="childText2" refType="h" fact="0.3315"/>
                  <dgm:constr type="w" for="ch" forName="childText2" refType="w" fact="0.462"/>
                  <dgm:constr type="h" for="ch" forName="childText2" refType="h" fact="0.6685"/>
                </dgm:constrLst>
              </dgm:else>
            </dgm:choose>
          </dgm:else>
        </dgm:choose>
      </dgm:if>
      <dgm:if name="Name22" axis="ch" ptType="node" func="cnt" op="equ" val="3">
        <dgm:choose name="Name23">
          <dgm:if name="Name24" axis="ch ch" ptType="node node" func="cnt" op="equ" val="0">
            <dgm:alg type="composite">
              <dgm:param type="ar" val="4.1198"/>
            </dgm:alg>
            <dgm:choose name="Name25">
              <dgm:if name="Name26" func="var" arg="dir" op="equ" val="norm">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l" for="ch" forName="parentText1" refType="w" fact="0"/>
                  <dgm:constr type="t" for="ch" forName="parentText1" refType="h" fact="0"/>
                  <dgm:constr type="w" for="ch" forName="parentText1" refType="w"/>
                  <dgm:constr type="h" for="ch" forName="parentText1" refType="h" fact="0.6"/>
                  <dgm:constr type="l" for="ch" forName="parentText2" refType="w" fact="0.308"/>
                  <dgm:constr type="t" for="ch" forName="parentText2" refType="h" fact="0.2"/>
                  <dgm:constr type="w" for="ch" forName="parentText2" refType="w" fact="0.692"/>
                  <dgm:constr type="h" for="ch" forName="parentText2" refType="h" fact="0.6"/>
                  <dgm:constr type="l" for="ch" forName="parentText3" refType="w" fact="0.616"/>
                  <dgm:constr type="t" for="ch" forName="parentText3" refType="h" fact="0.4"/>
                  <dgm:constr type="w" for="ch" forName="parentText3" refType="w" fact="0.384"/>
                  <dgm:constr type="h" for="ch" forName="parentText3" refType="h" fact="0.6"/>
                </dgm:constrLst>
              </dgm:if>
              <dgm:else name="Name27">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l" for="ch" forName="parentText1" refType="w" fact="0"/>
                  <dgm:constr type="t" for="ch" forName="parentText1" refType="h" fact="0"/>
                  <dgm:constr type="w" for="ch" forName="parentText1" refType="w"/>
                  <dgm:constr type="h" for="ch" forName="parentText1" refType="h" fact="0.6"/>
                  <dgm:constr type="l" for="ch" forName="parentText2" refType="w" fact="0"/>
                  <dgm:constr type="t" for="ch" forName="parentText2" refType="h" fact="0.2"/>
                  <dgm:constr type="w" for="ch" forName="parentText2" refType="w" fact="0.692"/>
                  <dgm:constr type="h" for="ch" forName="parentText2" refType="h" fact="0.6"/>
                  <dgm:constr type="l" for="ch" forName="parentText3" refType="w" fact="0"/>
                  <dgm:constr type="t" for="ch" forName="parentText3" refType="h" fact="0.4"/>
                  <dgm:constr type="w" for="ch" forName="parentText3" refType="w" fact="0.384"/>
                  <dgm:constr type="h" for="ch" forName="parentText3" refType="h" fact="0.6"/>
                </dgm:constrLst>
              </dgm:else>
            </dgm:choose>
          </dgm:if>
          <dgm:else name="Name28">
            <dgm:alg type="composite">
              <dgm:param type="ar" val="2.0702"/>
            </dgm:alg>
            <dgm:choose name="Name29">
              <dgm:if name="Name30" func="var" arg="dir" op="equ" val="norm">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parentText2" refType="primFontSz" refFor="des" refForName="parentText1" op="equ"/>
                  <dgm:constr type="primFontSz" for="des" forName="parentText3"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l" for="ch" forName="childText1" refType="w" fact="0"/>
                  <dgm:constr type="t" for="ch" forName="childText1" refType="h" fact="0.2325"/>
                  <dgm:constr type="w" for="ch" forName="childText1" refType="w" fact="0.308"/>
                  <dgm:constr type="h" for="ch" forName="childText1" refType="h" fact="0.5808"/>
                  <dgm:constr type="l" for="ch" forName="childText2" refType="w" fact="0.308"/>
                  <dgm:constr type="t" for="ch" forName="childText2" refType="h" fact="0.333"/>
                  <dgm:constr type="w" for="ch" forName="childText2" refType="w" fact="0.308"/>
                  <dgm:constr type="h" for="ch" forName="childText2" refType="h" fact="0.5808"/>
                  <dgm:constr type="l" for="ch" forName="childText3" refType="w" fact="0.616"/>
                  <dgm:constr type="t" for="ch" forName="childText3" refType="h" fact="0.4335"/>
                  <dgm:constr type="w" for="ch" forName="childText3" refType="w" fact="0.308"/>
                  <dgm:constr type="h" for="ch" forName="childText3" refType="h" fact="0.5723"/>
                  <dgm:constr type="l" for="ch" forName="parentText1" refType="w" fact="0"/>
                  <dgm:constr type="t" for="ch" forName="parentText1" refType="h" fact="0"/>
                  <dgm:constr type="w" for="ch" forName="parentText1" refType="w"/>
                  <dgm:constr type="h" for="ch" forName="parentText1" refType="h" fact="0.3015"/>
                  <dgm:constr type="l" for="ch" forName="parentText2" refType="w" fact="0.308"/>
                  <dgm:constr type="t" for="ch" forName="parentText2" refType="h" fact="0.1005"/>
                  <dgm:constr type="w" for="ch" forName="parentText2" refType="w" fact="0.692"/>
                  <dgm:constr type="h" for="ch" forName="parentText2" refType="h" fact="0.3015"/>
                  <dgm:constr type="l" for="ch" forName="parentText3" refType="w" fact="0.616"/>
                  <dgm:constr type="t" for="ch" forName="parentText3" refType="h" fact="0.201"/>
                  <dgm:constr type="w" for="ch" forName="parentText3" refType="w" fact="0.384"/>
                  <dgm:constr type="h" for="ch" forName="parentText3" refType="h" fact="0.3015"/>
                </dgm:constrLst>
              </dgm:if>
              <dgm:else name="Name31">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parentText2" refType="primFontSz" refFor="des" refForName="parentText1" op="equ"/>
                  <dgm:constr type="primFontSz" for="des" forName="parentText3"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l" for="ch" forName="childText1" refType="w" fact="0.692"/>
                  <dgm:constr type="t" for="ch" forName="childText1" refType="h" fact="0.2325"/>
                  <dgm:constr type="w" for="ch" forName="childText1" refType="w" fact="0.308"/>
                  <dgm:constr type="h" for="ch" forName="childText1" refType="h" fact="0.5808"/>
                  <dgm:constr type="l" for="ch" forName="childText2" refType="w" fact="0.384"/>
                  <dgm:constr type="t" for="ch" forName="childText2" refType="h" fact="0.333"/>
                  <dgm:constr type="w" for="ch" forName="childText2" refType="w" fact="0.308"/>
                  <dgm:constr type="h" for="ch" forName="childText2" refType="h" fact="0.5808"/>
                  <dgm:constr type="l" for="ch" forName="childText3" refType="w" fact="0.076"/>
                  <dgm:constr type="t" for="ch" forName="childText3" refType="h" fact="0.4335"/>
                  <dgm:constr type="w" for="ch" forName="childText3" refType="w" fact="0.308"/>
                  <dgm:constr type="h" for="ch" forName="childText3" refType="h" fact="0.5723"/>
                  <dgm:constr type="l" for="ch" forName="parentText1" refType="w" fact="0"/>
                  <dgm:constr type="t" for="ch" forName="parentText1" refType="h" fact="0"/>
                  <dgm:constr type="w" for="ch" forName="parentText1" refType="w"/>
                  <dgm:constr type="h" for="ch" forName="parentText1" refType="h" fact="0.3015"/>
                  <dgm:constr type="l" for="ch" forName="parentText2" refType="w" fact="0"/>
                  <dgm:constr type="t" for="ch" forName="parentText2" refType="h" fact="0.1005"/>
                  <dgm:constr type="w" for="ch" forName="parentText2" refType="w" fact="0.692"/>
                  <dgm:constr type="h" for="ch" forName="parentText2" refType="h" fact="0.3015"/>
                  <dgm:constr type="l" for="ch" forName="parentText3" refType="w" fact="0"/>
                  <dgm:constr type="t" for="ch" forName="parentText3" refType="h" fact="0.201"/>
                  <dgm:constr type="w" for="ch" forName="parentText3" refType="w" fact="0.384"/>
                  <dgm:constr type="h" for="ch" forName="parentText3" refType="h" fact="0.3015"/>
                </dgm:constrLst>
              </dgm:else>
            </dgm:choose>
          </dgm:else>
        </dgm:choose>
      </dgm:if>
      <dgm:if name="Name32" axis="ch" ptType="node" func="cnt" op="equ" val="4">
        <dgm:choose name="Name33">
          <dgm:if name="Name34" axis="ch ch" ptType="node node" func="cnt" op="equ" val="0">
            <dgm:alg type="composite">
              <dgm:param type="ar" val="3.435"/>
            </dgm:alg>
            <dgm:choose name="Name35">
              <dgm:if name="Name36" func="var" arg="dir" op="equ" val="norm">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l" for="ch" forName="parentText1" refType="w" fact="0"/>
                  <dgm:constr type="t" for="ch" forName="parentText1" refType="h" fact="0"/>
                  <dgm:constr type="w" for="ch" forName="parentText1" refType="w"/>
                  <dgm:constr type="h" for="ch" forName="parentText1" refType="h" fact="0.5001"/>
                  <dgm:constr type="l" for="ch" forName="parentText2" refType="w" fact="0.2305"/>
                  <dgm:constr type="t" for="ch" forName="parentText2" refType="h" fact="0.1666"/>
                  <dgm:constr type="w" for="ch" forName="parentText2" refType="w" fact="0.7695"/>
                  <dgm:constr type="h" for="ch" forName="parentText2" refType="h" fact="0.5001"/>
                  <dgm:constr type="l" for="ch" forName="parentText3" refType="w" fact="0.461"/>
                  <dgm:constr type="t" for="ch" forName="parentText3" refType="h" fact="0.3333"/>
                  <dgm:constr type="w" for="ch" forName="parentText3" refType="w" fact="0.539"/>
                  <dgm:constr type="h" for="ch" forName="parentText3" refType="h" fact="0.5001"/>
                  <dgm:constr type="l" for="ch" forName="parentText4" refType="w" fact="0.6915"/>
                  <dgm:constr type="t" for="ch" forName="parentText4" refType="h" fact="0.4999"/>
                  <dgm:constr type="w" for="ch" forName="parentText4" refType="w" fact="0.3085"/>
                  <dgm:constr type="h" for="ch" forName="parentText4" refType="h" fact="0.5001"/>
                </dgm:constrLst>
              </dgm:if>
              <dgm:else name="Name37">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l" for="ch" forName="parentText1" refType="w" fact="0"/>
                  <dgm:constr type="t" for="ch" forName="parentText1" refType="h" fact="0"/>
                  <dgm:constr type="w" for="ch" forName="parentText1" refType="w"/>
                  <dgm:constr type="h" for="ch" forName="parentText1" refType="h" fact="0.5001"/>
                  <dgm:constr type="l" for="ch" forName="parentText2" refType="w" fact="0"/>
                  <dgm:constr type="t" for="ch" forName="parentText2" refType="h" fact="0.1666"/>
                  <dgm:constr type="w" for="ch" forName="parentText2" refType="w" fact="0.7695"/>
                  <dgm:constr type="h" for="ch" forName="parentText2" refType="h" fact="0.5001"/>
                  <dgm:constr type="l" for="ch" forName="parentText3" refType="w" fact="0"/>
                  <dgm:constr type="t" for="ch" forName="parentText3" refType="h" fact="0.3333"/>
                  <dgm:constr type="w" for="ch" forName="parentText3" refType="w" fact="0.539"/>
                  <dgm:constr type="h" for="ch" forName="parentText3" refType="h" fact="0.5001"/>
                  <dgm:constr type="l" for="ch" forName="parentText4" refType="w" fact="0"/>
                  <dgm:constr type="t" for="ch" forName="parentText4" refType="h" fact="0.4999"/>
                  <dgm:constr type="w" for="ch" forName="parentText4" refType="w" fact="0.3085"/>
                  <dgm:constr type="h" for="ch" forName="parentText4" refType="h" fact="0.5001"/>
                </dgm:constrLst>
              </dgm:else>
            </dgm:choose>
          </dgm:if>
          <dgm:else name="Name38">
            <dgm:alg type="composite">
              <dgm:param type="ar" val="1.9377"/>
            </dgm:alg>
            <dgm:choose name="Name39">
              <dgm:if name="Name40" func="var" arg="dir" op="equ" val="norm">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4"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4"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childText4" refType="primFontSz" refFor="des" refForName="parentText3" op="lte"/>
                  <dgm:constr type="primFontSz" for="des" forName="childText1" refType="primFontSz" refFor="des" refForName="parentText4" op="lte"/>
                  <dgm:constr type="primFontSz" for="des" forName="childText2" refType="primFontSz" refFor="des" refForName="parentText4" op="lte"/>
                  <dgm:constr type="primFontSz" for="des" forName="childText3" refType="primFontSz" refFor="des" refForName="parentText4" op="lte"/>
                  <dgm:constr type="primFontSz" for="des" forName="childText4" refType="primFontSz" refFor="des" refForName="parentText4" op="lte"/>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primFontSz" for="des" forName="childText4" refType="primFontSz" refFor="des" refForName="childText1" op="equ"/>
                  <dgm:constr type="l" for="ch" forName="childText1" refType="w" fact="0"/>
                  <dgm:constr type="t" for="ch" forName="childText1" refType="h" fact="0.218"/>
                  <dgm:constr type="w" for="ch" forName="childText1" refType="w" fact="0.2305"/>
                  <dgm:constr type="h" for="ch" forName="childText1" refType="h" fact="0.5218"/>
                  <dgm:constr type="l" for="ch" forName="childText2" refType="w" fact="0.2305"/>
                  <dgm:constr type="t" for="ch" forName="childText2" refType="h" fact="0.312"/>
                  <dgm:constr type="w" for="ch" forName="childText2" refType="w" fact="0.2305"/>
                  <dgm:constr type="h" for="ch" forName="childText2" refType="h" fact="0.5085"/>
                  <dgm:constr type="l" for="ch" forName="childText3" refType="w" fact="0.461"/>
                  <dgm:constr type="t" for="ch" forName="childText3" refType="h" fact="0.406"/>
                  <dgm:constr type="w" for="ch" forName="childText3" refType="w" fact="0.2305"/>
                  <dgm:constr type="h" for="ch" forName="childText3" refType="h" fact="0.5119"/>
                  <dgm:constr type="l" for="ch" forName="childText4" refType="w" fact="0.6915"/>
                  <dgm:constr type="t" for="ch" forName="childText4" refType="h" fact="0.5"/>
                  <dgm:constr type="w" for="ch" forName="childText4" refType="w" fact="0.2326"/>
                  <dgm:constr type="h" for="ch" forName="childText4" refType="h" fact="0.5179"/>
                  <dgm:constr type="l" for="ch" forName="parentText1" refType="w" fact="0"/>
                  <dgm:constr type="t" for="ch" forName="parentText1" refType="h" fact="0"/>
                  <dgm:constr type="w" for="ch" forName="parentText1" refType="w"/>
                  <dgm:constr type="h" for="ch" forName="parentText1" refType="h" fact="0.2821"/>
                  <dgm:constr type="l" for="ch" forName="parentText2" refType="w" fact="0.2305"/>
                  <dgm:constr type="t" for="ch" forName="parentText2" refType="h" fact="0.094"/>
                  <dgm:constr type="w" for="ch" forName="parentText2" refType="w" fact="0.7695"/>
                  <dgm:constr type="h" for="ch" forName="parentText2" refType="h" fact="0.2821"/>
                  <dgm:constr type="l" for="ch" forName="parentText3" refType="w" fact="0.461"/>
                  <dgm:constr type="t" for="ch" forName="parentText3" refType="h" fact="0.188"/>
                  <dgm:constr type="w" for="ch" forName="parentText3" refType="w" fact="0.539"/>
                  <dgm:constr type="h" for="ch" forName="parentText3" refType="h" fact="0.2821"/>
                  <dgm:constr type="l" for="ch" forName="parentText4" refType="w" fact="0.6915"/>
                  <dgm:constr type="t" for="ch" forName="parentText4" refType="h" fact="0.282"/>
                  <dgm:constr type="w" for="ch" forName="parentText4" refType="w" fact="0.3085"/>
                  <dgm:constr type="h" for="ch" forName="parentText4" refType="h" fact="0.2821"/>
                </dgm:constrLst>
              </dgm:if>
              <dgm:else name="Name41">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4"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4"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childText4" refType="primFontSz" refFor="des" refForName="parentText3" op="lte"/>
                  <dgm:constr type="primFontSz" for="des" forName="childText1" refType="primFontSz" refFor="des" refForName="parentText4" op="lte"/>
                  <dgm:constr type="primFontSz" for="des" forName="childText2" refType="primFontSz" refFor="des" refForName="parentText4" op="lte"/>
                  <dgm:constr type="primFontSz" for="des" forName="childText3" refType="primFontSz" refFor="des" refForName="parentText4" op="lte"/>
                  <dgm:constr type="primFontSz" for="des" forName="childText4" refType="primFontSz" refFor="des" refForName="parentText4" op="lte"/>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primFontSz" for="des" forName="childText4" refType="primFontSz" refFor="des" refForName="childText1" op="equ"/>
                  <dgm:constr type="l" for="ch" forName="childText1" refType="w" fact="0.7695"/>
                  <dgm:constr type="t" for="ch" forName="childText1" refType="h" fact="0.218"/>
                  <dgm:constr type="w" for="ch" forName="childText1" refType="w" fact="0.2305"/>
                  <dgm:constr type="h" for="ch" forName="childText1" refType="h" fact="0.5218"/>
                  <dgm:constr type="l" for="ch" forName="childText2" refType="w" fact="0.539"/>
                  <dgm:constr type="t" for="ch" forName="childText2" refType="h" fact="0.312"/>
                  <dgm:constr type="w" for="ch" forName="childText2" refType="w" fact="0.2305"/>
                  <dgm:constr type="h" for="ch" forName="childText2" refType="h" fact="0.5085"/>
                  <dgm:constr type="l" for="ch" forName="childText3" refType="w" fact="0.3085"/>
                  <dgm:constr type="t" for="ch" forName="childText3" refType="h" fact="0.406"/>
                  <dgm:constr type="w" for="ch" forName="childText3" refType="w" fact="0.2305"/>
                  <dgm:constr type="h" for="ch" forName="childText3" refType="h" fact="0.5119"/>
                  <dgm:constr type="l" for="ch" forName="childText4" refType="w" fact="0.076"/>
                  <dgm:constr type="t" for="ch" forName="childText4" refType="h" fact="0.5"/>
                  <dgm:constr type="w" for="ch" forName="childText4" refType="w" fact="0.2346"/>
                  <dgm:constr type="h" for="ch" forName="childText4" refType="h" fact="0.5179"/>
                  <dgm:constr type="l" for="ch" forName="parentText1" refType="w" fact="0"/>
                  <dgm:constr type="t" for="ch" forName="parentText1" refType="h" fact="0"/>
                  <dgm:constr type="w" for="ch" forName="parentText1" refType="w"/>
                  <dgm:constr type="h" for="ch" forName="parentText1" refType="h" fact="0.2821"/>
                  <dgm:constr type="l" for="ch" forName="parentText2" refType="w" fact="0"/>
                  <dgm:constr type="t" for="ch" forName="parentText2" refType="h" fact="0.094"/>
                  <dgm:constr type="w" for="ch" forName="parentText2" refType="w" fact="0.7695"/>
                  <dgm:constr type="h" for="ch" forName="parentText2" refType="h" fact="0.2821"/>
                  <dgm:constr type="l" for="ch" forName="parentText3" refType="w" fact="0"/>
                  <dgm:constr type="t" for="ch" forName="parentText3" refType="h" fact="0.188"/>
                  <dgm:constr type="w" for="ch" forName="parentText3" refType="w" fact="0.539"/>
                  <dgm:constr type="h" for="ch" forName="parentText3" refType="h" fact="0.2821"/>
                  <dgm:constr type="l" for="ch" forName="parentText4" refType="w" fact="0"/>
                  <dgm:constr type="t" for="ch" forName="parentText4" refType="h" fact="0.282"/>
                  <dgm:constr type="w" for="ch" forName="parentText4" refType="w" fact="0.3085"/>
                  <dgm:constr type="h" for="ch" forName="parentText4" refType="h" fact="0.2821"/>
                </dgm:constrLst>
              </dgm:else>
            </dgm:choose>
          </dgm:else>
        </dgm:choose>
      </dgm:if>
      <dgm:else name="Name42">
        <dgm:choose name="Name43">
          <dgm:if name="Name44" axis="ch ch" ptType="node node" func="cnt" op="equ" val="0">
            <dgm:alg type="composite">
              <dgm:param type="ar" val="2.9463"/>
            </dgm:alg>
            <dgm:choose name="Name45">
              <dgm:if name="Name46" func="var" arg="dir" op="equ" val="norm">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parentText5" refType="primFontSz" refFor="des" refForName="parentText1" op="equ"/>
                  <dgm:constr type="l" for="ch" forName="parentText1" refType="w" fact="0"/>
                  <dgm:constr type="t" for="ch" forName="parentText1" refType="h" fact="0"/>
                  <dgm:constr type="w" for="ch" forName="parentText1" refType="w"/>
                  <dgm:constr type="h" for="ch" forName="parentText1" refType="h" fact="0.4285"/>
                  <dgm:constr type="l" for="ch" forName="parentText2" refType="w" fact="0.1848"/>
                  <dgm:constr type="t" for="ch" forName="parentText2" refType="h" fact="0.1429"/>
                  <dgm:constr type="w" for="ch" forName="parentText2" refType="w" fact="0.8152"/>
                  <dgm:constr type="h" for="ch" forName="parentText2" refType="h" fact="0.4285"/>
                  <dgm:constr type="l" for="ch" forName="parentText3" refType="w" fact="0.3696"/>
                  <dgm:constr type="t" for="ch" forName="parentText3" refType="h" fact="0.2858"/>
                  <dgm:constr type="w" for="ch" forName="parentText3" refType="w" fact="0.6304"/>
                  <dgm:constr type="h" for="ch" forName="parentText3" refType="h" fact="0.4285"/>
                  <dgm:constr type="l" for="ch" forName="parentText4" refType="w" fact="0.5545"/>
                  <dgm:constr type="t" for="ch" forName="parentText4" refType="h" fact="0.4286"/>
                  <dgm:constr type="w" for="ch" forName="parentText4" refType="w" fact="0.4455"/>
                  <dgm:constr type="h" for="ch" forName="parentText4" refType="h" fact="0.4285"/>
                  <dgm:constr type="l" for="ch" forName="parentText5" refType="w" fact="0.7393"/>
                  <dgm:constr type="t" for="ch" forName="parentText5" refType="h" fact="0.5715"/>
                  <dgm:constr type="w" for="ch" forName="parentText5" refType="w" fact="0.2607"/>
                  <dgm:constr type="h" for="ch" forName="parentText5" refType="h" fact="0.4285"/>
                </dgm:constrLst>
              </dgm:if>
              <dgm:else name="Name47">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parentText5" refType="primFontSz" refFor="des" refForName="parentText1" op="equ"/>
                  <dgm:constr type="l" for="ch" forName="parentText1" refType="w" fact="0"/>
                  <dgm:constr type="t" for="ch" forName="parentText1" refType="h" fact="0"/>
                  <dgm:constr type="w" for="ch" forName="parentText1" refType="w"/>
                  <dgm:constr type="h" for="ch" forName="parentText1" refType="h" fact="0.4285"/>
                  <dgm:constr type="l" for="ch" forName="parentText2" refType="w" fact="0"/>
                  <dgm:constr type="t" for="ch" forName="parentText2" refType="h" fact="0.1429"/>
                  <dgm:constr type="w" for="ch" forName="parentText2" refType="w" fact="0.8152"/>
                  <dgm:constr type="h" for="ch" forName="parentText2" refType="h" fact="0.4285"/>
                  <dgm:constr type="l" for="ch" forName="parentText3" refType="w" fact="0"/>
                  <dgm:constr type="t" for="ch" forName="parentText3" refType="h" fact="0.2858"/>
                  <dgm:constr type="w" for="ch" forName="parentText3" refType="w" fact="0.6304"/>
                  <dgm:constr type="h" for="ch" forName="parentText3" refType="h" fact="0.4285"/>
                  <dgm:constr type="l" for="ch" forName="parentText4" refType="w" fact="0"/>
                  <dgm:constr type="t" for="ch" forName="parentText4" refType="h" fact="0.4286"/>
                  <dgm:constr type="w" for="ch" forName="parentText4" refType="w" fact="0.4455"/>
                  <dgm:constr type="h" for="ch" forName="parentText4" refType="h" fact="0.4285"/>
                  <dgm:constr type="l" for="ch" forName="parentText5" refType="w" fact="0"/>
                  <dgm:constr type="t" for="ch" forName="parentText5" refType="h" fact="0.5715"/>
                  <dgm:constr type="w" for="ch" forName="parentText5" refType="w" fact="0.2607"/>
                  <dgm:constr type="h" for="ch" forName="parentText5" refType="h" fact="0.4285"/>
                </dgm:constrLst>
              </dgm:else>
            </dgm:choose>
          </dgm:if>
          <dgm:else name="Name48">
            <dgm:alg type="composite">
              <dgm:param type="ar" val="1.7837"/>
            </dgm:alg>
            <dgm:choose name="Name49">
              <dgm:if name="Name50" func="var" arg="dir" op="equ" val="norm">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4" refType="primFontSz" refFor="des" refForName="parentText1" op="lte"/>
                  <dgm:constr type="primFontSz" for="des" forName="childText5"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4" refType="primFontSz" refFor="des" refForName="parentText2" op="lte"/>
                  <dgm:constr type="primFontSz" for="des" forName="childText5"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childText4" refType="primFontSz" refFor="des" refForName="parentText3" op="lte"/>
                  <dgm:constr type="primFontSz" for="des" forName="childText5" refType="primFontSz" refFor="des" refForName="parentText3" op="lte"/>
                  <dgm:constr type="primFontSz" for="des" forName="childText1" refType="primFontSz" refFor="des" refForName="parentText4" op="lte"/>
                  <dgm:constr type="primFontSz" for="des" forName="childText2" refType="primFontSz" refFor="des" refForName="parentText4" op="lte"/>
                  <dgm:constr type="primFontSz" for="des" forName="childText3" refType="primFontSz" refFor="des" refForName="parentText4" op="lte"/>
                  <dgm:constr type="primFontSz" for="des" forName="childText4" refType="primFontSz" refFor="des" refForName="parentText4" op="lte"/>
                  <dgm:constr type="primFontSz" for="des" forName="childText5" refType="primFontSz" refFor="des" refForName="parentText4" op="lte"/>
                  <dgm:constr type="primFontSz" for="des" forName="childText1" refType="primFontSz" refFor="des" refForName="parentText5" op="lte"/>
                  <dgm:constr type="primFontSz" for="des" forName="childText2" refType="primFontSz" refFor="des" refForName="parentText5" op="lte"/>
                  <dgm:constr type="primFontSz" for="des" forName="childText3" refType="primFontSz" refFor="des" refForName="parentText5" op="lte"/>
                  <dgm:constr type="primFontSz" for="des" forName="childText4" refType="primFontSz" refFor="des" refForName="parentText5" op="lte"/>
                  <dgm:constr type="primFontSz" for="des" forName="childText5" refType="primFontSz" refFor="des" refForName="parentText5" op="lte"/>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parentText5"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primFontSz" for="des" forName="childText4" refType="primFontSz" refFor="des" refForName="childText1" op="equ"/>
                  <dgm:constr type="primFontSz" for="des" forName="childText5" refType="primFontSz" refFor="des" refForName="childText1" op="equ"/>
                  <dgm:constr type="l" for="ch" forName="childText1" refType="w" fact="0"/>
                  <dgm:constr type="t" for="ch" forName="childText1" refType="h" fact="0.1997"/>
                  <dgm:constr type="w" for="ch" forName="childText1" refType="w" fact="0.18482"/>
                  <dgm:constr type="h" for="ch" forName="childText1" refType="h" fact="0.4763"/>
                  <dgm:constr type="l" for="ch" forName="childText2" refType="w" fact="0.1848"/>
                  <dgm:constr type="t" for="ch" forName="childText2" refType="h" fact="0.2862"/>
                  <dgm:constr type="w" for="ch" forName="childText2" refType="w" fact="0.18482"/>
                  <dgm:constr type="h" for="ch" forName="childText2" refType="h" fact="0.4763"/>
                  <dgm:constr type="l" for="ch" forName="childText3" refType="w" fact="0.3696"/>
                  <dgm:constr type="t" for="ch" forName="childText3" refType="h" fact="0.3727"/>
                  <dgm:constr type="w" for="ch" forName="childText3" refType="w" fact="0.18482"/>
                  <dgm:constr type="h" for="ch" forName="childText3" refType="h" fact="0.4763"/>
                  <dgm:constr type="l" for="ch" forName="childText4" refType="w" fact="0.5545"/>
                  <dgm:constr type="t" for="ch" forName="childText4" refType="h" fact="0.4592"/>
                  <dgm:constr type="w" for="ch" forName="childText4" refType="w" fact="0.18482"/>
                  <dgm:constr type="h" for="ch" forName="childText4" refType="h" fact="0.4763"/>
                  <dgm:constr type="l" for="ch" forName="childText5" refType="w" fact="0.7393"/>
                  <dgm:constr type="t" for="ch" forName="childText5" refType="h" fact="0.5457"/>
                  <dgm:constr type="w" for="ch" forName="childText5" refType="w" fact="0.18482"/>
                  <dgm:constr type="h" for="ch" forName="childText5" refType="h" fact="0.4763"/>
                  <dgm:constr type="l" for="ch" forName="parentText1" refType="w" fact="0"/>
                  <dgm:constr type="t" for="ch" forName="parentText1" refType="h" fact="0"/>
                  <dgm:constr type="w" for="ch" forName="parentText1" refType="w"/>
                  <dgm:constr type="h" for="ch" forName="parentText1" refType="h" fact="0.2594"/>
                  <dgm:constr type="l" for="ch" forName="parentText2" refType="w" fact="0.1848"/>
                  <dgm:constr type="t" for="ch" forName="parentText2" refType="h" fact="0.0865"/>
                  <dgm:constr type="w" for="ch" forName="parentText2" refType="w" fact="0.8152"/>
                  <dgm:constr type="h" for="ch" forName="parentText2" refType="h" fact="0.2594"/>
                  <dgm:constr type="l" for="ch" forName="parentText3" refType="w" fact="0.3696"/>
                  <dgm:constr type="t" for="ch" forName="parentText3" refType="h" fact="0.173"/>
                  <dgm:constr type="w" for="ch" forName="parentText3" refType="w" fact="0.6304"/>
                  <dgm:constr type="h" for="ch" forName="parentText3" refType="h" fact="0.2594"/>
                  <dgm:constr type="l" for="ch" forName="parentText4" refType="w" fact="0.5545"/>
                  <dgm:constr type="t" for="ch" forName="parentText4" refType="h" fact="0.2595"/>
                  <dgm:constr type="w" for="ch" forName="parentText4" refType="w" fact="0.4455"/>
                  <dgm:constr type="h" for="ch" forName="parentText4" refType="h" fact="0.2594"/>
                  <dgm:constr type="l" for="ch" forName="parentText5" refType="w" fact="0.7393"/>
                  <dgm:constr type="t" for="ch" forName="parentText5" refType="h" fact="0.346"/>
                  <dgm:constr type="w" for="ch" forName="parentText5" refType="w" fact="0.2607"/>
                  <dgm:constr type="h" for="ch" forName="parentText5" refType="h" fact="0.2594"/>
                </dgm:constrLst>
              </dgm:if>
              <dgm:else name="Name51">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4" refType="primFontSz" refFor="des" refForName="parentText1" op="lte"/>
                  <dgm:constr type="primFontSz" for="des" forName="childText5"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4" refType="primFontSz" refFor="des" refForName="parentText2" op="lte"/>
                  <dgm:constr type="primFontSz" for="des" forName="childText5"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childText4" refType="primFontSz" refFor="des" refForName="parentText3" op="lte"/>
                  <dgm:constr type="primFontSz" for="des" forName="childText5" refType="primFontSz" refFor="des" refForName="parentText3" op="lte"/>
                  <dgm:constr type="primFontSz" for="des" forName="childText1" refType="primFontSz" refFor="des" refForName="parentText4" op="lte"/>
                  <dgm:constr type="primFontSz" for="des" forName="childText2" refType="primFontSz" refFor="des" refForName="parentText4" op="lte"/>
                  <dgm:constr type="primFontSz" for="des" forName="childText3" refType="primFontSz" refFor="des" refForName="parentText4" op="lte"/>
                  <dgm:constr type="primFontSz" for="des" forName="childText4" refType="primFontSz" refFor="des" refForName="parentText4" op="lte"/>
                  <dgm:constr type="primFontSz" for="des" forName="childText5" refType="primFontSz" refFor="des" refForName="parentText4" op="lte"/>
                  <dgm:constr type="primFontSz" for="des" forName="childText1" refType="primFontSz" refFor="des" refForName="parentText5" op="lte"/>
                  <dgm:constr type="primFontSz" for="des" forName="childText2" refType="primFontSz" refFor="des" refForName="parentText5" op="lte"/>
                  <dgm:constr type="primFontSz" for="des" forName="childText3" refType="primFontSz" refFor="des" refForName="parentText5" op="lte"/>
                  <dgm:constr type="primFontSz" for="des" forName="childText4" refType="primFontSz" refFor="des" refForName="parentText5" op="lte"/>
                  <dgm:constr type="primFontSz" for="des" forName="childText5" refType="primFontSz" refFor="des" refForName="parentText5" op="lte"/>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parentText5"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primFontSz" for="des" forName="childText4" refType="primFontSz" refFor="des" refForName="childText1" op="equ"/>
                  <dgm:constr type="primFontSz" for="des" forName="childText5" refType="primFontSz" refFor="des" refForName="childText1" op="equ"/>
                  <dgm:constr type="l" for="ch" forName="childText1" refType="w" fact="0.81518"/>
                  <dgm:constr type="t" for="ch" forName="childText1" refType="h" fact="0.1997"/>
                  <dgm:constr type="w" for="ch" forName="childText1" refType="w" fact="0.18482"/>
                  <dgm:constr type="h" for="ch" forName="childText1" refType="h" fact="0.4763"/>
                  <dgm:constr type="l" for="ch" forName="childText2" refType="w" fact="0.63036"/>
                  <dgm:constr type="t" for="ch" forName="childText2" refType="h" fact="0.2862"/>
                  <dgm:constr type="w" for="ch" forName="childText2" refType="w" fact="0.18482"/>
                  <dgm:constr type="h" for="ch" forName="childText2" refType="h" fact="0.4763"/>
                  <dgm:constr type="l" for="ch" forName="childText3" refType="w" fact="0.44554"/>
                  <dgm:constr type="t" for="ch" forName="childText3" refType="h" fact="0.3727"/>
                  <dgm:constr type="w" for="ch" forName="childText3" refType="w" fact="0.18482"/>
                  <dgm:constr type="h" for="ch" forName="childText3" refType="h" fact="0.4763"/>
                  <dgm:constr type="l" for="ch" forName="childText4" refType="w" fact="0.26072"/>
                  <dgm:constr type="t" for="ch" forName="childText4" refType="h" fact="0.4592"/>
                  <dgm:constr type="w" for="ch" forName="childText4" refType="w" fact="0.18482"/>
                  <dgm:constr type="h" for="ch" forName="childText4" refType="h" fact="0.4763"/>
                  <dgm:constr type="l" for="ch" forName="childText5" refType="w" fact="0.0759"/>
                  <dgm:constr type="t" for="ch" forName="childText5" refType="h" fact="0.5457"/>
                  <dgm:constr type="w" for="ch" forName="childText5" refType="w" fact="0.18482"/>
                  <dgm:constr type="h" for="ch" forName="childText5" refType="h" fact="0.4763"/>
                  <dgm:constr type="l" for="ch" forName="parentText1" refType="w" fact="0"/>
                  <dgm:constr type="t" for="ch" forName="parentText1" refType="h" fact="0"/>
                  <dgm:constr type="w" for="ch" forName="parentText1" refType="w"/>
                  <dgm:constr type="h" for="ch" forName="parentText1" refType="h" fact="0.2594"/>
                  <dgm:constr type="l" for="ch" forName="parentText2" refType="w" fact="0"/>
                  <dgm:constr type="t" for="ch" forName="parentText2" refType="h" fact="0.0865"/>
                  <dgm:constr type="w" for="ch" forName="parentText2" refType="w" fact="0.8152"/>
                  <dgm:constr type="h" for="ch" forName="parentText2" refType="h" fact="0.2594"/>
                  <dgm:constr type="l" for="ch" forName="parentText3" refType="w" fact="0"/>
                  <dgm:constr type="t" for="ch" forName="parentText3" refType="h" fact="0.173"/>
                  <dgm:constr type="w" for="ch" forName="parentText3" refType="w" fact="0.6304"/>
                  <dgm:constr type="h" for="ch" forName="parentText3" refType="h" fact="0.2594"/>
                  <dgm:constr type="l" for="ch" forName="parentText4" refType="w" fact="0"/>
                  <dgm:constr type="t" for="ch" forName="parentText4" refType="h" fact="0.2595"/>
                  <dgm:constr type="w" for="ch" forName="parentText4" refType="w" fact="0.4455"/>
                  <dgm:constr type="h" for="ch" forName="parentText4" refType="h" fact="0.2594"/>
                  <dgm:constr type="l" for="ch" forName="parentText5" refType="w" fact="0"/>
                  <dgm:constr type="t" for="ch" forName="parentText5" refType="h" fact="0.346"/>
                  <dgm:constr type="w" for="ch" forName="parentText5" refType="w" fact="0.2607"/>
                  <dgm:constr type="h" for="ch" forName="parentText5" refType="h" fact="0.2594"/>
                </dgm:constrLst>
              </dgm:else>
            </dgm:choose>
          </dgm:else>
        </dgm:choose>
      </dgm:else>
    </dgm:choose>
    <dgm:forEach name="Name52" axis="ch" ptType="node" cnt="1">
      <dgm:layoutNode name="parentText1" styleLbl="node1">
        <dgm:varLst>
          <dgm:chMax/>
          <dgm:chPref val="3"/>
          <dgm:bulletEnabled val="1"/>
        </dgm:varLst>
        <dgm:choose name="Name53">
          <dgm:if name="Name54" func="var" arg="dir" op="equ" val="norm">
            <dgm:alg type="tx">
              <dgm:param type="parTxLTRAlign" val="l"/>
            </dgm:alg>
            <dgm:shape xmlns:r="http://schemas.openxmlformats.org/officeDocument/2006/relationships" type="rightArrow" r:blip="">
              <dgm:adjLst>
                <dgm:adj idx="1" val="0.5"/>
                <dgm:adj idx="2" val="0.5"/>
              </dgm:adjLst>
            </dgm:shape>
            <dgm:constrLst>
              <dgm:constr type="lMarg" refType="primFontSz" fact="0.3"/>
              <dgm:constr type="rMarg" val="20"/>
              <dgm:constr type="tMarg" refType="primFontSz" fact="0.3"/>
              <dgm:constr type="bMarg" refType="h" fact="0.45"/>
            </dgm:constrLst>
          </dgm:if>
          <dgm:else name="Name55">
            <dgm:alg type="tx">
              <dgm:param type="parTxLTRAlign" val="r"/>
            </dgm:alg>
            <dgm:shape xmlns:r="http://schemas.openxmlformats.org/officeDocument/2006/relationships" type="leftArrow" r:blip="">
              <dgm:adjLst>
                <dgm:adj idx="1" val="0.5"/>
                <dgm:adj idx="2" val="0.5"/>
              </dgm:adjLst>
            </dgm:shape>
            <dgm:constrLst>
              <dgm:constr type="lMarg" val="20"/>
              <dgm:constr type="rMarg" refType="primFontSz" fact="0.3"/>
              <dgm:constr type="tMarg" refType="primFontSz" fact="0.3"/>
              <dgm:constr type="bMarg" refType="h" fact="0.45"/>
            </dgm:constrLst>
          </dgm:else>
        </dgm:choose>
        <dgm:presOf axis="self" ptType="node"/>
        <dgm:ruleLst>
          <dgm:rule type="primFontSz" val="5" fact="NaN" max="NaN"/>
        </dgm:ruleLst>
      </dgm:layoutNode>
      <dgm:choose name="Name56">
        <dgm:if name="Name57" axis="ch" ptType="node" func="cnt" op="gte" val="1">
          <dgm:layoutNode name="childText1" styleLbl="solidAlignAcc1">
            <dgm:varLst>
              <dgm:chMax val="0"/>
              <dgm:chPref val="0"/>
              <dgm:bulletEnabled val="1"/>
            </dgm:varLst>
            <dgm:alg type="tx">
              <dgm:param type="txAnchorVert" val="t"/>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8"/>
      </dgm:choose>
    </dgm:forEach>
    <dgm:forEach name="Name59" axis="ch" ptType="node" st="2" cnt="1">
      <dgm:layoutNode name="parentText2" styleLbl="node1">
        <dgm:varLst>
          <dgm:chMax/>
          <dgm:chPref val="3"/>
          <dgm:bulletEnabled val="1"/>
        </dgm:varLst>
        <dgm:choose name="Name60">
          <dgm:if name="Name61" func="var" arg="dir" op="equ" val="norm">
            <dgm:alg type="tx">
              <dgm:param type="parTxLTRAlign" val="l"/>
            </dgm:alg>
            <dgm:shape xmlns:r="http://schemas.openxmlformats.org/officeDocument/2006/relationships" type="rightArrow" r:blip="">
              <dgm:adjLst>
                <dgm:adj idx="1" val="0.5"/>
                <dgm:adj idx="2" val="0.5"/>
              </dgm:adjLst>
            </dgm:shape>
            <dgm:constrLst>
              <dgm:constr type="lMarg" refType="primFontSz" fact="0.3"/>
              <dgm:constr type="rMarg" val="20"/>
              <dgm:constr type="tMarg" refType="primFontSz" fact="0.3"/>
              <dgm:constr type="bMarg" refType="h" fact="0.45"/>
            </dgm:constrLst>
          </dgm:if>
          <dgm:else name="Name62">
            <dgm:alg type="tx">
              <dgm:param type="parTxLTRAlign" val="r"/>
            </dgm:alg>
            <dgm:shape xmlns:r="http://schemas.openxmlformats.org/officeDocument/2006/relationships" type="leftArrow" r:blip="">
              <dgm:adjLst>
                <dgm:adj idx="1" val="0.5"/>
                <dgm:adj idx="2" val="0.5"/>
              </dgm:adjLst>
            </dgm:shape>
            <dgm:constrLst>
              <dgm:constr type="lMarg" val="20"/>
              <dgm:constr type="rMarg" refType="primFontSz" fact="0.3"/>
              <dgm:constr type="tMarg" refType="primFontSz" fact="0.3"/>
              <dgm:constr type="bMarg" refType="h" fact="0.45"/>
            </dgm:constrLst>
          </dgm:else>
        </dgm:choose>
        <dgm:presOf axis="self" ptType="node"/>
        <dgm:ruleLst>
          <dgm:rule type="primFontSz" val="5" fact="NaN" max="NaN"/>
        </dgm:ruleLst>
      </dgm:layoutNode>
      <dgm:choose name="Name63">
        <dgm:if name="Name64" axis="ch" ptType="node" func="cnt" op="gte" val="1">
          <dgm:layoutNode name="childText2" styleLbl="solidAlignAcc1">
            <dgm:varLst>
              <dgm:chMax val="0"/>
              <dgm:chPref val="0"/>
              <dgm:bulletEnabled val="1"/>
            </dgm:varLst>
            <dgm:alg type="tx">
              <dgm:param type="txAnchorVert" val="t"/>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5"/>
      </dgm:choose>
    </dgm:forEach>
    <dgm:forEach name="Name66" axis="ch" ptType="node" st="3" cnt="1">
      <dgm:layoutNode name="parentText3" styleLbl="node1">
        <dgm:varLst>
          <dgm:chMax/>
          <dgm:chPref val="3"/>
          <dgm:bulletEnabled val="1"/>
        </dgm:varLst>
        <dgm:choose name="Name67">
          <dgm:if name="Name68" func="var" arg="dir" op="equ" val="norm">
            <dgm:alg type="tx">
              <dgm:param type="parTxLTRAlign" val="l"/>
            </dgm:alg>
            <dgm:shape xmlns:r="http://schemas.openxmlformats.org/officeDocument/2006/relationships" type="rightArrow" r:blip="">
              <dgm:adjLst>
                <dgm:adj idx="1" val="0.5"/>
                <dgm:adj idx="2" val="0.5"/>
              </dgm:adjLst>
            </dgm:shape>
            <dgm:constrLst>
              <dgm:constr type="lMarg" refType="primFontSz" fact="0.3"/>
              <dgm:constr type="rMarg" val="20"/>
              <dgm:constr type="tMarg" refType="primFontSz" fact="0.3"/>
              <dgm:constr type="bMarg" refType="h" fact="0.45"/>
            </dgm:constrLst>
          </dgm:if>
          <dgm:else name="Name69">
            <dgm:alg type="tx">
              <dgm:param type="parTxLTRAlign" val="r"/>
            </dgm:alg>
            <dgm:shape xmlns:r="http://schemas.openxmlformats.org/officeDocument/2006/relationships" type="leftArrow" r:blip="">
              <dgm:adjLst>
                <dgm:adj idx="1" val="0.5"/>
                <dgm:adj idx="2" val="0.5"/>
              </dgm:adjLst>
            </dgm:shape>
            <dgm:constrLst>
              <dgm:constr type="lMarg" val="20"/>
              <dgm:constr type="rMarg" refType="primFontSz" fact="0.3"/>
              <dgm:constr type="tMarg" refType="primFontSz" fact="0.3"/>
              <dgm:constr type="bMarg" refType="h" fact="0.45"/>
            </dgm:constrLst>
          </dgm:else>
        </dgm:choose>
        <dgm:presOf axis="self" ptType="node"/>
        <dgm:ruleLst>
          <dgm:rule type="primFontSz" val="5" fact="NaN" max="NaN"/>
        </dgm:ruleLst>
      </dgm:layoutNode>
      <dgm:choose name="Name70">
        <dgm:if name="Name71" axis="ch" ptType="node" func="cnt" op="gte" val="1">
          <dgm:layoutNode name="childText3" styleLbl="solidAlignAcc1">
            <dgm:varLst>
              <dgm:chMax val="0"/>
              <dgm:chPref val="0"/>
              <dgm:bulletEnabled val="1"/>
            </dgm:varLst>
            <dgm:alg type="tx">
              <dgm:param type="txAnchorVert" val="t"/>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forEach>
    <dgm:forEach name="Name73" axis="ch" ptType="node" st="4" cnt="1">
      <dgm:layoutNode name="parentText4" styleLbl="node1">
        <dgm:varLst>
          <dgm:chMax/>
          <dgm:chPref val="3"/>
          <dgm:bulletEnabled val="1"/>
        </dgm:varLst>
        <dgm:choose name="Name74">
          <dgm:if name="Name75" func="var" arg="dir" op="equ" val="norm">
            <dgm:alg type="tx">
              <dgm:param type="parTxLTRAlign" val="l"/>
            </dgm:alg>
            <dgm:shape xmlns:r="http://schemas.openxmlformats.org/officeDocument/2006/relationships" type="rightArrow" r:blip="">
              <dgm:adjLst>
                <dgm:adj idx="1" val="0.5"/>
                <dgm:adj idx="2" val="0.5"/>
              </dgm:adjLst>
            </dgm:shape>
            <dgm:constrLst>
              <dgm:constr type="lMarg" refType="primFontSz" fact="0.3"/>
              <dgm:constr type="rMarg" val="20"/>
              <dgm:constr type="tMarg" refType="primFontSz" fact="0.3"/>
              <dgm:constr type="bMarg" refType="h" fact="0.45"/>
            </dgm:constrLst>
          </dgm:if>
          <dgm:else name="Name76">
            <dgm:alg type="tx">
              <dgm:param type="parTxLTRAlign" val="r"/>
            </dgm:alg>
            <dgm:shape xmlns:r="http://schemas.openxmlformats.org/officeDocument/2006/relationships" type="leftArrow" r:blip="">
              <dgm:adjLst>
                <dgm:adj idx="1" val="0.5"/>
                <dgm:adj idx="2" val="0.5"/>
              </dgm:adjLst>
            </dgm:shape>
            <dgm:constrLst>
              <dgm:constr type="lMarg" val="20"/>
              <dgm:constr type="rMarg" refType="primFontSz" fact="0.3"/>
              <dgm:constr type="tMarg" refType="primFontSz" fact="0.3"/>
              <dgm:constr type="bMarg" refType="h" fact="0.45"/>
            </dgm:constrLst>
          </dgm:else>
        </dgm:choose>
        <dgm:presOf axis="self" ptType="node"/>
        <dgm:ruleLst>
          <dgm:rule type="primFontSz" val="5" fact="NaN" max="NaN"/>
        </dgm:ruleLst>
      </dgm:layoutNode>
      <dgm:choose name="Name77">
        <dgm:if name="Name78" axis="ch" ptType="node" func="cnt" op="gte" val="1">
          <dgm:layoutNode name="childText4" styleLbl="solidAlignAcc1">
            <dgm:varLst>
              <dgm:chMax val="0"/>
              <dgm:chPref val="0"/>
              <dgm:bulletEnabled val="1"/>
            </dgm:varLst>
            <dgm:alg type="tx">
              <dgm:param type="txAnchorVert" val="t"/>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9"/>
      </dgm:choose>
    </dgm:forEach>
    <dgm:forEach name="Name80" axis="ch" ptType="node" st="5" cnt="1">
      <dgm:layoutNode name="parentText5" styleLbl="node1">
        <dgm:varLst>
          <dgm:chMax/>
          <dgm:chPref val="3"/>
          <dgm:bulletEnabled val="1"/>
        </dgm:varLst>
        <dgm:choose name="Name81">
          <dgm:if name="Name82" func="var" arg="dir" op="equ" val="norm">
            <dgm:alg type="tx">
              <dgm:param type="parTxLTRAlign" val="l"/>
            </dgm:alg>
            <dgm:shape xmlns:r="http://schemas.openxmlformats.org/officeDocument/2006/relationships" type="rightArrow" r:blip="">
              <dgm:adjLst>
                <dgm:adj idx="1" val="0.5"/>
                <dgm:adj idx="2" val="0.5"/>
              </dgm:adjLst>
            </dgm:shape>
            <dgm:constrLst>
              <dgm:constr type="lMarg" refType="primFontSz" fact="0.3"/>
              <dgm:constr type="rMarg" val="20"/>
              <dgm:constr type="tMarg" refType="primFontSz" fact="0.3"/>
              <dgm:constr type="bMarg" refType="h" fact="0.45"/>
            </dgm:constrLst>
          </dgm:if>
          <dgm:else name="Name83">
            <dgm:alg type="tx">
              <dgm:param type="parTxLTRAlign" val="r"/>
            </dgm:alg>
            <dgm:shape xmlns:r="http://schemas.openxmlformats.org/officeDocument/2006/relationships" type="leftArrow" r:blip="">
              <dgm:adjLst>
                <dgm:adj idx="1" val="0.5"/>
                <dgm:adj idx="2" val="0.5"/>
              </dgm:adjLst>
            </dgm:shape>
            <dgm:constrLst>
              <dgm:constr type="lMarg" val="20"/>
              <dgm:constr type="rMarg" refType="primFontSz" fact="0.3"/>
              <dgm:constr type="tMarg" refType="primFontSz" fact="0.3"/>
              <dgm:constr type="bMarg" refType="h" fact="0.45"/>
            </dgm:constrLst>
          </dgm:else>
        </dgm:choose>
        <dgm:presOf axis="self" ptType="node"/>
        <dgm:ruleLst>
          <dgm:rule type="primFontSz" val="5" fact="NaN" max="NaN"/>
        </dgm:ruleLst>
      </dgm:layoutNode>
      <dgm:choose name="Name84">
        <dgm:if name="Name85" axis="ch" ptType="node" func="cnt" op="gte" val="1">
          <dgm:layoutNode name="childText5" styleLbl="solidAlignAcc1">
            <dgm:varLst>
              <dgm:chMax val="0"/>
              <dgm:chPref val="0"/>
              <dgm:bulletEnabled val="1"/>
            </dgm:varLst>
            <dgm:alg type="tx">
              <dgm:param type="txAnchorVert" val="t"/>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6"/>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gear1">
  <dgm:title val=""/>
  <dgm:desc val=""/>
  <dgm:catLst>
    <dgm:cat type="relationship" pri="3000"/>
    <dgm:cat type="process" pri="28000"/>
    <dgm:cat type="cycle" pri="14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useDef="1">
    <dgm:dataModel>
      <dgm:ptLst/>
      <dgm:bg/>
      <dgm:whole/>
    </dgm:dataModel>
  </dgm:clrData>
  <dgm:layoutNode name="composite">
    <dgm:varLst>
      <dgm:chMax val="3"/>
      <dgm:animLvl val="lvl"/>
      <dgm:resizeHandles val="exact"/>
    </dgm:varLst>
    <dgm:alg type="composite">
      <dgm:param type="ar" val="1"/>
    </dgm:alg>
    <dgm:shape xmlns:r="http://schemas.openxmlformats.org/officeDocument/2006/relationships" r:blip="">
      <dgm:adjLst/>
    </dgm:shape>
    <dgm:presOf/>
    <dgm:choose name="Name0">
      <dgm:if name="Name1" axis="ch" ptType="node" func="cnt" op="lte" val="1">
        <dgm:constrLst>
          <dgm:constr type="primFontSz" for="ch" ptType="node" op="equ" val="65"/>
          <dgm:constr type="w" for="ch" forName="gear1" refType="w" fact="0.55"/>
          <dgm:constr type="h" for="ch" forName="gear1" refType="w" fact="0.55"/>
          <dgm:constr type="l" for="ch" forName="gear1" refType="w" fact="0.05"/>
          <dgm:constr type="t" for="ch" forName="gear1" refType="w" fact="0.05"/>
          <dgm:constr type="w" for="ch" forName="gear1srcNode" val="1"/>
          <dgm:constr type="h" for="ch" forName="gear1srcNode" val="1"/>
          <dgm:constr type="l" for="ch" forName="gear1srcNode" refType="w" fact="0.32"/>
          <dgm:constr type="t" for="ch" forName="gear1srcNode"/>
          <dgm:constr type="w" for="ch" forName="gear1dstNode" val="1"/>
          <dgm:constr type="h" for="ch" forName="gear1dstNode" val="1"/>
          <dgm:constr type="r" for="ch" forName="gear1dstNode" refType="w" fact="0.58"/>
          <dgm:constr type="t" for="ch" forName="gear1dstNode" refType="h" fact="0.5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dgm:constr type="b" for="ch" forName="gear1ch" refType="h" fact="0.6"/>
        </dgm:constrLst>
      </dgm:if>
      <dgm:if name="Name2" axis="ch" ptType="node" func="cnt" op="equ" val="2">
        <dgm:constrLst>
          <dgm:constr type="primFontSz" for="ch" ptType="node" op="equ" val="65"/>
          <dgm:constr type="w" for="ch" forName="gear1" refType="w" fact="0.55"/>
          <dgm:constr type="h" for="ch" forName="gear1" refType="w" fact="0.55"/>
          <dgm:constr type="l" for="ch" forName="gear1" refType="w" fact="0.45"/>
          <dgm:constr type="t" for="ch" forName="gear1" refType="w" fact="0.25"/>
          <dgm:constr type="w" for="ch" forName="gear1srcNode" val="1"/>
          <dgm:constr type="h" for="ch" forName="gear1srcNode" val="1"/>
          <dgm:constr type="l" for="ch" forName="gear1srcNode" refType="w" fact="0.72"/>
          <dgm:constr type="t" for="ch" forName="gear1srcNode" refType="w" fact="0.2"/>
          <dgm:constr type="w" for="ch" forName="gear1dstNode" val="1"/>
          <dgm:constr type="h" for="ch" forName="gear1dstNode" val="1"/>
          <dgm:constr type="r" for="ch" forName="gear1dstNode" refType="w" fact="0.98"/>
          <dgm:constr type="t" for="ch" forName="gear1dstNode" refType="h" fact="0.7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w" fact="0.8"/>
          <dgm:constr type="w" for="ch" forName="gear2" refType="w" fact="0.4"/>
          <dgm:constr type="h" for="ch" forName="gear2" refType="w" fact="0.4"/>
          <dgm:constr type="l" for="ch" forName="gear2" refType="w" fact="0.13"/>
          <dgm:constr type="t" for="ch" forName="gear2" refType="w" fact="0.12"/>
          <dgm:constr type="w" for="ch" forName="gear2srcNode" val="1"/>
          <dgm:constr type="h" for="ch" forName="gear2srcNode" val="1"/>
          <dgm:constr type="l" for="ch" forName="gear2srcNode" refType="w" fact="0.23"/>
          <dgm:constr type="t" for="ch" forName="gear2srcNode" refType="w" fact="0.08"/>
          <dgm:constr type="w" for="ch" forName="gear2dstNode" val="1"/>
          <dgm:constr type="h" for="ch" forName="gear2dstNode" val="1"/>
          <dgm:constr type="l" for="ch" forName="gear2dstNode" refType="w" fact="0.1"/>
          <dgm:constr type="t" for="ch" forName="gear2dstNode" refType="h" fact="0.3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refType="w" fact="0.34"/>
          <dgm:constr type="t" for="ch" forName="gear2ch" refType="w" fact="0.04"/>
        </dgm:constrLst>
      </dgm:if>
      <dgm:else name="Name3">
        <dgm:constrLst>
          <dgm:constr type="primFontSz" for="ch" ptType="node" op="equ" val="65"/>
          <dgm:constr type="w" for="ch" forName="gear1" refType="w" fact="0.55"/>
          <dgm:constr type="h" for="ch" forName="gear1" refType="w" fact="0.55"/>
          <dgm:constr type="l" for="ch" forName="gear1" refType="w" fact="0.45"/>
          <dgm:constr type="t" for="ch" forName="gear1" refType="w" fact="0.45"/>
          <dgm:constr type="w" for="ch" forName="gear1srcNode" val="1"/>
          <dgm:constr type="h" for="ch" forName="gear1srcNode" val="1"/>
          <dgm:constr type="l" for="ch" forName="gear1srcNode" refType="w" fact="0.72"/>
          <dgm:constr type="t" for="ch" forName="gear1srcNode" refType="w" fact="0.4"/>
          <dgm:constr type="w" for="ch" forName="gear1dstNode" val="1"/>
          <dgm:constr type="h" for="ch" forName="gear1dstNode" val="1"/>
          <dgm:constr type="r" for="ch" forName="gear1dstNode" refType="w" fact="0.98"/>
          <dgm:constr type="t" for="ch" forName="gear1dstNode" refType="h" fact="0.95"/>
          <dgm:constr type="diam" for="des" forName="connector1" refType="w" refFor="ch" refForName="gear1" op="equ" fact="1.15"/>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h"/>
          <dgm:constr type="w" for="ch" forName="gear2" refType="w" fact="0.4"/>
          <dgm:constr type="h" for="ch" forName="gear2" refType="w" fact="0.4"/>
          <dgm:constr type="l" for="ch" forName="gear2" refType="w" fact="0.13"/>
          <dgm:constr type="t" for="ch" forName="gear2" refType="w" fact="0.32"/>
          <dgm:constr type="w" for="ch" forName="gear2srcNode" val="1"/>
          <dgm:constr type="h" for="ch" forName="gear2srcNode" val="1"/>
          <dgm:constr type="l" for="ch" forName="gear2srcNode" refType="w" fact="0.23"/>
          <dgm:constr type="t" for="ch" forName="gear2srcNode" refType="w" fact="0.28"/>
          <dgm:constr type="w" for="ch" forName="gear2dstNode" val="1"/>
          <dgm:constr type="h" for="ch" forName="gear2dstNode" val="1"/>
          <dgm:constr type="l" for="ch" forName="gear2dstNode" refType="w" fact="0.1"/>
          <dgm:constr type="t" for="ch" forName="gear2dstNode" refType="h" fact="0.5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dgm:constr type="t" for="ch" forName="gear2ch" refType="w" fact="0.58"/>
          <dgm:constr type="w" for="ch" forName="gear3" refType="w" fact="0.48"/>
          <dgm:constr type="h" for="ch" forName="gear3" refType="w" fact="0.48"/>
          <dgm:constr type="l" for="ch" forName="gear3" refType="w" fact="0.31"/>
          <dgm:constr type="t" for="ch" forName="gear3"/>
          <dgm:constr type="w" for="ch" forName="gear3tx" refType="w" fact="0.22"/>
          <dgm:constr type="h" for="ch" forName="gear3tx" refType="w" fact="0.22"/>
          <dgm:constr type="ctrX" for="ch" forName="gear3tx" refType="ctrX" refFor="ch" refForName="gear3"/>
          <dgm:constr type="ctrY" for="ch" forName="gear3tx" refType="ctrY" refFor="ch" refForName="gear3"/>
          <dgm:constr type="w" for="ch" forName="gear3srcNode" val="1"/>
          <dgm:constr type="h" for="ch" forName="gear3srcNode" val="1"/>
          <dgm:constr type="l" for="ch" forName="gear3srcNode" refType="w" fact="0.3"/>
          <dgm:constr type="t" for="ch" forName="gear3srcNode" refType="w" fact="0.25"/>
          <dgm:constr type="w" for="ch" forName="gear3dstNode" val="1"/>
          <dgm:constr type="h" for="ch" forName="gear3dstNode" val="1"/>
          <dgm:constr type="l" for="ch" forName="gear3dstNode" refType="w" fact="0.38"/>
          <dgm:constr type="t" for="ch" forName="gear3dstNode" refType="h" fact="0.05"/>
          <dgm:constr type="diam" for="des" forName="connector3" refType="w" refFor="ch" refForName="gear3" op="equ"/>
          <dgm:constr type="h" for="des" forName="connector3" refType="w" refFor="ch" refForName="gear1" op="equ" fact="0.1"/>
          <dgm:constr type="w" for="ch" forName="gear3ch" refType="w" fact="0.35"/>
          <dgm:constr type="h" for="ch" forName="gear3ch" refType="w" refFor="ch" refForName="gear3ch" fact="0.6"/>
          <dgm:constr type="l" for="ch" forName="gear3ch" refType="w" fact="0.65"/>
          <dgm:constr type="t" for="ch" forName="gear3ch" refType="h" fact="0.13"/>
        </dgm:constrLst>
      </dgm:else>
    </dgm:choose>
    <dgm:ruleLst/>
    <dgm:forEach name="Name4" axis="ch" ptType="node" cnt="1">
      <dgm:layoutNode name="gear1" styleLbl="node1">
        <dgm:varLst>
          <dgm:chMax val="1"/>
          <dgm:bulletEnabled val="1"/>
        </dgm:varLst>
        <dgm:alg type="tx">
          <dgm:param type="txAnchorVertCh" val="mid"/>
        </dgm:alg>
        <dgm:shape xmlns:r="http://schemas.openxmlformats.org/officeDocument/2006/relationships" type="gear9"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1srcNode">
        <dgm:alg type="sp"/>
        <dgm:shape xmlns:r="http://schemas.openxmlformats.org/officeDocument/2006/relationships" type="rect" r:blip="" hideGeom="1">
          <dgm:adjLst/>
        </dgm:shape>
        <dgm:presOf axis="self"/>
        <dgm:constrLst/>
        <dgm:ruleLst/>
      </dgm:layoutNode>
      <dgm:layoutNode name="gear1dstNode">
        <dgm:alg type="sp"/>
        <dgm:shape xmlns:r="http://schemas.openxmlformats.org/officeDocument/2006/relationships" type="rect" r:blip="" hideGeom="1">
          <dgm:adjLst/>
        </dgm:shape>
        <dgm:presOf axis="self"/>
        <dgm:constrLst/>
        <dgm:ruleLst/>
      </dgm:layoutNode>
      <dgm:choose name="Name5">
        <dgm:if name="Name6" axis="ch" ptType="node" func="cnt" op="gte" val="1">
          <dgm:layoutNode name="gear1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7"/>
      </dgm:choose>
    </dgm:forEach>
    <dgm:forEach name="Name8" axis="ch" ptType="node" st="2" cnt="1">
      <dgm:layoutNode name="gear2" styleLbl="node1">
        <dgm:varLst>
          <dgm:chMax val="1"/>
          <dgm:bulletEnabled val="1"/>
        </dgm:varLst>
        <dgm:alg type="tx">
          <dgm:param type="txAnchorVertCh" val="mid"/>
        </dgm:alg>
        <dgm:shape xmlns:r="http://schemas.openxmlformats.org/officeDocument/2006/relationships" type="gear6"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2srcNode">
        <dgm:alg type="sp"/>
        <dgm:shape xmlns:r="http://schemas.openxmlformats.org/officeDocument/2006/relationships" type="rect" r:blip="" hideGeom="1">
          <dgm:adjLst/>
        </dgm:shape>
        <dgm:presOf axis="self"/>
        <dgm:constrLst/>
        <dgm:ruleLst/>
      </dgm:layoutNode>
      <dgm:layoutNode name="gear2dstNode">
        <dgm:alg type="sp"/>
        <dgm:shape xmlns:r="http://schemas.openxmlformats.org/officeDocument/2006/relationships" type="rect" r:blip="" hideGeom="1">
          <dgm:adjLst/>
        </dgm:shape>
        <dgm:presOf axis="self"/>
        <dgm:constrLst/>
        <dgm:ruleLst/>
      </dgm:layoutNode>
      <dgm:choose name="Name9">
        <dgm:if name="Name10" axis="ch" ptType="node" func="cnt" op="gte" val="1">
          <dgm:layoutNode name="gear2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1"/>
      </dgm:choose>
    </dgm:forEach>
    <dgm:forEach name="Name12" axis="ch" ptType="node" st="3" cnt="1">
      <dgm:layoutNode name="gear3" styleLbl="node1">
        <dgm:alg type="sp"/>
        <dgm:shape xmlns:r="http://schemas.openxmlformats.org/officeDocument/2006/relationships" rot="-15" type="gear6" r:blip="">
          <dgm:adjLst/>
        </dgm:shape>
        <dgm:presOf axis="self"/>
        <dgm:constrLst/>
        <dgm:ruleLst/>
      </dgm:layoutNode>
      <dgm:layoutNode name="gear3tx" styleLbl="node1">
        <dgm:varLst>
          <dgm:chMax val="1"/>
          <dgm:bulletEnabled val="1"/>
        </dgm:varLst>
        <dgm:alg type="tx">
          <dgm:param type="txAnchorVertCh" val="mid"/>
        </dgm:alg>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3srcNode">
        <dgm:alg type="sp"/>
        <dgm:shape xmlns:r="http://schemas.openxmlformats.org/officeDocument/2006/relationships" type="rect" r:blip="" hideGeom="1">
          <dgm:adjLst/>
        </dgm:shape>
        <dgm:presOf axis="self"/>
        <dgm:constrLst/>
        <dgm:ruleLst/>
      </dgm:layoutNode>
      <dgm:layoutNode name="gear3dstNode">
        <dgm:alg type="sp"/>
        <dgm:shape xmlns:r="http://schemas.openxmlformats.org/officeDocument/2006/relationships" type="rect" r:blip="" hideGeom="1">
          <dgm:adjLst/>
        </dgm:shape>
        <dgm:presOf axis="self"/>
        <dgm:constrLst/>
        <dgm:ruleLst/>
      </dgm:layoutNode>
      <dgm:choose name="Name13">
        <dgm:if name="Name14" axis="ch" ptType="node" func="cnt" op="gte" val="1">
          <dgm:layoutNode name="gear3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5"/>
      </dgm:choose>
    </dgm:forEach>
    <dgm:forEach name="Name16" axis="ch" ptType="sibTrans" hideLastTrans="0" cnt="1">
      <dgm:layoutNode name="connector1" styleLbl="sibTrans2D1">
        <dgm:alg type="conn">
          <dgm:param type="connRout" val="curve"/>
          <dgm:param type="srcNode" val="gear1srcNode"/>
          <dgm:param type="dstNode" val="gear1dstNode"/>
          <dgm:param type="begPts" val="midR"/>
          <dgm:param type="endPts" val="tCtr"/>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7" axis="ch" ptType="sibTrans" hideLastTrans="0" st="2" cnt="1">
      <dgm:layoutNode name="connector2" styleLbl="sibTrans2D1">
        <dgm:alg type="conn">
          <dgm:param type="connRout" val="curve"/>
          <dgm:param type="srcNode" val="gear2srcNode"/>
          <dgm:param type="dstNode" val="gear2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8" axis="ch" ptType="sibTrans" hideLastTrans="0" st="3" cnt="1">
      <dgm:layoutNode name="connector3" styleLbl="sibTrans2D1">
        <dgm:alg type="conn">
          <dgm:param type="connRout" val="curve"/>
          <dgm:param type="srcNode" val="gear3srcNode"/>
          <dgm:param type="dstNode" val="gear3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layoutNode>
</dgm:layoutDef>
</file>

<file path=ppt/diagrams/layout8.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9.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0.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3.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4.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5.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6.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7.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8.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0.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3.xml><?xml version="1.0" encoding="utf-8"?>
<dgm:styleDef xmlns:dgm="http://schemas.openxmlformats.org/drawingml/2006/diagram" xmlns:a="http://schemas.openxmlformats.org/drawingml/2006/main" uniqueId="urn:microsoft.com/office/officeart/2005/8/quickstyle/3d7">
  <dgm:title val=""/>
  <dgm:desc val=""/>
  <dgm:catLst>
    <dgm:cat type="3D" pri="11700"/>
  </dgm:catLst>
  <dgm:scene3d>
    <a:camera prst="perspectiveLeft" zoom="91000"/>
    <a:lightRig rig="threePt" dir="t">
      <a:rot lat="0" lon="0" rev="20640000"/>
    </a:lightRig>
  </dgm:scene3d>
  <dgm:styleLbl name="node0">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lnNode1">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vennNode1">
    <dgm:scene3d>
      <a:camera prst="orthographicFront"/>
      <a:lightRig rig="threePt" dir="t"/>
    </dgm:scene3d>
    <dgm:sp3d extrusionH="50600" prstMaterial="clear">
      <a:bevelT w="101600" h="80600" prst="relaxedInset"/>
      <a:bevelB w="80600" h="80600" prst="relaxedInset"/>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extrusionH="50600" prstMaterial="metal">
      <a:bevelT w="101600" h="80600" prst="relaxedInset"/>
      <a:bevelB w="80600" h="80600" prst="relaxedInset"/>
    </dgm:sp3d>
    <dgm:txPr/>
    <dgm:style>
      <a:lnRef idx="1">
        <a:scrgbClr r="0" g="0" b="0"/>
      </a:lnRef>
      <a:fillRef idx="1">
        <a:scrgbClr r="0" g="0" b="0"/>
      </a:fillRef>
      <a:effectRef idx="1">
        <a:scrgbClr r="0" g="0" b="0"/>
      </a:effectRef>
      <a:fontRef idx="minor">
        <a:schemeClr val="dk1"/>
      </a:fontRef>
    </dgm:style>
  </dgm:styleLbl>
  <dgm:styleLbl name="node1">
    <dgm:scene3d>
      <a:camera prst="orthographicFront"/>
      <a:lightRig rig="threePt" dir="t"/>
    </dgm:scene3d>
    <dgm:sp3d extrusionH="50600" prstMaterial="metal">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node2">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node3">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node4">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fgImgPlace1">
    <dgm:scene3d>
      <a:camera prst="orthographicFront"/>
      <a:lightRig rig="threePt" dir="t"/>
    </dgm:scene3d>
    <dgm:sp3d z="57200" extrusionH="10600" prstMaterial="plastic">
      <a:bevelT w="101600" h="8600" prst="relaxedInset"/>
      <a:bevelB w="8600" h="8600" prst="relaxedInset"/>
    </dgm:sp3d>
    <dgm:txPr/>
    <dgm:style>
      <a:lnRef idx="0">
        <a:scrgbClr r="0" g="0" b="0"/>
      </a:lnRef>
      <a:fillRef idx="1">
        <a:scrgbClr r="0" g="0" b="0"/>
      </a:fillRef>
      <a:effectRef idx="1">
        <a:scrgbClr r="0" g="0" b="0"/>
      </a:effectRef>
      <a:fontRef idx="minor"/>
    </dgm:style>
  </dgm:styleLbl>
  <dgm:styleLbl name="alignImgPlace1">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dgm:style>
  </dgm:styleLbl>
  <dgm:styleLbl name="bgImgPlace1">
    <dgm:scene3d>
      <a:camera prst="orthographicFront"/>
      <a:lightRig rig="threePt" dir="t"/>
    </dgm:scene3d>
    <dgm:sp3d z="-211800" extrusionH="10600" prstMaterial="plastic">
      <a:bevelT w="101600" h="8600" prst="relaxedInset"/>
      <a:bevelB w="8600" h="8600" prst="relaxedInset"/>
    </dgm:sp3d>
    <dgm:txPr/>
    <dgm:style>
      <a:lnRef idx="0">
        <a:scrgbClr r="0" g="0" b="0"/>
      </a:lnRef>
      <a:fillRef idx="1">
        <a:scrgbClr r="0" g="0" b="0"/>
      </a:fillRef>
      <a:effectRef idx="1">
        <a:scrgbClr r="0" g="0" b="0"/>
      </a:effectRef>
      <a:fontRef idx="minor"/>
    </dgm:style>
  </dgm:styleLbl>
  <dgm:styleLbl name="sibTrans2D1">
    <dgm:scene3d>
      <a:camera prst="orthographicFront"/>
      <a:lightRig rig="threePt" dir="t"/>
    </dgm:scene3d>
    <dgm:sp3d z="-110000">
      <a:bevelT w="40600" h="20600" prst="relaxedInset"/>
    </dgm:sp3d>
    <dgm:txPr/>
    <dgm:style>
      <a:lnRef idx="0">
        <a:scrgbClr r="0" g="0" b="0"/>
      </a:lnRef>
      <a:fillRef idx="1">
        <a:scrgbClr r="0" g="0" b="0"/>
      </a:fillRef>
      <a:effectRef idx="2">
        <a:scrgbClr r="0" g="0" b="0"/>
      </a:effectRef>
      <a:fontRef idx="minor"/>
    </dgm:style>
  </dgm:styleLbl>
  <dgm:styleLbl name="fgSibTrans2D1">
    <dgm:scene3d>
      <a:camera prst="orthographicFront"/>
      <a:lightRig rig="threePt" dir="t"/>
    </dgm:scene3d>
    <dgm:sp3d z="10600">
      <a:bevelT w="40600" h="20600" prst="relaxedInset"/>
    </dgm:sp3d>
    <dgm:txPr/>
    <dgm:style>
      <a:lnRef idx="0">
        <a:scrgbClr r="0" g="0" b="0"/>
      </a:lnRef>
      <a:fillRef idx="1">
        <a:scrgbClr r="0" g="0" b="0"/>
      </a:fillRef>
      <a:effectRef idx="2">
        <a:scrgbClr r="0" g="0" b="0"/>
      </a:effectRef>
      <a:fontRef idx="minor"/>
    </dgm:style>
  </dgm:styleLbl>
  <dgm:styleLbl name="bgSibTrans2D1">
    <dgm:scene3d>
      <a:camera prst="orthographicFront"/>
      <a:lightRig rig="threePt" dir="t"/>
    </dgm:scene3d>
    <dgm:sp3d z="-211800">
      <a:bevelT w="40600" h="20600" prst="relaxedInset"/>
    </dgm:sp3d>
    <dgm:txPr/>
    <dgm:style>
      <a:lnRef idx="0">
        <a:scrgbClr r="0" g="0" b="0"/>
      </a:lnRef>
      <a:fillRef idx="1">
        <a:scrgbClr r="0" g="0" b="0"/>
      </a:fillRef>
      <a:effectRef idx="2">
        <a:scrgbClr r="0" g="0" b="0"/>
      </a:effectRef>
      <a:fontRef idx="minor"/>
    </dgm:style>
  </dgm:styleLbl>
  <dgm:styleLbl name="sibTrans1D1">
    <dgm:scene3d>
      <a:camera prst="orthographicFront"/>
      <a:lightRig rig="threePt" dir="t"/>
    </dgm:scene3d>
    <dgm:sp3d z="-110000"/>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0000"/>
    <dgm:txPr/>
    <dgm:style>
      <a:lnRef idx="1">
        <a:scrgbClr r="0" g="0" b="0"/>
      </a:lnRef>
      <a:fillRef idx="1">
        <a:scrgbClr r="0" g="0" b="0"/>
      </a:fillRef>
      <a:effectRef idx="0">
        <a:scrgbClr r="0" g="0" b="0"/>
      </a:effectRef>
      <a:fontRef idx="minor"/>
    </dgm:style>
  </dgm:styleLbl>
  <dgm:styleLbl name="asst0">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1">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2">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3">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4">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parChTrans2D1">
    <dgm:scene3d>
      <a:camera prst="orthographicFront"/>
      <a:lightRig rig="threePt" dir="t"/>
    </dgm:scene3d>
    <dgm:sp3d z="-110000">
      <a:bevelT w="40600" h="20600" prst="relaxedInset"/>
    </dgm:sp3d>
    <dgm:txPr/>
    <dgm:style>
      <a:lnRef idx="0">
        <a:scrgbClr r="0" g="0" b="0"/>
      </a:lnRef>
      <a:fillRef idx="1">
        <a:scrgbClr r="0" g="0" b="0"/>
      </a:fillRef>
      <a:effectRef idx="0">
        <a:scrgbClr r="0" g="0" b="0"/>
      </a:effectRef>
      <a:fontRef idx="minor"/>
    </dgm:style>
  </dgm:styleLbl>
  <dgm:styleLbl name="parChTrans2D2">
    <dgm:scene3d>
      <a:camera prst="orthographicFront"/>
      <a:lightRig rig="threePt" dir="t"/>
    </dgm:scene3d>
    <dgm:sp3d z="-110000">
      <a:bevelT w="40600" h="20600" prst="relaxedInset"/>
    </dgm:sp3d>
    <dgm:txPr/>
    <dgm:style>
      <a:lnRef idx="0">
        <a:scrgbClr r="0" g="0" b="0"/>
      </a:lnRef>
      <a:fillRef idx="1">
        <a:scrgbClr r="0" g="0" b="0"/>
      </a:fillRef>
      <a:effectRef idx="0">
        <a:scrgbClr r="0" g="0" b="0"/>
      </a:effectRef>
      <a:fontRef idx="minor"/>
    </dgm:style>
  </dgm:styleLbl>
  <dgm:styleLbl name="parChTrans2D3">
    <dgm:scene3d>
      <a:camera prst="orthographicFront"/>
      <a:lightRig rig="threePt" dir="t"/>
    </dgm:scene3d>
    <dgm:sp3d z="-110000"/>
    <dgm:txPr/>
    <dgm:style>
      <a:lnRef idx="0">
        <a:scrgbClr r="0" g="0" b="0"/>
      </a:lnRef>
      <a:fillRef idx="1">
        <a:scrgbClr r="0" g="0" b="0"/>
      </a:fillRef>
      <a:effectRef idx="0">
        <a:scrgbClr r="0" g="0" b="0"/>
      </a:effectRef>
      <a:fontRef idx="minor"/>
    </dgm:style>
  </dgm:styleLbl>
  <dgm:styleLbl name="parChTrans2D4">
    <dgm:scene3d>
      <a:camera prst="orthographicFront"/>
      <a:lightRig rig="threePt" dir="t"/>
    </dgm:scene3d>
    <dgm:sp3d z="-110000"/>
    <dgm:txPr/>
    <dgm:style>
      <a:lnRef idx="0">
        <a:scrgbClr r="0" g="0" b="0"/>
      </a:lnRef>
      <a:fillRef idx="1">
        <a:scrgbClr r="0" g="0" b="0"/>
      </a:fillRef>
      <a:effectRef idx="0">
        <a:scrgbClr r="0" g="0" b="0"/>
      </a:effectRef>
      <a:fontRef idx="minor"/>
    </dgm:style>
  </dgm:styleLbl>
  <dgm:styleLbl name="parChTrans1D1">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161800" extrusionH="10600" prstMaterial="matte">
      <a:bevelT w="90600" h="18600" prst="softRound"/>
      <a:bevelB w="48600" h="8600" prst="relaxedInset"/>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extrusionH="50600">
      <a:bevelT w="101600" h="80600"/>
      <a:bevelB w="80600" h="80600"/>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extrusionH="50600">
      <a:bevelT w="101600" h="80600"/>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z="-161800" extrusionH="10600" prstMaterial="matte">
      <a:bevelT w="90600" h="18600" prst="softRound"/>
      <a:bevelB w="48600" h="8600" prst="relaxedInset"/>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z="57200" extrusionH="600" contourW="3000">
      <a:bevelT w="48600" h="18600" prst="relaxedInset"/>
      <a:bevelB w="48600" h="8600" prst="relaxedInset"/>
    </dgm:sp3d>
    <dgm:txPr/>
    <dgm:style>
      <a:lnRef idx="0">
        <a:scrgbClr r="0" g="0" b="0"/>
      </a:lnRef>
      <a:fillRef idx="1">
        <a:scrgbClr r="0" g="0" b="0"/>
      </a:fillRef>
      <a:effectRef idx="0">
        <a:scrgbClr r="0" g="0" b="0"/>
      </a:effectRef>
      <a:fontRef idx="minor"/>
    </dgm:style>
  </dgm:styleLbl>
  <dgm:styleLbl name="solidAlignAcc1">
    <dgm:scene3d>
      <a:camera prst="orthographicFront"/>
      <a:lightRig rig="threePt" dir="t"/>
    </dgm:scene3d>
    <dgm:sp3d extrusionH="50600" contourW="3000">
      <a:bevelT w="101600" h="80600" prst="relaxedInset"/>
      <a:bevelB w="80600" h="80600" prst="relaxedInset"/>
    </dgm:sp3d>
    <dgm:txPr/>
    <dgm:style>
      <a:lnRef idx="0">
        <a:scrgbClr r="0" g="0" b="0"/>
      </a:lnRef>
      <a:fillRef idx="1">
        <a:scrgbClr r="0" g="0" b="0"/>
      </a:fillRef>
      <a:effectRef idx="0">
        <a:scrgbClr r="0" g="0" b="0"/>
      </a:effectRef>
      <a:fontRef idx="minor"/>
    </dgm:style>
  </dgm:styleLbl>
  <dgm:styleLbl name="solidBgAcc1">
    <dgm:scene3d>
      <a:camera prst="orthographicFront"/>
      <a:lightRig rig="threePt" dir="t"/>
    </dgm:scene3d>
    <dgm:sp3d z="-161800" extrusionH="10600" contourW="3000">
      <a:bevelT w="48600" h="8600" prst="softRound"/>
      <a:bevelB w="48600" h="8600" prst="relaxedInset"/>
    </dgm:sp3d>
    <dgm:txPr/>
    <dgm:style>
      <a:lnRef idx="0">
        <a:scrgbClr r="0" g="0" b="0"/>
      </a:lnRef>
      <a:fillRef idx="1">
        <a:scrgbClr r="0" g="0" b="0"/>
      </a:fillRef>
      <a:effectRef idx="0">
        <a:scrgbClr r="0" g="0" b="0"/>
      </a:effectRef>
      <a:fontRef idx="minor"/>
    </dgm:style>
  </dgm:styleLbl>
  <dgm:styleLbl name="fgAccFollowNode1">
    <dgm:scene3d>
      <a:camera prst="orthographicFront"/>
      <a:lightRig rig="threePt" dir="t"/>
    </dgm:scene3d>
    <dgm:sp3d z="57200" extrusionH="600" contourW="3000">
      <a:bevelT w="48600" h="18600" prst="relaxedInset"/>
      <a:bevelB w="48600" h="8600" prst="relaxedInset"/>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50600" contourW="3000">
      <a:bevelT w="101600" h="80600" prst="relaxedInset"/>
      <a:bevelB w="80600" h="80600" prst="relaxedInset"/>
    </dgm:sp3d>
    <dgm:txPr/>
    <dgm:style>
      <a:lnRef idx="0">
        <a:scrgbClr r="0" g="0" b="0"/>
      </a:lnRef>
      <a:fillRef idx="1">
        <a:scrgbClr r="0" g="0" b="0"/>
      </a:fillRef>
      <a:effectRef idx="0">
        <a:scrgbClr r="0" g="0" b="0"/>
      </a:effectRef>
      <a:fontRef idx="minor"/>
    </dgm:style>
  </dgm:styleLbl>
  <dgm:styleLbl name="bgAccFollowNode1">
    <dgm:scene3d>
      <a:camera prst="orthographicFront"/>
      <a:lightRig rig="threePt" dir="t"/>
    </dgm:scene3d>
    <dgm:sp3d z="-161800" extrusionH="10600" contourW="3000">
      <a:bevelT w="48600" h="8600" prst="relaxedInset"/>
      <a:bevelB w="48600" h="8600" prst="relaxedInset"/>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161800" extrusionH="600" contourW="3000">
      <a:bevelT w="48600" h="18600" prst="relaxedInset"/>
      <a:bevelB w="48600" h="8600" prst="relaxedInset"/>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50600">
      <a:bevelT w="80600" h="80600" prst="relaxedInset"/>
      <a:bevelB w="80600" h="80600" prst="relaxedInset"/>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7200" extrusionH="600" contourW="3000" prstMaterial="plastic">
      <a:bevelT w="80600" h="18600" prst="relaxedInset"/>
      <a:bevelB w="80600" h="8600" prst="relaxedInset"/>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4.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5.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6.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7.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8.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9.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0.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 panoramique avec légende">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11/2/2018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Image panoramique avec légende">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11/2/2018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11/2/2018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professionnelle">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11/2/2018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onne">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11/2/2018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colonne d’images">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11/2/2018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smtClean="0"/>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tête de section">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smtClean="0"/>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11/2/2018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smtClean="0"/>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11/2/2018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11/2/2018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11/2/2018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48A87A34-81AB-432B-8DAE-1953F412C126}" type="datetimeFigureOut">
              <a:rPr lang="en-US" dirty="0"/>
              <a:t>11/2/2018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smtClean="0"/>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11/2/2018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11/2/2018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48A87A34-81AB-432B-8DAE-1953F412C126}" type="datetimeFigureOut">
              <a:rPr lang="en-US" dirty="0"/>
              <a:pPr/>
              <a:t>11/2/2018</a:t>
            </a:fld>
            <a:endParaRPr lang="en-US" dirty="0"/>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dirty="0"/>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6D22F896-40B5-4ADD-8801-0D06FADFA095}" type="slidenum">
              <a:rPr lang="en-US" dirty="0"/>
              <a:pPr/>
              <a:t>‹N°›</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11.xml.rels><?xml version="1.0" encoding="UTF-8" standalone="yes"?>
<Relationships xmlns="http://schemas.openxmlformats.org/package/2006/relationships"><Relationship Id="rId8" Type="http://schemas.openxmlformats.org/officeDocument/2006/relationships/diagramData" Target="../diagrams/data11.xml"/><Relationship Id="rId13" Type="http://schemas.openxmlformats.org/officeDocument/2006/relationships/diagramData" Target="../diagrams/data12.xml"/><Relationship Id="rId3" Type="http://schemas.openxmlformats.org/officeDocument/2006/relationships/diagramData" Target="../diagrams/data10.xml"/><Relationship Id="rId7" Type="http://schemas.microsoft.com/office/2007/relationships/diagramDrawing" Target="../diagrams/drawing10.xml"/><Relationship Id="rId12" Type="http://schemas.microsoft.com/office/2007/relationships/diagramDrawing" Target="../diagrams/drawing11.xml"/><Relationship Id="rId17" Type="http://schemas.microsoft.com/office/2007/relationships/diagramDrawing" Target="../diagrams/drawing12.xml"/><Relationship Id="rId2" Type="http://schemas.openxmlformats.org/officeDocument/2006/relationships/image" Target="../media/image4.png"/><Relationship Id="rId16" Type="http://schemas.openxmlformats.org/officeDocument/2006/relationships/diagramColors" Target="../diagrams/colors12.xml"/><Relationship Id="rId1" Type="http://schemas.openxmlformats.org/officeDocument/2006/relationships/slideLayout" Target="../slideLayouts/slideLayout2.xml"/><Relationship Id="rId6" Type="http://schemas.openxmlformats.org/officeDocument/2006/relationships/diagramColors" Target="../diagrams/colors10.xml"/><Relationship Id="rId11" Type="http://schemas.openxmlformats.org/officeDocument/2006/relationships/diagramColors" Target="../diagrams/colors11.xml"/><Relationship Id="rId5" Type="http://schemas.openxmlformats.org/officeDocument/2006/relationships/diagramQuickStyle" Target="../diagrams/quickStyle10.xml"/><Relationship Id="rId15" Type="http://schemas.openxmlformats.org/officeDocument/2006/relationships/diagramQuickStyle" Target="../diagrams/quickStyle12.xml"/><Relationship Id="rId10" Type="http://schemas.openxmlformats.org/officeDocument/2006/relationships/diagramQuickStyle" Target="../diagrams/quickStyle11.xml"/><Relationship Id="rId4" Type="http://schemas.openxmlformats.org/officeDocument/2006/relationships/diagramLayout" Target="../diagrams/layout10.xml"/><Relationship Id="rId9" Type="http://schemas.openxmlformats.org/officeDocument/2006/relationships/diagramLayout" Target="../diagrams/layout11.xml"/><Relationship Id="rId14" Type="http://schemas.openxmlformats.org/officeDocument/2006/relationships/diagramLayout" Target="../diagrams/layout12.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13.xml"/><Relationship Id="rId7" Type="http://schemas.openxmlformats.org/officeDocument/2006/relationships/image" Target="../media/image4.png"/><Relationship Id="rId2" Type="http://schemas.openxmlformats.org/officeDocument/2006/relationships/diagramData" Target="../diagrams/data13.xml"/><Relationship Id="rId1" Type="http://schemas.openxmlformats.org/officeDocument/2006/relationships/slideLayout" Target="../slideLayouts/slideLayout2.xml"/><Relationship Id="rId6" Type="http://schemas.microsoft.com/office/2007/relationships/diagramDrawing" Target="../diagrams/drawing13.xml"/><Relationship Id="rId5" Type="http://schemas.openxmlformats.org/officeDocument/2006/relationships/diagramColors" Target="../diagrams/colors13.xml"/><Relationship Id="rId4" Type="http://schemas.openxmlformats.org/officeDocument/2006/relationships/diagramQuickStyle" Target="../diagrams/quickStyle13.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14.xml"/><Relationship Id="rId7" Type="http://schemas.openxmlformats.org/officeDocument/2006/relationships/image" Target="../media/image4.png"/><Relationship Id="rId2" Type="http://schemas.openxmlformats.org/officeDocument/2006/relationships/diagramData" Target="../diagrams/data14.xml"/><Relationship Id="rId1" Type="http://schemas.openxmlformats.org/officeDocument/2006/relationships/slideLayout" Target="../slideLayouts/slideLayout2.xml"/><Relationship Id="rId6" Type="http://schemas.microsoft.com/office/2007/relationships/diagramDrawing" Target="../diagrams/drawing14.xml"/><Relationship Id="rId5" Type="http://schemas.openxmlformats.org/officeDocument/2006/relationships/diagramColors" Target="../diagrams/colors14.xml"/><Relationship Id="rId4" Type="http://schemas.openxmlformats.org/officeDocument/2006/relationships/diagramQuickStyle" Target="../diagrams/quickStyle14.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15.xml"/><Relationship Id="rId7" Type="http://schemas.openxmlformats.org/officeDocument/2006/relationships/image" Target="../media/image4.png"/><Relationship Id="rId2" Type="http://schemas.openxmlformats.org/officeDocument/2006/relationships/diagramData" Target="../diagrams/data15.xml"/><Relationship Id="rId1" Type="http://schemas.openxmlformats.org/officeDocument/2006/relationships/slideLayout" Target="../slideLayouts/slideLayout2.xml"/><Relationship Id="rId6" Type="http://schemas.microsoft.com/office/2007/relationships/diagramDrawing" Target="../diagrams/drawing15.xml"/><Relationship Id="rId5" Type="http://schemas.openxmlformats.org/officeDocument/2006/relationships/diagramColors" Target="../diagrams/colors15.xml"/><Relationship Id="rId4" Type="http://schemas.openxmlformats.org/officeDocument/2006/relationships/diagramQuickStyle" Target="../diagrams/quickStyle15.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16.xml"/><Relationship Id="rId7" Type="http://schemas.openxmlformats.org/officeDocument/2006/relationships/image" Target="../media/image4.png"/><Relationship Id="rId2" Type="http://schemas.openxmlformats.org/officeDocument/2006/relationships/diagramData" Target="../diagrams/data16.xml"/><Relationship Id="rId1" Type="http://schemas.openxmlformats.org/officeDocument/2006/relationships/slideLayout" Target="../slideLayouts/slideLayout2.xml"/><Relationship Id="rId6" Type="http://schemas.microsoft.com/office/2007/relationships/diagramDrawing" Target="../diagrams/drawing16.xml"/><Relationship Id="rId5" Type="http://schemas.openxmlformats.org/officeDocument/2006/relationships/diagramColors" Target="../diagrams/colors16.xml"/><Relationship Id="rId4" Type="http://schemas.openxmlformats.org/officeDocument/2006/relationships/diagramQuickStyle" Target="../diagrams/quickStyle16.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diagramLayout" Target="../diagrams/layout18.xml"/><Relationship Id="rId3" Type="http://schemas.openxmlformats.org/officeDocument/2006/relationships/diagramLayout" Target="../diagrams/layout17.xml"/><Relationship Id="rId7" Type="http://schemas.openxmlformats.org/officeDocument/2006/relationships/diagramData" Target="../diagrams/data18.xml"/><Relationship Id="rId12" Type="http://schemas.openxmlformats.org/officeDocument/2006/relationships/image" Target="../media/image4.png"/><Relationship Id="rId2" Type="http://schemas.openxmlformats.org/officeDocument/2006/relationships/diagramData" Target="../diagrams/data17.xml"/><Relationship Id="rId1" Type="http://schemas.openxmlformats.org/officeDocument/2006/relationships/slideLayout" Target="../slideLayouts/slideLayout2.xml"/><Relationship Id="rId6" Type="http://schemas.microsoft.com/office/2007/relationships/diagramDrawing" Target="../diagrams/drawing17.xml"/><Relationship Id="rId11" Type="http://schemas.microsoft.com/office/2007/relationships/diagramDrawing" Target="../diagrams/drawing18.xml"/><Relationship Id="rId5" Type="http://schemas.openxmlformats.org/officeDocument/2006/relationships/diagramColors" Target="../diagrams/colors17.xml"/><Relationship Id="rId10" Type="http://schemas.openxmlformats.org/officeDocument/2006/relationships/diagramColors" Target="../diagrams/colors18.xml"/><Relationship Id="rId4" Type="http://schemas.openxmlformats.org/officeDocument/2006/relationships/diagramQuickStyle" Target="../diagrams/quickStyle17.xml"/><Relationship Id="rId9" Type="http://schemas.openxmlformats.org/officeDocument/2006/relationships/diagramQuickStyle" Target="../diagrams/quickStyle18.xml"/></Relationships>
</file>

<file path=ppt/slides/_rels/slide21.xml.rels><?xml version="1.0" encoding="UTF-8" standalone="yes"?>
<Relationships xmlns="http://schemas.openxmlformats.org/package/2006/relationships"><Relationship Id="rId8" Type="http://schemas.openxmlformats.org/officeDocument/2006/relationships/diagramLayout" Target="../diagrams/layout20.xml"/><Relationship Id="rId3" Type="http://schemas.openxmlformats.org/officeDocument/2006/relationships/diagramLayout" Target="../diagrams/layout19.xml"/><Relationship Id="rId7" Type="http://schemas.openxmlformats.org/officeDocument/2006/relationships/diagramData" Target="../diagrams/data20.xml"/><Relationship Id="rId12" Type="http://schemas.openxmlformats.org/officeDocument/2006/relationships/image" Target="../media/image4.png"/><Relationship Id="rId2" Type="http://schemas.openxmlformats.org/officeDocument/2006/relationships/diagramData" Target="../diagrams/data19.xml"/><Relationship Id="rId1" Type="http://schemas.openxmlformats.org/officeDocument/2006/relationships/slideLayout" Target="../slideLayouts/slideLayout2.xml"/><Relationship Id="rId6" Type="http://schemas.microsoft.com/office/2007/relationships/diagramDrawing" Target="../diagrams/drawing19.xml"/><Relationship Id="rId11" Type="http://schemas.microsoft.com/office/2007/relationships/diagramDrawing" Target="../diagrams/drawing20.xml"/><Relationship Id="rId5" Type="http://schemas.openxmlformats.org/officeDocument/2006/relationships/diagramColors" Target="../diagrams/colors19.xml"/><Relationship Id="rId10" Type="http://schemas.openxmlformats.org/officeDocument/2006/relationships/diagramColors" Target="../diagrams/colors20.xml"/><Relationship Id="rId4" Type="http://schemas.openxmlformats.org/officeDocument/2006/relationships/diagramQuickStyle" Target="../diagrams/quickStyle19.xml"/><Relationship Id="rId9" Type="http://schemas.openxmlformats.org/officeDocument/2006/relationships/diagramQuickStyle" Target="../diagrams/quickStyle20.xml"/></Relationships>
</file>

<file path=ppt/slides/_rels/slide22.xml.rels><?xml version="1.0" encoding="UTF-8" standalone="yes"?>
<Relationships xmlns="http://schemas.openxmlformats.org/package/2006/relationships"><Relationship Id="rId8" Type="http://schemas.openxmlformats.org/officeDocument/2006/relationships/diagramLayout" Target="../diagrams/layout22.xml"/><Relationship Id="rId3" Type="http://schemas.openxmlformats.org/officeDocument/2006/relationships/diagramLayout" Target="../diagrams/layout21.xml"/><Relationship Id="rId7" Type="http://schemas.openxmlformats.org/officeDocument/2006/relationships/diagramData" Target="../diagrams/data22.xml"/><Relationship Id="rId12" Type="http://schemas.openxmlformats.org/officeDocument/2006/relationships/image" Target="../media/image4.png"/><Relationship Id="rId2" Type="http://schemas.openxmlformats.org/officeDocument/2006/relationships/diagramData" Target="../diagrams/data21.xml"/><Relationship Id="rId1" Type="http://schemas.openxmlformats.org/officeDocument/2006/relationships/slideLayout" Target="../slideLayouts/slideLayout2.xml"/><Relationship Id="rId6" Type="http://schemas.microsoft.com/office/2007/relationships/diagramDrawing" Target="../diagrams/drawing21.xml"/><Relationship Id="rId11" Type="http://schemas.microsoft.com/office/2007/relationships/diagramDrawing" Target="../diagrams/drawing22.xml"/><Relationship Id="rId5" Type="http://schemas.openxmlformats.org/officeDocument/2006/relationships/diagramColors" Target="../diagrams/colors21.xml"/><Relationship Id="rId10" Type="http://schemas.openxmlformats.org/officeDocument/2006/relationships/diagramColors" Target="../diagrams/colors22.xml"/><Relationship Id="rId4" Type="http://schemas.openxmlformats.org/officeDocument/2006/relationships/diagramQuickStyle" Target="../diagrams/quickStyle21.xml"/><Relationship Id="rId9" Type="http://schemas.openxmlformats.org/officeDocument/2006/relationships/diagramQuickStyle" Target="../diagrams/quickStyle22.xml"/></Relationships>
</file>

<file path=ppt/slides/_rels/slide23.xml.rels><?xml version="1.0" encoding="UTF-8" standalone="yes"?>
<Relationships xmlns="http://schemas.openxmlformats.org/package/2006/relationships"><Relationship Id="rId8" Type="http://schemas.openxmlformats.org/officeDocument/2006/relationships/diagramLayout" Target="../diagrams/layout24.xml"/><Relationship Id="rId3" Type="http://schemas.openxmlformats.org/officeDocument/2006/relationships/diagramLayout" Target="../diagrams/layout23.xml"/><Relationship Id="rId7" Type="http://schemas.openxmlformats.org/officeDocument/2006/relationships/diagramData" Target="../diagrams/data24.xml"/><Relationship Id="rId12" Type="http://schemas.openxmlformats.org/officeDocument/2006/relationships/image" Target="../media/image4.png"/><Relationship Id="rId2" Type="http://schemas.openxmlformats.org/officeDocument/2006/relationships/diagramData" Target="../diagrams/data23.xml"/><Relationship Id="rId1" Type="http://schemas.openxmlformats.org/officeDocument/2006/relationships/slideLayout" Target="../slideLayouts/slideLayout2.xml"/><Relationship Id="rId6" Type="http://schemas.microsoft.com/office/2007/relationships/diagramDrawing" Target="../diagrams/drawing23.xml"/><Relationship Id="rId11" Type="http://schemas.microsoft.com/office/2007/relationships/diagramDrawing" Target="../diagrams/drawing24.xml"/><Relationship Id="rId5" Type="http://schemas.openxmlformats.org/officeDocument/2006/relationships/diagramColors" Target="../diagrams/colors23.xml"/><Relationship Id="rId10" Type="http://schemas.openxmlformats.org/officeDocument/2006/relationships/diagramColors" Target="../diagrams/colors24.xml"/><Relationship Id="rId4" Type="http://schemas.openxmlformats.org/officeDocument/2006/relationships/diagramQuickStyle" Target="../diagrams/quickStyle23.xml"/><Relationship Id="rId9" Type="http://schemas.openxmlformats.org/officeDocument/2006/relationships/diagramQuickStyle" Target="../diagrams/quickStyle24.xml"/></Relationships>
</file>

<file path=ppt/slides/_rels/slide24.xml.rels><?xml version="1.0" encoding="UTF-8" standalone="yes"?>
<Relationships xmlns="http://schemas.openxmlformats.org/package/2006/relationships"><Relationship Id="rId8" Type="http://schemas.openxmlformats.org/officeDocument/2006/relationships/diagramLayout" Target="../diagrams/layout26.xml"/><Relationship Id="rId3" Type="http://schemas.openxmlformats.org/officeDocument/2006/relationships/diagramLayout" Target="../diagrams/layout25.xml"/><Relationship Id="rId7" Type="http://schemas.openxmlformats.org/officeDocument/2006/relationships/diagramData" Target="../diagrams/data26.xml"/><Relationship Id="rId12" Type="http://schemas.openxmlformats.org/officeDocument/2006/relationships/image" Target="../media/image4.png"/><Relationship Id="rId2" Type="http://schemas.openxmlformats.org/officeDocument/2006/relationships/diagramData" Target="../diagrams/data25.xml"/><Relationship Id="rId1" Type="http://schemas.openxmlformats.org/officeDocument/2006/relationships/slideLayout" Target="../slideLayouts/slideLayout2.xml"/><Relationship Id="rId6" Type="http://schemas.microsoft.com/office/2007/relationships/diagramDrawing" Target="../diagrams/drawing25.xml"/><Relationship Id="rId11" Type="http://schemas.microsoft.com/office/2007/relationships/diagramDrawing" Target="../diagrams/drawing26.xml"/><Relationship Id="rId5" Type="http://schemas.openxmlformats.org/officeDocument/2006/relationships/diagramColors" Target="../diagrams/colors25.xml"/><Relationship Id="rId10" Type="http://schemas.openxmlformats.org/officeDocument/2006/relationships/diagramColors" Target="../diagrams/colors26.xml"/><Relationship Id="rId4" Type="http://schemas.openxmlformats.org/officeDocument/2006/relationships/diagramQuickStyle" Target="../diagrams/quickStyle25.xml"/><Relationship Id="rId9" Type="http://schemas.openxmlformats.org/officeDocument/2006/relationships/diagramQuickStyle" Target="../diagrams/quickStyle26.xml"/></Relationships>
</file>

<file path=ppt/slides/_rels/slide25.xml.rels><?xml version="1.0" encoding="UTF-8" standalone="yes"?>
<Relationships xmlns="http://schemas.openxmlformats.org/package/2006/relationships"><Relationship Id="rId3" Type="http://schemas.openxmlformats.org/officeDocument/2006/relationships/diagramLayout" Target="../diagrams/layout27.xml"/><Relationship Id="rId7" Type="http://schemas.openxmlformats.org/officeDocument/2006/relationships/image" Target="../media/image4.png"/><Relationship Id="rId2" Type="http://schemas.openxmlformats.org/officeDocument/2006/relationships/diagramData" Target="../diagrams/data27.xml"/><Relationship Id="rId1" Type="http://schemas.openxmlformats.org/officeDocument/2006/relationships/slideLayout" Target="../slideLayouts/slideLayout2.xml"/><Relationship Id="rId6" Type="http://schemas.microsoft.com/office/2007/relationships/diagramDrawing" Target="../diagrams/drawing27.xml"/><Relationship Id="rId5" Type="http://schemas.openxmlformats.org/officeDocument/2006/relationships/diagramColors" Target="../diagrams/colors27.xml"/><Relationship Id="rId4" Type="http://schemas.openxmlformats.org/officeDocument/2006/relationships/diagramQuickStyle" Target="../diagrams/quickStyle27.xml"/></Relationships>
</file>

<file path=ppt/slides/_rels/slide26.xml.rels><?xml version="1.0" encoding="UTF-8" standalone="yes"?>
<Relationships xmlns="http://schemas.openxmlformats.org/package/2006/relationships"><Relationship Id="rId8" Type="http://schemas.openxmlformats.org/officeDocument/2006/relationships/diagramLayout" Target="../diagrams/layout29.xml"/><Relationship Id="rId3" Type="http://schemas.openxmlformats.org/officeDocument/2006/relationships/diagramLayout" Target="../diagrams/layout28.xml"/><Relationship Id="rId7" Type="http://schemas.openxmlformats.org/officeDocument/2006/relationships/diagramData" Target="../diagrams/data29.xml"/><Relationship Id="rId12" Type="http://schemas.openxmlformats.org/officeDocument/2006/relationships/image" Target="../media/image4.png"/><Relationship Id="rId2" Type="http://schemas.openxmlformats.org/officeDocument/2006/relationships/diagramData" Target="../diagrams/data28.xml"/><Relationship Id="rId1" Type="http://schemas.openxmlformats.org/officeDocument/2006/relationships/slideLayout" Target="../slideLayouts/slideLayout2.xml"/><Relationship Id="rId6" Type="http://schemas.microsoft.com/office/2007/relationships/diagramDrawing" Target="../diagrams/drawing28.xml"/><Relationship Id="rId11" Type="http://schemas.microsoft.com/office/2007/relationships/diagramDrawing" Target="../diagrams/drawing29.xml"/><Relationship Id="rId5" Type="http://schemas.openxmlformats.org/officeDocument/2006/relationships/diagramColors" Target="../diagrams/colors28.xml"/><Relationship Id="rId10" Type="http://schemas.openxmlformats.org/officeDocument/2006/relationships/diagramColors" Target="../diagrams/colors29.xml"/><Relationship Id="rId4" Type="http://schemas.openxmlformats.org/officeDocument/2006/relationships/diagramQuickStyle" Target="../diagrams/quickStyle28.xml"/><Relationship Id="rId9" Type="http://schemas.openxmlformats.org/officeDocument/2006/relationships/diagramQuickStyle" Target="../diagrams/quickStyle29.xml"/></Relationships>
</file>

<file path=ppt/slides/_rels/slide27.xml.rels><?xml version="1.0" encoding="UTF-8" standalone="yes"?>
<Relationships xmlns="http://schemas.openxmlformats.org/package/2006/relationships"><Relationship Id="rId3" Type="http://schemas.openxmlformats.org/officeDocument/2006/relationships/diagramLayout" Target="../diagrams/layout30.xml"/><Relationship Id="rId7" Type="http://schemas.openxmlformats.org/officeDocument/2006/relationships/image" Target="../media/image4.png"/><Relationship Id="rId2" Type="http://schemas.openxmlformats.org/officeDocument/2006/relationships/diagramData" Target="../diagrams/data30.xml"/><Relationship Id="rId1" Type="http://schemas.openxmlformats.org/officeDocument/2006/relationships/slideLayout" Target="../slideLayouts/slideLayout2.xml"/><Relationship Id="rId6" Type="http://schemas.microsoft.com/office/2007/relationships/diagramDrawing" Target="../diagrams/drawing30.xml"/><Relationship Id="rId5" Type="http://schemas.openxmlformats.org/officeDocument/2006/relationships/diagramColors" Target="../diagrams/colors30.xml"/><Relationship Id="rId4" Type="http://schemas.openxmlformats.org/officeDocument/2006/relationships/diagramQuickStyle" Target="../diagrams/quickStyle30.xml"/></Relationships>
</file>

<file path=ppt/slides/_rels/slide28.xml.rels><?xml version="1.0" encoding="UTF-8" standalone="yes"?>
<Relationships xmlns="http://schemas.openxmlformats.org/package/2006/relationships"><Relationship Id="rId8" Type="http://schemas.openxmlformats.org/officeDocument/2006/relationships/diagramLayout" Target="../diagrams/layout32.xml"/><Relationship Id="rId3" Type="http://schemas.openxmlformats.org/officeDocument/2006/relationships/diagramLayout" Target="../diagrams/layout31.xml"/><Relationship Id="rId7" Type="http://schemas.openxmlformats.org/officeDocument/2006/relationships/diagramData" Target="../diagrams/data32.xml"/><Relationship Id="rId12" Type="http://schemas.openxmlformats.org/officeDocument/2006/relationships/image" Target="../media/image4.png"/><Relationship Id="rId2" Type="http://schemas.openxmlformats.org/officeDocument/2006/relationships/diagramData" Target="../diagrams/data31.xml"/><Relationship Id="rId1" Type="http://schemas.openxmlformats.org/officeDocument/2006/relationships/slideLayout" Target="../slideLayouts/slideLayout2.xml"/><Relationship Id="rId6" Type="http://schemas.microsoft.com/office/2007/relationships/diagramDrawing" Target="../diagrams/drawing31.xml"/><Relationship Id="rId11" Type="http://schemas.microsoft.com/office/2007/relationships/diagramDrawing" Target="../diagrams/drawing32.xml"/><Relationship Id="rId5" Type="http://schemas.openxmlformats.org/officeDocument/2006/relationships/diagramColors" Target="../diagrams/colors31.xml"/><Relationship Id="rId10" Type="http://schemas.openxmlformats.org/officeDocument/2006/relationships/diagramColors" Target="../diagrams/colors32.xml"/><Relationship Id="rId4" Type="http://schemas.openxmlformats.org/officeDocument/2006/relationships/diagramQuickStyle" Target="../diagrams/quickStyle31.xml"/><Relationship Id="rId9" Type="http://schemas.openxmlformats.org/officeDocument/2006/relationships/diagramQuickStyle" Target="../diagrams/quickStyle32.xml"/></Relationships>
</file>

<file path=ppt/slides/_rels/slide29.xml.rels><?xml version="1.0" encoding="UTF-8" standalone="yes"?>
<Relationships xmlns="http://schemas.openxmlformats.org/package/2006/relationships"><Relationship Id="rId3" Type="http://schemas.openxmlformats.org/officeDocument/2006/relationships/diagramLayout" Target="../diagrams/layout33.xml"/><Relationship Id="rId7" Type="http://schemas.openxmlformats.org/officeDocument/2006/relationships/image" Target="../media/image4.png"/><Relationship Id="rId2" Type="http://schemas.openxmlformats.org/officeDocument/2006/relationships/diagramData" Target="../diagrams/data33.xml"/><Relationship Id="rId1" Type="http://schemas.openxmlformats.org/officeDocument/2006/relationships/slideLayout" Target="../slideLayouts/slideLayout2.xml"/><Relationship Id="rId6" Type="http://schemas.microsoft.com/office/2007/relationships/diagramDrawing" Target="../diagrams/drawing33.xml"/><Relationship Id="rId5" Type="http://schemas.openxmlformats.org/officeDocument/2006/relationships/diagramColors" Target="../diagrams/colors33.xml"/><Relationship Id="rId4" Type="http://schemas.openxmlformats.org/officeDocument/2006/relationships/diagramQuickStyle" Target="../diagrams/quickStyle33.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diagramData" Target="../diagrams/data34.xml"/><Relationship Id="rId7" Type="http://schemas.microsoft.com/office/2007/relationships/diagramDrawing" Target="../diagrams/drawing34.xml"/><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diagramColors" Target="../diagrams/colors34.xml"/><Relationship Id="rId5" Type="http://schemas.openxmlformats.org/officeDocument/2006/relationships/diagramQuickStyle" Target="../diagrams/quickStyle34.xml"/><Relationship Id="rId4" Type="http://schemas.openxmlformats.org/officeDocument/2006/relationships/diagramLayout" Target="../diagrams/layout34.xml"/></Relationships>
</file>

<file path=ppt/slides/_rels/slide39.xml.rels><?xml version="1.0" encoding="UTF-8" standalone="yes"?>
<Relationships xmlns="http://schemas.openxmlformats.org/package/2006/relationships"><Relationship Id="rId3" Type="http://schemas.openxmlformats.org/officeDocument/2006/relationships/diagramData" Target="../diagrams/data35.xml"/><Relationship Id="rId7" Type="http://schemas.microsoft.com/office/2007/relationships/diagramDrawing" Target="../diagrams/drawing35.xml"/><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diagramColors" Target="../diagrams/colors35.xml"/><Relationship Id="rId5" Type="http://schemas.openxmlformats.org/officeDocument/2006/relationships/diagramQuickStyle" Target="../diagrams/quickStyle35.xml"/><Relationship Id="rId4" Type="http://schemas.openxmlformats.org/officeDocument/2006/relationships/diagramLayout" Target="../diagrams/layout35.xml"/></Relationships>
</file>

<file path=ppt/slides/_rels/slide4.xml.rels><?xml version="1.0" encoding="UTF-8" standalone="yes"?>
<Relationships xmlns="http://schemas.openxmlformats.org/package/2006/relationships"><Relationship Id="rId8" Type="http://schemas.openxmlformats.org/officeDocument/2006/relationships/diagramData" Target="../diagrams/data3.xml"/><Relationship Id="rId3" Type="http://schemas.openxmlformats.org/officeDocument/2006/relationships/diagramData" Target="../diagrams/data2.xml"/><Relationship Id="rId7" Type="http://schemas.microsoft.com/office/2007/relationships/diagramDrawing" Target="../diagrams/drawing2.xml"/><Relationship Id="rId12" Type="http://schemas.microsoft.com/office/2007/relationships/diagramDrawing" Target="../diagrams/drawing3.xml"/><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diagramColors" Target="../diagrams/colors2.xml"/><Relationship Id="rId11" Type="http://schemas.openxmlformats.org/officeDocument/2006/relationships/diagramColors" Target="../diagrams/colors3.xml"/><Relationship Id="rId5" Type="http://schemas.openxmlformats.org/officeDocument/2006/relationships/diagramQuickStyle" Target="../diagrams/quickStyle2.xml"/><Relationship Id="rId10" Type="http://schemas.openxmlformats.org/officeDocument/2006/relationships/diagramQuickStyle" Target="../diagrams/quickStyle3.xml"/><Relationship Id="rId4" Type="http://schemas.openxmlformats.org/officeDocument/2006/relationships/diagramLayout" Target="../diagrams/layout2.xml"/><Relationship Id="rId9" Type="http://schemas.openxmlformats.org/officeDocument/2006/relationships/diagramLayout" Target="../diagrams/layout3.xml"/></Relationships>
</file>

<file path=ppt/slides/_rels/slide40.xml.rels><?xml version="1.0" encoding="UTF-8" standalone="yes"?>
<Relationships xmlns="http://schemas.openxmlformats.org/package/2006/relationships"><Relationship Id="rId3" Type="http://schemas.openxmlformats.org/officeDocument/2006/relationships/diagramData" Target="../diagrams/data36.xml"/><Relationship Id="rId7" Type="http://schemas.microsoft.com/office/2007/relationships/diagramDrawing" Target="../diagrams/drawing36.xml"/><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diagramColors" Target="../diagrams/colors36.xml"/><Relationship Id="rId5" Type="http://schemas.openxmlformats.org/officeDocument/2006/relationships/diagramQuickStyle" Target="../diagrams/quickStyle36.xml"/><Relationship Id="rId4" Type="http://schemas.openxmlformats.org/officeDocument/2006/relationships/diagramLayout" Target="../diagrams/layout36.xml"/></Relationships>
</file>

<file path=ppt/slides/_rels/slide41.xml.rels><?xml version="1.0" encoding="UTF-8" standalone="yes"?>
<Relationships xmlns="http://schemas.openxmlformats.org/package/2006/relationships"><Relationship Id="rId8" Type="http://schemas.openxmlformats.org/officeDocument/2006/relationships/image" Target="../media/image5.jpeg"/><Relationship Id="rId13" Type="http://schemas.openxmlformats.org/officeDocument/2006/relationships/image" Target="../media/image10.jpeg"/><Relationship Id="rId3" Type="http://schemas.openxmlformats.org/officeDocument/2006/relationships/diagramData" Target="../diagrams/data37.xml"/><Relationship Id="rId7" Type="http://schemas.microsoft.com/office/2007/relationships/diagramDrawing" Target="../diagrams/drawing37.xml"/><Relationship Id="rId12" Type="http://schemas.openxmlformats.org/officeDocument/2006/relationships/image" Target="../media/image9.jpe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diagramColors" Target="../diagrams/colors37.xml"/><Relationship Id="rId11" Type="http://schemas.openxmlformats.org/officeDocument/2006/relationships/image" Target="../media/image8.jpeg"/><Relationship Id="rId5" Type="http://schemas.openxmlformats.org/officeDocument/2006/relationships/diagramQuickStyle" Target="../diagrams/quickStyle37.xml"/><Relationship Id="rId15" Type="http://schemas.openxmlformats.org/officeDocument/2006/relationships/image" Target="../media/image12.png"/><Relationship Id="rId10" Type="http://schemas.openxmlformats.org/officeDocument/2006/relationships/image" Target="../media/image7.jpeg"/><Relationship Id="rId4" Type="http://schemas.openxmlformats.org/officeDocument/2006/relationships/diagramLayout" Target="../diagrams/layout37.xml"/><Relationship Id="rId9" Type="http://schemas.openxmlformats.org/officeDocument/2006/relationships/image" Target="../media/image6.jpeg"/><Relationship Id="rId14" Type="http://schemas.openxmlformats.org/officeDocument/2006/relationships/image" Target="../media/image11.jpeg"/></Relationships>
</file>

<file path=ppt/slides/_rels/slide42.xml.rels><?xml version="1.0" encoding="UTF-8" standalone="yes"?>
<Relationships xmlns="http://schemas.openxmlformats.org/package/2006/relationships"><Relationship Id="rId8" Type="http://schemas.microsoft.com/office/2007/relationships/diagramDrawing" Target="../diagrams/drawing38.xml"/><Relationship Id="rId3" Type="http://schemas.openxmlformats.org/officeDocument/2006/relationships/image" Target="../media/image4.png"/><Relationship Id="rId7" Type="http://schemas.openxmlformats.org/officeDocument/2006/relationships/diagramColors" Target="../diagrams/colors38.xml"/><Relationship Id="rId12" Type="http://schemas.openxmlformats.org/officeDocument/2006/relationships/image" Target="../media/image16.png"/><Relationship Id="rId2"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diagramQuickStyle" Target="../diagrams/quickStyle38.xml"/><Relationship Id="rId11" Type="http://schemas.openxmlformats.org/officeDocument/2006/relationships/image" Target="../media/image15.jpeg"/><Relationship Id="rId5" Type="http://schemas.openxmlformats.org/officeDocument/2006/relationships/diagramLayout" Target="../diagrams/layout38.xml"/><Relationship Id="rId10" Type="http://schemas.openxmlformats.org/officeDocument/2006/relationships/image" Target="../media/image14.jpeg"/><Relationship Id="rId4" Type="http://schemas.openxmlformats.org/officeDocument/2006/relationships/diagramData" Target="../diagrams/data38.xml"/><Relationship Id="rId9" Type="http://schemas.openxmlformats.org/officeDocument/2006/relationships/image" Target="../media/image13.jpeg"/></Relationships>
</file>

<file path=ppt/slides/_rels/slide43.xml.rels><?xml version="1.0" encoding="UTF-8" standalone="yes"?>
<Relationships xmlns="http://schemas.openxmlformats.org/package/2006/relationships"><Relationship Id="rId8" Type="http://schemas.openxmlformats.org/officeDocument/2006/relationships/image" Target="../media/image17.jpeg"/><Relationship Id="rId3" Type="http://schemas.openxmlformats.org/officeDocument/2006/relationships/diagramData" Target="../diagrams/data39.xml"/><Relationship Id="rId7" Type="http://schemas.microsoft.com/office/2007/relationships/diagramDrawing" Target="../diagrams/drawing39.xml"/><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diagramColors" Target="../diagrams/colors39.xml"/><Relationship Id="rId5" Type="http://schemas.openxmlformats.org/officeDocument/2006/relationships/diagramQuickStyle" Target="../diagrams/quickStyle39.xml"/><Relationship Id="rId4" Type="http://schemas.openxmlformats.org/officeDocument/2006/relationships/diagramLayout" Target="../diagrams/layout39.xml"/><Relationship Id="rId9" Type="http://schemas.openxmlformats.org/officeDocument/2006/relationships/image" Target="../media/image18.jpeg"/></Relationships>
</file>

<file path=ppt/slides/_rels/slide44.xml.rels><?xml version="1.0" encoding="UTF-8" standalone="yes"?>
<Relationships xmlns="http://schemas.openxmlformats.org/package/2006/relationships"><Relationship Id="rId8" Type="http://schemas.openxmlformats.org/officeDocument/2006/relationships/image" Target="../media/image19.jpeg"/><Relationship Id="rId3" Type="http://schemas.openxmlformats.org/officeDocument/2006/relationships/diagramData" Target="../diagrams/data40.xml"/><Relationship Id="rId7" Type="http://schemas.microsoft.com/office/2007/relationships/diagramDrawing" Target="../diagrams/drawing40.xml"/><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diagramColors" Target="../diagrams/colors40.xml"/><Relationship Id="rId5" Type="http://schemas.openxmlformats.org/officeDocument/2006/relationships/diagramQuickStyle" Target="../diagrams/quickStyle40.xml"/><Relationship Id="rId4" Type="http://schemas.openxmlformats.org/officeDocument/2006/relationships/diagramLayout" Target="../diagrams/layout40.xml"/></Relationships>
</file>

<file path=ppt/slides/_rels/slide45.xml.rels><?xml version="1.0" encoding="UTF-8" standalone="yes"?>
<Relationships xmlns="http://schemas.openxmlformats.org/package/2006/relationships"><Relationship Id="rId3" Type="http://schemas.openxmlformats.org/officeDocument/2006/relationships/diagramData" Target="../diagrams/data41.xml"/><Relationship Id="rId7" Type="http://schemas.microsoft.com/office/2007/relationships/diagramDrawing" Target="../diagrams/drawing41.xml"/><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diagramColors" Target="../diagrams/colors41.xml"/><Relationship Id="rId5" Type="http://schemas.openxmlformats.org/officeDocument/2006/relationships/diagramQuickStyle" Target="../diagrams/quickStyle41.xml"/><Relationship Id="rId4" Type="http://schemas.openxmlformats.org/officeDocument/2006/relationships/diagramLayout" Target="../diagrams/layout41.xml"/></Relationships>
</file>

<file path=ppt/slides/_rels/slide46.xml.rels><?xml version="1.0" encoding="UTF-8" standalone="yes"?>
<Relationships xmlns="http://schemas.openxmlformats.org/package/2006/relationships"><Relationship Id="rId3" Type="http://schemas.openxmlformats.org/officeDocument/2006/relationships/diagramData" Target="../diagrams/data42.xml"/><Relationship Id="rId7" Type="http://schemas.microsoft.com/office/2007/relationships/diagramDrawing" Target="../diagrams/drawing42.xml"/><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diagramColors" Target="../diagrams/colors42.xml"/><Relationship Id="rId5" Type="http://schemas.openxmlformats.org/officeDocument/2006/relationships/diagramQuickStyle" Target="../diagrams/quickStyle42.xml"/><Relationship Id="rId4" Type="http://schemas.openxmlformats.org/officeDocument/2006/relationships/diagramLayout" Target="../diagrams/layout42.xml"/></Relationships>
</file>

<file path=ppt/slides/_rels/slide4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5.xml"/><Relationship Id="rId7" Type="http://schemas.openxmlformats.org/officeDocument/2006/relationships/image" Target="../media/image4.png"/><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0" y="3886202"/>
            <a:ext cx="12192000" cy="1600198"/>
          </a:xfrm>
        </p:spPr>
        <p:txBody>
          <a:bodyPr>
            <a:noAutofit/>
          </a:bodyPr>
          <a:lstStyle/>
          <a:p>
            <a:pPr rtl="1"/>
            <a:r>
              <a:rPr lang="ar-MA" sz="8000" dirty="0" smtClean="0">
                <a:effectLst>
                  <a:outerShdw blurRad="38100" dist="38100" dir="2700000" algn="tl">
                    <a:srgbClr val="000000">
                      <a:alpha val="43137"/>
                    </a:srgbClr>
                  </a:outerShdw>
                </a:effectLst>
                <a:latin typeface="Arabic Typesetting" panose="03020402040406030203" pitchFamily="66" charset="-78"/>
                <a:cs typeface="Arabic Typesetting" panose="03020402040406030203" pitchFamily="66" charset="-78"/>
              </a:rPr>
              <a:t>مرتكزات الرؤية الاستراتيجية</a:t>
            </a:r>
            <a:br>
              <a:rPr lang="ar-MA" sz="8000" dirty="0" smtClean="0">
                <a:effectLst>
                  <a:outerShdw blurRad="38100" dist="38100" dir="2700000" algn="tl">
                    <a:srgbClr val="000000">
                      <a:alpha val="43137"/>
                    </a:srgbClr>
                  </a:outerShdw>
                </a:effectLst>
                <a:latin typeface="Arabic Typesetting" panose="03020402040406030203" pitchFamily="66" charset="-78"/>
                <a:cs typeface="Arabic Typesetting" panose="03020402040406030203" pitchFamily="66" charset="-78"/>
              </a:rPr>
            </a:br>
            <a:r>
              <a:rPr lang="ar-MA" sz="8000" dirty="0" smtClean="0">
                <a:effectLst>
                  <a:outerShdw blurRad="38100" dist="38100" dir="2700000" algn="tl">
                    <a:srgbClr val="000000">
                      <a:alpha val="43137"/>
                    </a:srgbClr>
                  </a:outerShdw>
                </a:effectLst>
                <a:latin typeface="Arabic Typesetting" panose="03020402040406030203" pitchFamily="66" charset="-78"/>
                <a:cs typeface="Arabic Typesetting" panose="03020402040406030203" pitchFamily="66" charset="-78"/>
              </a:rPr>
              <a:t> </a:t>
            </a:r>
            <a:r>
              <a:rPr lang="ar-MA" sz="6600" dirty="0" smtClean="0">
                <a:effectLst>
                  <a:outerShdw blurRad="38100" dist="38100" dir="2700000" algn="tl">
                    <a:srgbClr val="000000">
                      <a:alpha val="43137"/>
                    </a:srgbClr>
                  </a:outerShdw>
                </a:effectLst>
                <a:latin typeface="Arabic Typesetting" panose="03020402040406030203" pitchFamily="66" charset="-78"/>
                <a:cs typeface="Arabic Typesetting" panose="03020402040406030203" pitchFamily="66" charset="-78"/>
              </a:rPr>
              <a:t>من اجل التغيير الديمقراطي والعدالة الاجتماعية والحقوق العمالية </a:t>
            </a:r>
            <a:endParaRPr lang="fr-FR" sz="8000" dirty="0">
              <a:effectLst>
                <a:outerShdw blurRad="38100" dist="38100" dir="2700000" algn="tl">
                  <a:srgbClr val="000000">
                    <a:alpha val="43137"/>
                  </a:srgbClr>
                </a:outerShdw>
              </a:effectLst>
              <a:latin typeface="Arabic Typesetting" panose="03020402040406030203" pitchFamily="66" charset="-78"/>
              <a:cs typeface="Arabic Typesetting" panose="03020402040406030203" pitchFamily="66" charset="-78"/>
            </a:endParaRPr>
          </a:p>
        </p:txBody>
      </p:sp>
      <p:pic>
        <p:nvPicPr>
          <p:cNvPr id="1026" name="Picture 2" descr="C:\Users\User\Desktop\LOGO vid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91000" y="152400"/>
            <a:ext cx="3366467" cy="3366467"/>
          </a:xfrm>
          <a:prstGeom prst="rect">
            <a:avLst/>
          </a:prstGeom>
          <a:noFill/>
          <a:extLst>
            <a:ext uri="{909E8E84-426E-40DD-AFC4-6F175D3DCCD1}">
              <a14:hiddenFill xmlns:a14="http://schemas.microsoft.com/office/drawing/2010/main">
                <a:solidFill>
                  <a:srgbClr val="FFFFFF"/>
                </a:solidFill>
              </a14:hiddenFill>
            </a:ext>
          </a:extLst>
        </p:spPr>
      </p:pic>
      <p:sp>
        <p:nvSpPr>
          <p:cNvPr id="3" name="ZoneTexte 2"/>
          <p:cNvSpPr txBox="1"/>
          <p:nvPr/>
        </p:nvSpPr>
        <p:spPr>
          <a:xfrm>
            <a:off x="3962400" y="6336268"/>
            <a:ext cx="4648200" cy="369332"/>
          </a:xfrm>
          <a:prstGeom prst="rect">
            <a:avLst/>
          </a:prstGeom>
          <a:noFill/>
        </p:spPr>
        <p:txBody>
          <a:bodyPr wrap="square" rtlCol="0">
            <a:spAutoFit/>
          </a:bodyPr>
          <a:lstStyle/>
          <a:p>
            <a:pPr algn="r"/>
            <a:r>
              <a:rPr lang="ar-MA" dirty="0" smtClean="0"/>
              <a:t>تقديم = عبد المجيد العموري بوعزة – عضو المكتب التنفيذي</a:t>
            </a:r>
            <a:endParaRPr lang="fr-FR" dirty="0"/>
          </a:p>
        </p:txBody>
      </p:sp>
    </p:spTree>
    <p:extLst>
      <p:ext uri="{BB962C8B-B14F-4D97-AF65-F5344CB8AC3E}">
        <p14:creationId xmlns:p14="http://schemas.microsoft.com/office/powerpoint/2010/main" val="12970171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Diagramme 2"/>
          <p:cNvGraphicFramePr/>
          <p:nvPr>
            <p:extLst>
              <p:ext uri="{D42A27DB-BD31-4B8C-83A1-F6EECF244321}">
                <p14:modId xmlns:p14="http://schemas.microsoft.com/office/powerpoint/2010/main" val="3157917350"/>
              </p:ext>
            </p:extLst>
          </p:nvPr>
        </p:nvGraphicFramePr>
        <p:xfrm>
          <a:off x="533400" y="228601"/>
          <a:ext cx="11277601" cy="6553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451504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80">
                                          <p:stCondLst>
                                            <p:cond delay="0"/>
                                          </p:stCondLst>
                                        </p:cTn>
                                        <p:tgtEl>
                                          <p:spTgt spid="3"/>
                                        </p:tgtEl>
                                      </p:cBhvr>
                                    </p:animEffect>
                                    <p:anim calcmode="lin" valueType="num">
                                      <p:cBhvr>
                                        <p:cTn id="8" dur="1822" tmFilter="0,0; 0.14,0.36; 0.43,0.73; 0.71,0.91; 1.0,1.0">
                                          <p:stCondLst>
                                            <p:cond delay="0"/>
                                          </p:stCondLst>
                                        </p:cTn>
                                        <p:tgtEl>
                                          <p:spTgt spid="3"/>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
                                        </p:tgtEl>
                                        <p:attrNameLst>
                                          <p:attrName>ppt_y</p:attrName>
                                        </p:attrNameLst>
                                      </p:cBhvr>
                                      <p:tavLst>
                                        <p:tav tm="0" fmla="#ppt_y-sin(pi*$)/81">
                                          <p:val>
                                            <p:fltVal val="0"/>
                                          </p:val>
                                        </p:tav>
                                        <p:tav tm="100000">
                                          <p:val>
                                            <p:fltVal val="1"/>
                                          </p:val>
                                        </p:tav>
                                      </p:tavLst>
                                    </p:anim>
                                    <p:animScale>
                                      <p:cBhvr>
                                        <p:cTn id="13" dur="26">
                                          <p:stCondLst>
                                            <p:cond delay="650"/>
                                          </p:stCondLst>
                                        </p:cTn>
                                        <p:tgtEl>
                                          <p:spTgt spid="3"/>
                                        </p:tgtEl>
                                      </p:cBhvr>
                                      <p:to x="100000" y="60000"/>
                                    </p:animScale>
                                    <p:animScale>
                                      <p:cBhvr>
                                        <p:cTn id="14" dur="166" decel="50000">
                                          <p:stCondLst>
                                            <p:cond delay="676"/>
                                          </p:stCondLst>
                                        </p:cTn>
                                        <p:tgtEl>
                                          <p:spTgt spid="3"/>
                                        </p:tgtEl>
                                      </p:cBhvr>
                                      <p:to x="100000" y="100000"/>
                                    </p:animScale>
                                    <p:animScale>
                                      <p:cBhvr>
                                        <p:cTn id="15" dur="26">
                                          <p:stCondLst>
                                            <p:cond delay="1312"/>
                                          </p:stCondLst>
                                        </p:cTn>
                                        <p:tgtEl>
                                          <p:spTgt spid="3"/>
                                        </p:tgtEl>
                                      </p:cBhvr>
                                      <p:to x="100000" y="80000"/>
                                    </p:animScale>
                                    <p:animScale>
                                      <p:cBhvr>
                                        <p:cTn id="16" dur="166" decel="50000">
                                          <p:stCondLst>
                                            <p:cond delay="1338"/>
                                          </p:stCondLst>
                                        </p:cTn>
                                        <p:tgtEl>
                                          <p:spTgt spid="3"/>
                                        </p:tgtEl>
                                      </p:cBhvr>
                                      <p:to x="100000" y="100000"/>
                                    </p:animScale>
                                    <p:animScale>
                                      <p:cBhvr>
                                        <p:cTn id="17" dur="26">
                                          <p:stCondLst>
                                            <p:cond delay="1642"/>
                                          </p:stCondLst>
                                        </p:cTn>
                                        <p:tgtEl>
                                          <p:spTgt spid="3"/>
                                        </p:tgtEl>
                                      </p:cBhvr>
                                      <p:to x="100000" y="90000"/>
                                    </p:animScale>
                                    <p:animScale>
                                      <p:cBhvr>
                                        <p:cTn id="18" dur="166" decel="50000">
                                          <p:stCondLst>
                                            <p:cond delay="1668"/>
                                          </p:stCondLst>
                                        </p:cTn>
                                        <p:tgtEl>
                                          <p:spTgt spid="3"/>
                                        </p:tgtEl>
                                      </p:cBhvr>
                                      <p:to x="100000" y="100000"/>
                                    </p:animScale>
                                    <p:animScale>
                                      <p:cBhvr>
                                        <p:cTn id="19" dur="26">
                                          <p:stCondLst>
                                            <p:cond delay="1808"/>
                                          </p:stCondLst>
                                        </p:cTn>
                                        <p:tgtEl>
                                          <p:spTgt spid="3"/>
                                        </p:tgtEl>
                                      </p:cBhvr>
                                      <p:to x="100000" y="95000"/>
                                    </p:animScale>
                                    <p:animScale>
                                      <p:cBhvr>
                                        <p:cTn id="20" dur="166" decel="50000">
                                          <p:stCondLst>
                                            <p:cond delay="1834"/>
                                          </p:stCondLst>
                                        </p:cTn>
                                        <p:tgtEl>
                                          <p:spTgt spid="3"/>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 grpId="0">
        <p:bldAsOne/>
      </p:bldGraphic>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2" descr="C:\Users\User\Desktop\LOGO vide.png"/>
          <p:cNvPicPr>
            <a:picLocks noChangeAspect="1" noChangeArrowheads="1"/>
          </p:cNvPicPr>
          <p:nvPr/>
        </p:nvPicPr>
        <p:blipFill>
          <a:blip r:embed="rId2">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rot="3789301">
            <a:off x="80029" y="-514467"/>
            <a:ext cx="2273125" cy="2273125"/>
          </a:xfrm>
          <a:prstGeom prst="rect">
            <a:avLst/>
          </a:prstGeom>
          <a:noFill/>
          <a:extLst>
            <a:ext uri="{909E8E84-426E-40DD-AFC4-6F175D3DCCD1}">
              <a14:hiddenFill xmlns:a14="http://schemas.microsoft.com/office/drawing/2010/main">
                <a:solidFill>
                  <a:srgbClr val="FFFFFF"/>
                </a:solidFill>
              </a14:hiddenFill>
            </a:ext>
          </a:extLst>
        </p:spPr>
      </p:pic>
      <p:sp>
        <p:nvSpPr>
          <p:cNvPr id="13" name="Flèche gauche 12"/>
          <p:cNvSpPr/>
          <p:nvPr/>
        </p:nvSpPr>
        <p:spPr>
          <a:xfrm>
            <a:off x="1905000" y="5486400"/>
            <a:ext cx="7696200" cy="6858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 name="Flèche gauche 11"/>
          <p:cNvSpPr/>
          <p:nvPr/>
        </p:nvSpPr>
        <p:spPr>
          <a:xfrm>
            <a:off x="1905000" y="1981200"/>
            <a:ext cx="7696200" cy="6858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 name="Flèche gauche 3"/>
          <p:cNvSpPr/>
          <p:nvPr/>
        </p:nvSpPr>
        <p:spPr>
          <a:xfrm>
            <a:off x="1905000" y="3581400"/>
            <a:ext cx="7696200" cy="6858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aphicFrame>
        <p:nvGraphicFramePr>
          <p:cNvPr id="10" name="Diagramme 9"/>
          <p:cNvGraphicFramePr/>
          <p:nvPr>
            <p:extLst>
              <p:ext uri="{D42A27DB-BD31-4B8C-83A1-F6EECF244321}">
                <p14:modId xmlns:p14="http://schemas.microsoft.com/office/powerpoint/2010/main" val="919050811"/>
              </p:ext>
            </p:extLst>
          </p:nvPr>
        </p:nvGraphicFramePr>
        <p:xfrm>
          <a:off x="7391400" y="1134533"/>
          <a:ext cx="6324600"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11" name="Diagramme 10"/>
          <p:cNvGraphicFramePr/>
          <p:nvPr>
            <p:extLst>
              <p:ext uri="{D42A27DB-BD31-4B8C-83A1-F6EECF244321}">
                <p14:modId xmlns:p14="http://schemas.microsoft.com/office/powerpoint/2010/main" val="1738225307"/>
              </p:ext>
            </p:extLst>
          </p:nvPr>
        </p:nvGraphicFramePr>
        <p:xfrm>
          <a:off x="2895600" y="1219200"/>
          <a:ext cx="4876800" cy="5418667"/>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graphicFrame>
        <p:nvGraphicFramePr>
          <p:cNvPr id="9" name="Diagramme 8"/>
          <p:cNvGraphicFramePr/>
          <p:nvPr>
            <p:extLst>
              <p:ext uri="{D42A27DB-BD31-4B8C-83A1-F6EECF244321}">
                <p14:modId xmlns:p14="http://schemas.microsoft.com/office/powerpoint/2010/main" val="1952847170"/>
              </p:ext>
            </p:extLst>
          </p:nvPr>
        </p:nvGraphicFramePr>
        <p:xfrm>
          <a:off x="4953000" y="1210733"/>
          <a:ext cx="5791200" cy="5418667"/>
        </p:xfrm>
        <a:graphic>
          <a:graphicData uri="http://schemas.openxmlformats.org/drawingml/2006/diagram">
            <dgm:relIds xmlns:dgm="http://schemas.openxmlformats.org/drawingml/2006/diagram" xmlns:r="http://schemas.openxmlformats.org/officeDocument/2006/relationships" r:dm="rId13" r:lo="rId14" r:qs="rId15" r:cs="rId16"/>
          </a:graphicData>
        </a:graphic>
      </p:graphicFrame>
      <p:sp>
        <p:nvSpPr>
          <p:cNvPr id="14" name="ZoneTexte 13"/>
          <p:cNvSpPr txBox="1"/>
          <p:nvPr/>
        </p:nvSpPr>
        <p:spPr>
          <a:xfrm>
            <a:off x="152400" y="2057400"/>
            <a:ext cx="1632045" cy="4031873"/>
          </a:xfrm>
          <a:prstGeom prst="rect">
            <a:avLst/>
          </a:prstGeom>
          <a:solidFill>
            <a:srgbClr val="FFFF00"/>
          </a:solidFill>
        </p:spPr>
        <p:txBody>
          <a:bodyPr wrap="square" rtlCol="0">
            <a:spAutoFit/>
          </a:bodyPr>
          <a:lstStyle/>
          <a:p>
            <a:pPr algn="r"/>
            <a:r>
              <a:rPr lang="ar-MA" sz="3200" dirty="0" err="1" smtClean="0">
                <a:latin typeface="Arabic Typesetting" panose="03020402040406030203" pitchFamily="66" charset="-78"/>
                <a:cs typeface="Arabic Typesetting" panose="03020402040406030203" pitchFamily="66" charset="-78"/>
              </a:rPr>
              <a:t>اعادة</a:t>
            </a:r>
            <a:r>
              <a:rPr lang="ar-MA" sz="3200" dirty="0" smtClean="0">
                <a:latin typeface="Arabic Typesetting" panose="03020402040406030203" pitchFamily="66" charset="-78"/>
                <a:cs typeface="Arabic Typesetting" panose="03020402040406030203" pitchFamily="66" charset="-78"/>
              </a:rPr>
              <a:t> بناء السلطة النقابية في المجتمع  كعامل وكفاعل من اجل الديمقراطية والعدالة الاجتماعية والحقوق العمالية </a:t>
            </a:r>
            <a:endParaRPr lang="fr-FR" sz="3200" dirty="0">
              <a:latin typeface="Arabic Typesetting" panose="03020402040406030203" pitchFamily="66" charset="-78"/>
              <a:cs typeface="Arabic Typesetting" panose="03020402040406030203" pitchFamily="66" charset="-78"/>
            </a:endParaRPr>
          </a:p>
        </p:txBody>
      </p:sp>
      <p:sp>
        <p:nvSpPr>
          <p:cNvPr id="20" name="Rectangle à coins arrondis 19"/>
          <p:cNvSpPr/>
          <p:nvPr/>
        </p:nvSpPr>
        <p:spPr>
          <a:xfrm>
            <a:off x="9677400" y="381000"/>
            <a:ext cx="1676400" cy="621669"/>
          </a:xfrm>
          <a:prstGeom prst="roundRect">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ar-MA" sz="1600" dirty="0" smtClean="0"/>
              <a:t>العناصر الاستراتيجية للمخاطر </a:t>
            </a:r>
            <a:endParaRPr lang="fr-FR" sz="1600" dirty="0"/>
          </a:p>
        </p:txBody>
      </p:sp>
      <p:sp>
        <p:nvSpPr>
          <p:cNvPr id="21" name="Rectangle à coins arrondis 20"/>
          <p:cNvSpPr/>
          <p:nvPr/>
        </p:nvSpPr>
        <p:spPr>
          <a:xfrm>
            <a:off x="4495800" y="445131"/>
            <a:ext cx="1676400" cy="621669"/>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ar-MA" dirty="0" smtClean="0"/>
              <a:t>العناصر الاستراتيجية للقوة </a:t>
            </a:r>
            <a:endParaRPr lang="fr-FR" dirty="0"/>
          </a:p>
        </p:txBody>
      </p:sp>
      <p:sp>
        <p:nvSpPr>
          <p:cNvPr id="22" name="Rectangle à coins arrondis 21"/>
          <p:cNvSpPr/>
          <p:nvPr/>
        </p:nvSpPr>
        <p:spPr>
          <a:xfrm>
            <a:off x="6934200" y="423174"/>
            <a:ext cx="1676400" cy="621669"/>
          </a:xfrm>
          <a:prstGeom prst="round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ar-MA" sz="1600" dirty="0" smtClean="0"/>
              <a:t>العناصر الاستراتيجية للضعف </a:t>
            </a:r>
            <a:endParaRPr lang="fr-FR" sz="1600" dirty="0"/>
          </a:p>
        </p:txBody>
      </p:sp>
      <p:sp>
        <p:nvSpPr>
          <p:cNvPr id="23" name="Rectangle à coins arrondis 22"/>
          <p:cNvSpPr/>
          <p:nvPr/>
        </p:nvSpPr>
        <p:spPr>
          <a:xfrm>
            <a:off x="2438400" y="2819400"/>
            <a:ext cx="16764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ar-MA" sz="2800" dirty="0" smtClean="0">
                <a:solidFill>
                  <a:schemeClr val="tx1"/>
                </a:solidFill>
                <a:latin typeface="Arabic Typesetting" panose="03020402040406030203" pitchFamily="66" charset="-78"/>
                <a:cs typeface="Arabic Typesetting" panose="03020402040406030203" pitchFamily="66" charset="-78"/>
              </a:rPr>
              <a:t>الهدف الاستراتيجي لاستعادة السلطة النقابية في الوسط العمالي والمجتمعي</a:t>
            </a:r>
            <a:endParaRPr lang="fr-FR" sz="2800" dirty="0">
              <a:solidFill>
                <a:schemeClr val="tx1"/>
              </a:solidFill>
              <a:latin typeface="Arabic Typesetting" panose="03020402040406030203" pitchFamily="66" charset="-78"/>
              <a:cs typeface="Arabic Typesetting" panose="03020402040406030203" pitchFamily="66" charset="-78"/>
            </a:endParaRPr>
          </a:p>
        </p:txBody>
      </p:sp>
      <p:sp>
        <p:nvSpPr>
          <p:cNvPr id="15" name="Rectangle à coins arrondis 14"/>
          <p:cNvSpPr/>
          <p:nvPr/>
        </p:nvSpPr>
        <p:spPr>
          <a:xfrm>
            <a:off x="152400" y="1237309"/>
            <a:ext cx="1676400" cy="621669"/>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ar-MA" sz="1600" dirty="0" smtClean="0">
                <a:solidFill>
                  <a:schemeClr val="tx1"/>
                </a:solidFill>
              </a:rPr>
              <a:t>العناصر الاستراتيجية للفرص </a:t>
            </a:r>
            <a:endParaRPr lang="fr-FR" sz="1600" dirty="0">
              <a:solidFill>
                <a:schemeClr val="tx1"/>
              </a:solidFill>
            </a:endParaRPr>
          </a:p>
        </p:txBody>
      </p:sp>
    </p:spTree>
    <p:extLst>
      <p:ext uri="{BB962C8B-B14F-4D97-AF65-F5344CB8AC3E}">
        <p14:creationId xmlns:p14="http://schemas.microsoft.com/office/powerpoint/2010/main" val="13282270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0"/>
                                        </p:tgtEl>
                                        <p:attrNameLst>
                                          <p:attrName>style.visibility</p:attrName>
                                        </p:attrNameLst>
                                      </p:cBhvr>
                                      <p:to>
                                        <p:strVal val="visible"/>
                                      </p:to>
                                    </p:set>
                                    <p:anim calcmode="lin" valueType="num">
                                      <p:cBhvr additive="base">
                                        <p:cTn id="11" dur="500" fill="hold"/>
                                        <p:tgtEl>
                                          <p:spTgt spid="20"/>
                                        </p:tgtEl>
                                        <p:attrNameLst>
                                          <p:attrName>ppt_x</p:attrName>
                                        </p:attrNameLst>
                                      </p:cBhvr>
                                      <p:tavLst>
                                        <p:tav tm="0">
                                          <p:val>
                                            <p:strVal val="#ppt_x"/>
                                          </p:val>
                                        </p:tav>
                                        <p:tav tm="100000">
                                          <p:val>
                                            <p:strVal val="#ppt_x"/>
                                          </p:val>
                                        </p:tav>
                                      </p:tavLst>
                                    </p:anim>
                                    <p:anim calcmode="lin" valueType="num">
                                      <p:cBhvr additive="base">
                                        <p:cTn id="12"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22"/>
                                        </p:tgtEl>
                                        <p:attrNameLst>
                                          <p:attrName>style.visibility</p:attrName>
                                        </p:attrNameLst>
                                      </p:cBhvr>
                                      <p:to>
                                        <p:strVal val="visible"/>
                                      </p:to>
                                    </p:set>
                                    <p:anim calcmode="lin" valueType="num">
                                      <p:cBhvr additive="base">
                                        <p:cTn id="17" dur="500" fill="hold"/>
                                        <p:tgtEl>
                                          <p:spTgt spid="22"/>
                                        </p:tgtEl>
                                        <p:attrNameLst>
                                          <p:attrName>ppt_x</p:attrName>
                                        </p:attrNameLst>
                                      </p:cBhvr>
                                      <p:tavLst>
                                        <p:tav tm="0">
                                          <p:val>
                                            <p:strVal val="#ppt_x"/>
                                          </p:val>
                                        </p:tav>
                                        <p:tav tm="100000">
                                          <p:val>
                                            <p:strVal val="#ppt_x"/>
                                          </p:val>
                                        </p:tav>
                                      </p:tavLst>
                                    </p:anim>
                                    <p:anim calcmode="lin" valueType="num">
                                      <p:cBhvr additive="base">
                                        <p:cTn id="18" dur="500" fill="hold"/>
                                        <p:tgtEl>
                                          <p:spTgt spid="22"/>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anim calcmode="lin" valueType="num">
                                      <p:cBhvr additive="base">
                                        <p:cTn id="21" dur="500" fill="hold"/>
                                        <p:tgtEl>
                                          <p:spTgt spid="9"/>
                                        </p:tgtEl>
                                        <p:attrNameLst>
                                          <p:attrName>ppt_x</p:attrName>
                                        </p:attrNameLst>
                                      </p:cBhvr>
                                      <p:tavLst>
                                        <p:tav tm="0">
                                          <p:val>
                                            <p:strVal val="#ppt_x"/>
                                          </p:val>
                                        </p:tav>
                                        <p:tav tm="100000">
                                          <p:val>
                                            <p:strVal val="#ppt_x"/>
                                          </p:val>
                                        </p:tav>
                                      </p:tavLst>
                                    </p:anim>
                                    <p:anim calcmode="lin" valueType="num">
                                      <p:cBhvr additive="base">
                                        <p:cTn id="22"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anim calcmode="lin" valueType="num">
                                      <p:cBhvr additive="base">
                                        <p:cTn id="27" dur="500" fill="hold"/>
                                        <p:tgtEl>
                                          <p:spTgt spid="11"/>
                                        </p:tgtEl>
                                        <p:attrNameLst>
                                          <p:attrName>ppt_x</p:attrName>
                                        </p:attrNameLst>
                                      </p:cBhvr>
                                      <p:tavLst>
                                        <p:tav tm="0">
                                          <p:val>
                                            <p:strVal val="#ppt_x"/>
                                          </p:val>
                                        </p:tav>
                                        <p:tav tm="100000">
                                          <p:val>
                                            <p:strVal val="#ppt_x"/>
                                          </p:val>
                                        </p:tav>
                                      </p:tavLst>
                                    </p:anim>
                                    <p:anim calcmode="lin" valueType="num">
                                      <p:cBhvr additive="base">
                                        <p:cTn id="28" dur="500" fill="hold"/>
                                        <p:tgtEl>
                                          <p:spTgt spid="11"/>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21"/>
                                        </p:tgtEl>
                                        <p:attrNameLst>
                                          <p:attrName>style.visibility</p:attrName>
                                        </p:attrNameLst>
                                      </p:cBhvr>
                                      <p:to>
                                        <p:strVal val="visible"/>
                                      </p:to>
                                    </p:set>
                                    <p:anim calcmode="lin" valueType="num">
                                      <p:cBhvr additive="base">
                                        <p:cTn id="31" dur="500" fill="hold"/>
                                        <p:tgtEl>
                                          <p:spTgt spid="21"/>
                                        </p:tgtEl>
                                        <p:attrNameLst>
                                          <p:attrName>ppt_x</p:attrName>
                                        </p:attrNameLst>
                                      </p:cBhvr>
                                      <p:tavLst>
                                        <p:tav tm="0">
                                          <p:val>
                                            <p:strVal val="#ppt_x"/>
                                          </p:val>
                                        </p:tav>
                                        <p:tav tm="100000">
                                          <p:val>
                                            <p:strVal val="#ppt_x"/>
                                          </p:val>
                                        </p:tav>
                                      </p:tavLst>
                                    </p:anim>
                                    <p:anim calcmode="lin" valueType="num">
                                      <p:cBhvr additive="base">
                                        <p:cTn id="32"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23"/>
                                        </p:tgtEl>
                                        <p:attrNameLst>
                                          <p:attrName>style.visibility</p:attrName>
                                        </p:attrNameLst>
                                      </p:cBhvr>
                                      <p:to>
                                        <p:strVal val="visible"/>
                                      </p:to>
                                    </p:set>
                                    <p:anim calcmode="lin" valueType="num">
                                      <p:cBhvr additive="base">
                                        <p:cTn id="37" dur="500" fill="hold"/>
                                        <p:tgtEl>
                                          <p:spTgt spid="23"/>
                                        </p:tgtEl>
                                        <p:attrNameLst>
                                          <p:attrName>ppt_x</p:attrName>
                                        </p:attrNameLst>
                                      </p:cBhvr>
                                      <p:tavLst>
                                        <p:tav tm="0">
                                          <p:val>
                                            <p:strVal val="#ppt_x"/>
                                          </p:val>
                                        </p:tav>
                                        <p:tav tm="100000">
                                          <p:val>
                                            <p:strVal val="#ppt_x"/>
                                          </p:val>
                                        </p:tav>
                                      </p:tavLst>
                                    </p:anim>
                                    <p:anim calcmode="lin" valueType="num">
                                      <p:cBhvr additive="base">
                                        <p:cTn id="38"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5"/>
                                        </p:tgtEl>
                                        <p:attrNameLst>
                                          <p:attrName>style.visibility</p:attrName>
                                        </p:attrNameLst>
                                      </p:cBhvr>
                                      <p:to>
                                        <p:strVal val="visible"/>
                                      </p:to>
                                    </p:set>
                                    <p:anim calcmode="lin" valueType="num">
                                      <p:cBhvr additive="base">
                                        <p:cTn id="43" dur="500" fill="hold"/>
                                        <p:tgtEl>
                                          <p:spTgt spid="15"/>
                                        </p:tgtEl>
                                        <p:attrNameLst>
                                          <p:attrName>ppt_x</p:attrName>
                                        </p:attrNameLst>
                                      </p:cBhvr>
                                      <p:tavLst>
                                        <p:tav tm="0">
                                          <p:val>
                                            <p:strVal val="#ppt_x"/>
                                          </p:val>
                                        </p:tav>
                                        <p:tav tm="100000">
                                          <p:val>
                                            <p:strVal val="#ppt_x"/>
                                          </p:val>
                                        </p:tav>
                                      </p:tavLst>
                                    </p:anim>
                                    <p:anim calcmode="lin" valueType="num">
                                      <p:cBhvr additive="base">
                                        <p:cTn id="44" dur="500" fill="hold"/>
                                        <p:tgtEl>
                                          <p:spTgt spid="15"/>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14"/>
                                        </p:tgtEl>
                                        <p:attrNameLst>
                                          <p:attrName>style.visibility</p:attrName>
                                        </p:attrNameLst>
                                      </p:cBhvr>
                                      <p:to>
                                        <p:strVal val="visible"/>
                                      </p:to>
                                    </p:set>
                                    <p:anim calcmode="lin" valueType="num">
                                      <p:cBhvr additive="base">
                                        <p:cTn id="47" dur="500" fill="hold"/>
                                        <p:tgtEl>
                                          <p:spTgt spid="14"/>
                                        </p:tgtEl>
                                        <p:attrNameLst>
                                          <p:attrName>ppt_x</p:attrName>
                                        </p:attrNameLst>
                                      </p:cBhvr>
                                      <p:tavLst>
                                        <p:tav tm="0">
                                          <p:val>
                                            <p:strVal val="#ppt_x"/>
                                          </p:val>
                                        </p:tav>
                                        <p:tav tm="100000">
                                          <p:val>
                                            <p:strVal val="#ppt_x"/>
                                          </p:val>
                                        </p:tav>
                                      </p:tavLst>
                                    </p:anim>
                                    <p:anim calcmode="lin" valueType="num">
                                      <p:cBhvr additive="base">
                                        <p:cTn id="48"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0" grpId="0">
        <p:bldAsOne/>
      </p:bldGraphic>
      <p:bldGraphic spid="11" grpId="0">
        <p:bldAsOne/>
      </p:bldGraphic>
      <p:bldGraphic spid="9" grpId="0">
        <p:bldAsOne/>
      </p:bldGraphic>
      <p:bldP spid="14" grpId="0" animBg="1"/>
      <p:bldP spid="20" grpId="0" animBg="1"/>
      <p:bldP spid="21" grpId="0" animBg="1"/>
      <p:bldP spid="22" grpId="0" animBg="1"/>
      <p:bldP spid="23" grpId="0" animBg="1"/>
      <p:bldP spid="15"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lèche vers le bas 7"/>
          <p:cNvSpPr/>
          <p:nvPr/>
        </p:nvSpPr>
        <p:spPr>
          <a:xfrm>
            <a:off x="1940894" y="304800"/>
            <a:ext cx="345106" cy="6333067"/>
          </a:xfrm>
          <a:prstGeom prst="downArrow">
            <a:avLst/>
          </a:prstGeom>
          <a:solidFill>
            <a:srgbClr val="FFFF00">
              <a:alpha val="5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aphicFrame>
        <p:nvGraphicFramePr>
          <p:cNvPr id="11" name="Diagramme 10"/>
          <p:cNvGraphicFramePr/>
          <p:nvPr>
            <p:extLst>
              <p:ext uri="{D42A27DB-BD31-4B8C-83A1-F6EECF244321}">
                <p14:modId xmlns:p14="http://schemas.microsoft.com/office/powerpoint/2010/main" val="447027740"/>
              </p:ext>
            </p:extLst>
          </p:nvPr>
        </p:nvGraphicFramePr>
        <p:xfrm>
          <a:off x="8534400" y="304800"/>
          <a:ext cx="4876800" cy="63330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Rectangle avec flèche vers la droite 6"/>
          <p:cNvSpPr/>
          <p:nvPr/>
        </p:nvSpPr>
        <p:spPr>
          <a:xfrm>
            <a:off x="3581400" y="609600"/>
            <a:ext cx="6400800" cy="1676400"/>
          </a:xfrm>
          <a:prstGeom prst="rightArrowCallout">
            <a:avLst>
              <a:gd name="adj1" fmla="val 25000"/>
              <a:gd name="adj2" fmla="val 25000"/>
              <a:gd name="adj3" fmla="val 25000"/>
              <a:gd name="adj4" fmla="val 8835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 name="ZoneTexte 2"/>
          <p:cNvSpPr txBox="1"/>
          <p:nvPr/>
        </p:nvSpPr>
        <p:spPr>
          <a:xfrm>
            <a:off x="3581400" y="762000"/>
            <a:ext cx="5638800" cy="1569660"/>
          </a:xfrm>
          <a:prstGeom prst="rect">
            <a:avLst/>
          </a:prstGeom>
          <a:noFill/>
        </p:spPr>
        <p:txBody>
          <a:bodyPr wrap="square" rtlCol="0">
            <a:spAutoFit/>
          </a:bodyPr>
          <a:lstStyle/>
          <a:p>
            <a:pPr algn="r"/>
            <a:r>
              <a:rPr lang="ar-MA" sz="2400" dirty="0" smtClean="0"/>
              <a:t>التفكير والتخطيط الاستراتيجي  للعقل  الكونفدرالي </a:t>
            </a:r>
          </a:p>
          <a:p>
            <a:pPr algn="r" rtl="1"/>
            <a:r>
              <a:rPr lang="ar-MA" sz="2400" dirty="0"/>
              <a:t> </a:t>
            </a:r>
            <a:r>
              <a:rPr lang="ar-MA" sz="2400" dirty="0" smtClean="0"/>
              <a:t>اعادة تركيب الرؤية  الاستراتيجية الكونفدرالية لقيادة الحاضر والمستقبل </a:t>
            </a:r>
          </a:p>
          <a:p>
            <a:pPr algn="r" rtl="1"/>
            <a:r>
              <a:rPr lang="ar-MA" sz="2400" dirty="0" smtClean="0"/>
              <a:t> </a:t>
            </a:r>
            <a:endParaRPr lang="fr-FR" sz="2400" dirty="0"/>
          </a:p>
        </p:txBody>
      </p:sp>
      <p:sp>
        <p:nvSpPr>
          <p:cNvPr id="9" name="Rectangle avec flèche vers la droite 8"/>
          <p:cNvSpPr/>
          <p:nvPr/>
        </p:nvSpPr>
        <p:spPr>
          <a:xfrm>
            <a:off x="3581400" y="2743200"/>
            <a:ext cx="6400800" cy="1676400"/>
          </a:xfrm>
          <a:prstGeom prst="rightArrowCallout">
            <a:avLst>
              <a:gd name="adj1" fmla="val 25000"/>
              <a:gd name="adj2" fmla="val 25000"/>
              <a:gd name="adj3" fmla="val 25000"/>
              <a:gd name="adj4" fmla="val 8798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 name="ZoneTexte 4"/>
          <p:cNvSpPr txBox="1"/>
          <p:nvPr/>
        </p:nvSpPr>
        <p:spPr>
          <a:xfrm>
            <a:off x="3581400" y="2743200"/>
            <a:ext cx="5638800" cy="1323439"/>
          </a:xfrm>
          <a:prstGeom prst="rect">
            <a:avLst/>
          </a:prstGeom>
          <a:noFill/>
        </p:spPr>
        <p:txBody>
          <a:bodyPr wrap="square" rtlCol="0">
            <a:spAutoFit/>
          </a:bodyPr>
          <a:lstStyle/>
          <a:p>
            <a:pPr algn="r" rtl="1"/>
            <a:r>
              <a:rPr lang="ar-MA" sz="2000" dirty="0" smtClean="0"/>
              <a:t>1 . التفكير والتخطيط  لبرامج  نضالية احتجاجية نوعية ومؤثرة </a:t>
            </a:r>
          </a:p>
          <a:p>
            <a:pPr algn="r" rtl="1"/>
            <a:r>
              <a:rPr lang="ar-MA" sz="2000" dirty="0" smtClean="0"/>
              <a:t>2 . اعادة ترتيب القضايا المطلبية والاقتراحية  ومنهجية التفاوض </a:t>
            </a:r>
          </a:p>
          <a:p>
            <a:pPr algn="r" rtl="1"/>
            <a:r>
              <a:rPr lang="ar-MA" sz="2000" dirty="0" smtClean="0"/>
              <a:t>3 . اعادة الهيكلة التنظيمية </a:t>
            </a:r>
            <a:r>
              <a:rPr lang="ar-MA" sz="2000" dirty="0" err="1" smtClean="0"/>
              <a:t>بافق</a:t>
            </a:r>
            <a:r>
              <a:rPr lang="ar-MA" sz="2000" dirty="0" smtClean="0"/>
              <a:t> جديد يمكن من التوسع وبناء الجاهزية الذاتية </a:t>
            </a:r>
          </a:p>
        </p:txBody>
      </p:sp>
      <p:sp>
        <p:nvSpPr>
          <p:cNvPr id="10" name="Rectangle avec flèche vers la droite 9"/>
          <p:cNvSpPr/>
          <p:nvPr/>
        </p:nvSpPr>
        <p:spPr>
          <a:xfrm>
            <a:off x="3581400" y="4754433"/>
            <a:ext cx="6400800" cy="1676400"/>
          </a:xfrm>
          <a:prstGeom prst="rightArrowCallout">
            <a:avLst>
              <a:gd name="adj1" fmla="val 25000"/>
              <a:gd name="adj2" fmla="val 25000"/>
              <a:gd name="adj3" fmla="val 25000"/>
              <a:gd name="adj4" fmla="val 8889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ZoneTexte 5"/>
          <p:cNvSpPr txBox="1"/>
          <p:nvPr/>
        </p:nvSpPr>
        <p:spPr>
          <a:xfrm>
            <a:off x="3733800" y="4992469"/>
            <a:ext cx="5562600" cy="1477328"/>
          </a:xfrm>
          <a:prstGeom prst="rect">
            <a:avLst/>
          </a:prstGeom>
          <a:noFill/>
        </p:spPr>
        <p:txBody>
          <a:bodyPr wrap="square" rtlCol="0">
            <a:spAutoFit/>
          </a:bodyPr>
          <a:lstStyle/>
          <a:p>
            <a:pPr algn="r" rtl="1"/>
            <a:r>
              <a:rPr lang="ar-MA" dirty="0" smtClean="0"/>
              <a:t>1 . اعادة بناء العلاقة العضوية بين مصالح العمال والعاملات ومصالح المواطنين والمواطنات وقيادة حملات للتغيير </a:t>
            </a:r>
          </a:p>
          <a:p>
            <a:pPr algn="r" rtl="1"/>
            <a:r>
              <a:rPr lang="ar-MA" dirty="0" smtClean="0"/>
              <a:t>2 . اعادة تركيب مجال العمل في المحيط الحيوي السياسي والمدني الحقوق</a:t>
            </a:r>
          </a:p>
          <a:p>
            <a:pPr algn="r" rtl="1"/>
            <a:r>
              <a:rPr lang="ar-MA" dirty="0" smtClean="0"/>
              <a:t>3 . تصميم نظام للتقييم والمتابعة </a:t>
            </a:r>
          </a:p>
          <a:p>
            <a:pPr algn="r" rtl="1"/>
            <a:r>
              <a:rPr lang="ar-MA" dirty="0" smtClean="0"/>
              <a:t> </a:t>
            </a:r>
            <a:endParaRPr lang="fr-FR" dirty="0"/>
          </a:p>
        </p:txBody>
      </p:sp>
      <p:sp>
        <p:nvSpPr>
          <p:cNvPr id="12" name="ZoneTexte 11"/>
          <p:cNvSpPr txBox="1"/>
          <p:nvPr/>
        </p:nvSpPr>
        <p:spPr>
          <a:xfrm>
            <a:off x="76200" y="640825"/>
            <a:ext cx="3161290" cy="1754326"/>
          </a:xfrm>
          <a:prstGeom prst="rect">
            <a:avLst/>
          </a:prstGeom>
          <a:noFill/>
        </p:spPr>
        <p:txBody>
          <a:bodyPr wrap="square" rtlCol="0">
            <a:spAutoFit/>
          </a:bodyPr>
          <a:lstStyle/>
          <a:p>
            <a:pPr marL="342900" indent="-342900" algn="r" rtl="1">
              <a:buFont typeface="+mj-lt"/>
              <a:buAutoNum type="arabicPeriod"/>
            </a:pPr>
            <a:r>
              <a:rPr lang="ar-MA" b="1" dirty="0" smtClean="0">
                <a:latin typeface="Arabic Typesetting" panose="03020402040406030203" pitchFamily="66" charset="-78"/>
                <a:cs typeface="Arabic Typesetting" panose="03020402040406030203" pitchFamily="66" charset="-78"/>
              </a:rPr>
              <a:t>البحث والدراسة والتفكير التحليلي الجماعي </a:t>
            </a:r>
          </a:p>
          <a:p>
            <a:pPr marL="342900" indent="-342900" algn="r" rtl="1">
              <a:buFont typeface="+mj-lt"/>
              <a:buAutoNum type="arabicPeriod"/>
            </a:pPr>
            <a:r>
              <a:rPr lang="ar-MA" b="1" dirty="0" smtClean="0">
                <a:latin typeface="Arabic Typesetting" panose="03020402040406030203" pitchFamily="66" charset="-78"/>
                <a:cs typeface="Arabic Typesetting" panose="03020402040406030203" pitchFamily="66" charset="-78"/>
              </a:rPr>
              <a:t>التخطيط وتصميم برامج عمل واقعية </a:t>
            </a:r>
            <a:endParaRPr lang="fr-FR" b="1" dirty="0" smtClean="0">
              <a:latin typeface="Arabic Typesetting" panose="03020402040406030203" pitchFamily="66" charset="-78"/>
              <a:cs typeface="Arabic Typesetting" panose="03020402040406030203" pitchFamily="66" charset="-78"/>
            </a:endParaRPr>
          </a:p>
          <a:p>
            <a:pPr algn="r" rtl="1"/>
            <a:r>
              <a:rPr lang="fr-FR" b="1" dirty="0" smtClean="0">
                <a:latin typeface="Arabic Typesetting" panose="03020402040406030203" pitchFamily="66" charset="-78"/>
                <a:cs typeface="Arabic Typesetting" panose="03020402040406030203" pitchFamily="66" charset="-78"/>
              </a:rPr>
              <a:t>Rechercher</a:t>
            </a:r>
          </a:p>
          <a:p>
            <a:pPr algn="r" rtl="1"/>
            <a:r>
              <a:rPr lang="fr-FR" b="1" dirty="0" smtClean="0">
                <a:latin typeface="Arabic Typesetting" panose="03020402040406030203" pitchFamily="66" charset="-78"/>
                <a:cs typeface="Arabic Typesetting" panose="03020402040406030203" pitchFamily="66" charset="-78"/>
              </a:rPr>
              <a:t>Analyser</a:t>
            </a:r>
          </a:p>
          <a:p>
            <a:pPr algn="r" rtl="1"/>
            <a:r>
              <a:rPr lang="fr-FR" b="1" dirty="0" smtClean="0">
                <a:latin typeface="Arabic Typesetting" panose="03020402040406030203" pitchFamily="66" charset="-78"/>
                <a:cs typeface="Arabic Typesetting" panose="03020402040406030203" pitchFamily="66" charset="-78"/>
              </a:rPr>
              <a:t>Planifier</a:t>
            </a:r>
          </a:p>
          <a:p>
            <a:pPr algn="r" rtl="1"/>
            <a:r>
              <a:rPr lang="fr-FR" b="1" dirty="0" smtClean="0">
                <a:latin typeface="Arabic Typesetting" panose="03020402040406030203" pitchFamily="66" charset="-78"/>
                <a:cs typeface="Arabic Typesetting" panose="03020402040406030203" pitchFamily="66" charset="-78"/>
              </a:rPr>
              <a:t>  </a:t>
            </a:r>
            <a:endParaRPr lang="ar-MA" b="1" dirty="0" smtClean="0">
              <a:latin typeface="Arabic Typesetting" panose="03020402040406030203" pitchFamily="66" charset="-78"/>
              <a:cs typeface="Arabic Typesetting" panose="03020402040406030203" pitchFamily="66" charset="-78"/>
            </a:endParaRPr>
          </a:p>
        </p:txBody>
      </p:sp>
      <p:sp>
        <p:nvSpPr>
          <p:cNvPr id="13" name="ZoneTexte 12"/>
          <p:cNvSpPr txBox="1"/>
          <p:nvPr/>
        </p:nvSpPr>
        <p:spPr>
          <a:xfrm>
            <a:off x="733381" y="2743200"/>
            <a:ext cx="2526855" cy="1754326"/>
          </a:xfrm>
          <a:prstGeom prst="rect">
            <a:avLst/>
          </a:prstGeom>
          <a:noFill/>
        </p:spPr>
        <p:txBody>
          <a:bodyPr wrap="square" rtlCol="0">
            <a:spAutoFit/>
          </a:bodyPr>
          <a:lstStyle/>
          <a:p>
            <a:pPr algn="r" rtl="1"/>
            <a:r>
              <a:rPr lang="ar-MA" b="1" dirty="0" smtClean="0">
                <a:latin typeface="Arabic Typesetting" panose="03020402040406030203" pitchFamily="66" charset="-78"/>
                <a:cs typeface="Arabic Typesetting" panose="03020402040406030203" pitchFamily="66" charset="-78"/>
              </a:rPr>
              <a:t>3 .  المشاركة التنظيمية الجماعية </a:t>
            </a:r>
          </a:p>
          <a:p>
            <a:pPr algn="r" rtl="1"/>
            <a:r>
              <a:rPr lang="ar-MA" b="1" dirty="0" smtClean="0">
                <a:latin typeface="Arabic Typesetting" panose="03020402040406030203" pitchFamily="66" charset="-78"/>
                <a:cs typeface="Arabic Typesetting" panose="03020402040406030203" pitchFamily="66" charset="-78"/>
              </a:rPr>
              <a:t>4 . بناء القرار و تقاسم المسؤوليات</a:t>
            </a:r>
            <a:endParaRPr lang="fr-FR" b="1" dirty="0" smtClean="0">
              <a:latin typeface="Arabic Typesetting" panose="03020402040406030203" pitchFamily="66" charset="-78"/>
              <a:cs typeface="Arabic Typesetting" panose="03020402040406030203" pitchFamily="66" charset="-78"/>
            </a:endParaRPr>
          </a:p>
          <a:p>
            <a:pPr algn="r" rtl="1"/>
            <a:r>
              <a:rPr lang="fr-FR" b="1" dirty="0" smtClean="0">
                <a:latin typeface="Arabic Typesetting" panose="03020402040406030203" pitchFamily="66" charset="-78"/>
                <a:cs typeface="Arabic Typesetting" panose="03020402040406030203" pitchFamily="66" charset="-78"/>
              </a:rPr>
              <a:t>Participer </a:t>
            </a:r>
          </a:p>
          <a:p>
            <a:pPr algn="r" rtl="1"/>
            <a:r>
              <a:rPr lang="fr-FR" b="1" dirty="0" smtClean="0">
                <a:latin typeface="Arabic Typesetting" panose="03020402040406030203" pitchFamily="66" charset="-78"/>
                <a:cs typeface="Arabic Typesetting" panose="03020402040406030203" pitchFamily="66" charset="-78"/>
              </a:rPr>
              <a:t>Décider</a:t>
            </a:r>
          </a:p>
          <a:p>
            <a:pPr algn="r" rtl="1"/>
            <a:r>
              <a:rPr lang="fr-FR" b="1" dirty="0" smtClean="0">
                <a:latin typeface="Arabic Typesetting" panose="03020402040406030203" pitchFamily="66" charset="-78"/>
                <a:cs typeface="Arabic Typesetting" panose="03020402040406030203" pitchFamily="66" charset="-78"/>
              </a:rPr>
              <a:t>Partager</a:t>
            </a:r>
          </a:p>
          <a:p>
            <a:pPr algn="r" rtl="1"/>
            <a:r>
              <a:rPr lang="ar-MA" b="1" dirty="0" smtClean="0">
                <a:latin typeface="Arabic Typesetting" panose="03020402040406030203" pitchFamily="66" charset="-78"/>
                <a:cs typeface="Arabic Typesetting" panose="03020402040406030203" pitchFamily="66" charset="-78"/>
              </a:rPr>
              <a:t> </a:t>
            </a:r>
            <a:endParaRPr lang="fr-FR" b="1" dirty="0">
              <a:latin typeface="Arabic Typesetting" panose="03020402040406030203" pitchFamily="66" charset="-78"/>
              <a:cs typeface="Arabic Typesetting" panose="03020402040406030203" pitchFamily="66" charset="-78"/>
            </a:endParaRPr>
          </a:p>
        </p:txBody>
      </p:sp>
      <p:sp>
        <p:nvSpPr>
          <p:cNvPr id="14" name="ZoneTexte 13"/>
          <p:cNvSpPr txBox="1"/>
          <p:nvPr/>
        </p:nvSpPr>
        <p:spPr>
          <a:xfrm>
            <a:off x="677467" y="4754433"/>
            <a:ext cx="2526855" cy="2031325"/>
          </a:xfrm>
          <a:prstGeom prst="rect">
            <a:avLst/>
          </a:prstGeom>
          <a:noFill/>
        </p:spPr>
        <p:txBody>
          <a:bodyPr wrap="square" rtlCol="0">
            <a:spAutoFit/>
          </a:bodyPr>
          <a:lstStyle/>
          <a:p>
            <a:pPr algn="r" rtl="1"/>
            <a:r>
              <a:rPr lang="ar-MA" b="1" dirty="0" smtClean="0">
                <a:latin typeface="Arabic Typesetting" panose="03020402040406030203" pitchFamily="66" charset="-78"/>
                <a:cs typeface="Arabic Typesetting" panose="03020402040406030203" pitchFamily="66" charset="-78"/>
              </a:rPr>
              <a:t>5 .  التنفيذ الجماعي والمنظم </a:t>
            </a:r>
          </a:p>
          <a:p>
            <a:pPr algn="r" rtl="1"/>
            <a:r>
              <a:rPr lang="ar-MA" b="1" dirty="0" smtClean="0">
                <a:latin typeface="Arabic Typesetting" panose="03020402040406030203" pitchFamily="66" charset="-78"/>
                <a:cs typeface="Arabic Typesetting" panose="03020402040406030203" pitchFamily="66" charset="-78"/>
              </a:rPr>
              <a:t>6 . </a:t>
            </a:r>
            <a:r>
              <a:rPr lang="ar-MA" b="1" dirty="0">
                <a:latin typeface="Arabic Typesetting" panose="03020402040406030203" pitchFamily="66" charset="-78"/>
                <a:cs typeface="Arabic Typesetting" panose="03020402040406030203" pitchFamily="66" charset="-78"/>
              </a:rPr>
              <a:t> </a:t>
            </a:r>
            <a:r>
              <a:rPr lang="ar-MA" b="1" dirty="0" smtClean="0">
                <a:latin typeface="Arabic Typesetting" panose="03020402040406030203" pitchFamily="66" charset="-78"/>
                <a:cs typeface="Arabic Typesetting" panose="03020402040406030203" pitchFamily="66" charset="-78"/>
              </a:rPr>
              <a:t>التقييم  بالمؤشرات </a:t>
            </a:r>
            <a:r>
              <a:rPr lang="ar-MA" b="1" dirty="0" err="1" smtClean="0">
                <a:latin typeface="Arabic Typesetting" panose="03020402040406030203" pitchFamily="66" charset="-78"/>
                <a:cs typeface="Arabic Typesetting" panose="03020402040406030203" pitchFamily="66" charset="-78"/>
              </a:rPr>
              <a:t>الايجابية</a:t>
            </a:r>
            <a:r>
              <a:rPr lang="ar-MA" b="1" dirty="0" smtClean="0">
                <a:latin typeface="Arabic Typesetting" panose="03020402040406030203" pitchFamily="66" charset="-78"/>
                <a:cs typeface="Arabic Typesetting" panose="03020402040406030203" pitchFamily="66" charset="-78"/>
              </a:rPr>
              <a:t> </a:t>
            </a:r>
            <a:r>
              <a:rPr lang="fr-FR" b="1" dirty="0" smtClean="0">
                <a:latin typeface="Arabic Typesetting" panose="03020402040406030203" pitchFamily="66" charset="-78"/>
                <a:cs typeface="Arabic Typesetting" panose="03020402040406030203" pitchFamily="66" charset="-78"/>
              </a:rPr>
              <a:t>  </a:t>
            </a:r>
            <a:r>
              <a:rPr lang="ar-MA" b="1" dirty="0" smtClean="0">
                <a:latin typeface="Arabic Typesetting" panose="03020402040406030203" pitchFamily="66" charset="-78"/>
                <a:cs typeface="Arabic Typesetting" panose="03020402040406030203" pitchFamily="66" charset="-78"/>
              </a:rPr>
              <a:t> </a:t>
            </a:r>
            <a:r>
              <a:rPr lang="ar-MA" b="1" dirty="0" err="1" smtClean="0">
                <a:latin typeface="Arabic Typesetting" panose="03020402040406030203" pitchFamily="66" charset="-78"/>
                <a:cs typeface="Arabic Typesetting" panose="03020402040406030203" pitchFamily="66" charset="-78"/>
              </a:rPr>
              <a:t>واعادة</a:t>
            </a:r>
            <a:r>
              <a:rPr lang="ar-MA" b="1" dirty="0" smtClean="0">
                <a:latin typeface="Arabic Typesetting" panose="03020402040406030203" pitchFamily="66" charset="-78"/>
                <a:cs typeface="Arabic Typesetting" panose="03020402040406030203" pitchFamily="66" charset="-78"/>
              </a:rPr>
              <a:t> التفكير والتخطيط</a:t>
            </a:r>
          </a:p>
          <a:p>
            <a:pPr algn="r" rtl="1"/>
            <a:r>
              <a:rPr lang="fr-FR" b="1" dirty="0" smtClean="0">
                <a:latin typeface="Arabic Typesetting" panose="03020402040406030203" pitchFamily="66" charset="-78"/>
                <a:cs typeface="Arabic Typesetting" panose="03020402040406030203" pitchFamily="66" charset="-78"/>
              </a:rPr>
              <a:t>Appliquer </a:t>
            </a:r>
          </a:p>
          <a:p>
            <a:pPr algn="r" rtl="1"/>
            <a:r>
              <a:rPr lang="fr-FR" b="1" dirty="0" smtClean="0">
                <a:latin typeface="Arabic Typesetting" panose="03020402040406030203" pitchFamily="66" charset="-78"/>
                <a:cs typeface="Arabic Typesetting" panose="03020402040406030203" pitchFamily="66" charset="-78"/>
              </a:rPr>
              <a:t>Évaluer</a:t>
            </a:r>
          </a:p>
          <a:p>
            <a:pPr algn="r" rtl="1"/>
            <a:r>
              <a:rPr lang="fr-FR" b="1" dirty="0" smtClean="0">
                <a:latin typeface="Arabic Typesetting" panose="03020402040406030203" pitchFamily="66" charset="-78"/>
                <a:cs typeface="Arabic Typesetting" panose="03020402040406030203" pitchFamily="66" charset="-78"/>
              </a:rPr>
              <a:t>Planifier </a:t>
            </a:r>
            <a:r>
              <a:rPr lang="ar-MA" b="1" dirty="0" smtClean="0">
                <a:latin typeface="Arabic Typesetting" panose="03020402040406030203" pitchFamily="66" charset="-78"/>
                <a:cs typeface="Arabic Typesetting" panose="03020402040406030203" pitchFamily="66" charset="-78"/>
              </a:rPr>
              <a:t> </a:t>
            </a:r>
            <a:endParaRPr lang="fr-FR" b="1" dirty="0" smtClean="0">
              <a:latin typeface="Arabic Typesetting" panose="03020402040406030203" pitchFamily="66" charset="-78"/>
              <a:cs typeface="Arabic Typesetting" panose="03020402040406030203" pitchFamily="66" charset="-78"/>
            </a:endParaRPr>
          </a:p>
          <a:p>
            <a:pPr algn="r" rtl="1"/>
            <a:endParaRPr lang="fr-FR" b="1" dirty="0">
              <a:latin typeface="Arabic Typesetting" panose="03020402040406030203" pitchFamily="66" charset="-78"/>
              <a:cs typeface="Arabic Typesetting" panose="03020402040406030203" pitchFamily="66" charset="-78"/>
            </a:endParaRPr>
          </a:p>
        </p:txBody>
      </p:sp>
      <p:sp>
        <p:nvSpPr>
          <p:cNvPr id="15" name="Flèche vers le bas 14"/>
          <p:cNvSpPr/>
          <p:nvPr/>
        </p:nvSpPr>
        <p:spPr>
          <a:xfrm rot="10800000">
            <a:off x="1371601" y="228600"/>
            <a:ext cx="345106" cy="6333067"/>
          </a:xfrm>
          <a:prstGeom prst="downArrow">
            <a:avLst/>
          </a:prstGeom>
          <a:solidFill>
            <a:srgbClr val="FFFF00">
              <a:alpha val="5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16" name="Picture 2" descr="C:\Users\User\Desktop\LOGO vide.png"/>
          <p:cNvPicPr>
            <a:picLocks noChangeAspect="1" noChangeArrowheads="1"/>
          </p:cNvPicPr>
          <p:nvPr/>
        </p:nvPicPr>
        <p:blipFill>
          <a:blip r:embed="rId7">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rot="3789301">
            <a:off x="-722992" y="2334771"/>
            <a:ext cx="2273125" cy="2273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160612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down)">
                                      <p:cBhvr>
                                        <p:cTn id="7" dur="580">
                                          <p:stCondLst>
                                            <p:cond delay="0"/>
                                          </p:stCondLst>
                                        </p:cTn>
                                        <p:tgtEl>
                                          <p:spTgt spid="11"/>
                                        </p:tgtEl>
                                      </p:cBhvr>
                                    </p:animEffect>
                                    <p:anim calcmode="lin" valueType="num">
                                      <p:cBhvr>
                                        <p:cTn id="8" dur="1822" tmFilter="0,0; 0.14,0.36; 0.43,0.73; 0.71,0.91; 1.0,1.0">
                                          <p:stCondLst>
                                            <p:cond delay="0"/>
                                          </p:stCondLst>
                                        </p:cTn>
                                        <p:tgtEl>
                                          <p:spTgt spid="11"/>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11"/>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11"/>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11"/>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11"/>
                                        </p:tgtEl>
                                        <p:attrNameLst>
                                          <p:attrName>ppt_y</p:attrName>
                                        </p:attrNameLst>
                                      </p:cBhvr>
                                      <p:tavLst>
                                        <p:tav tm="0" fmla="#ppt_y-sin(pi*$)/81">
                                          <p:val>
                                            <p:fltVal val="0"/>
                                          </p:val>
                                        </p:tav>
                                        <p:tav tm="100000">
                                          <p:val>
                                            <p:fltVal val="1"/>
                                          </p:val>
                                        </p:tav>
                                      </p:tavLst>
                                    </p:anim>
                                    <p:animScale>
                                      <p:cBhvr>
                                        <p:cTn id="13" dur="26">
                                          <p:stCondLst>
                                            <p:cond delay="650"/>
                                          </p:stCondLst>
                                        </p:cTn>
                                        <p:tgtEl>
                                          <p:spTgt spid="11"/>
                                        </p:tgtEl>
                                      </p:cBhvr>
                                      <p:to x="100000" y="60000"/>
                                    </p:animScale>
                                    <p:animScale>
                                      <p:cBhvr>
                                        <p:cTn id="14" dur="166" decel="50000">
                                          <p:stCondLst>
                                            <p:cond delay="676"/>
                                          </p:stCondLst>
                                        </p:cTn>
                                        <p:tgtEl>
                                          <p:spTgt spid="11"/>
                                        </p:tgtEl>
                                      </p:cBhvr>
                                      <p:to x="100000" y="100000"/>
                                    </p:animScale>
                                    <p:animScale>
                                      <p:cBhvr>
                                        <p:cTn id="15" dur="26">
                                          <p:stCondLst>
                                            <p:cond delay="1312"/>
                                          </p:stCondLst>
                                        </p:cTn>
                                        <p:tgtEl>
                                          <p:spTgt spid="11"/>
                                        </p:tgtEl>
                                      </p:cBhvr>
                                      <p:to x="100000" y="80000"/>
                                    </p:animScale>
                                    <p:animScale>
                                      <p:cBhvr>
                                        <p:cTn id="16" dur="166" decel="50000">
                                          <p:stCondLst>
                                            <p:cond delay="1338"/>
                                          </p:stCondLst>
                                        </p:cTn>
                                        <p:tgtEl>
                                          <p:spTgt spid="11"/>
                                        </p:tgtEl>
                                      </p:cBhvr>
                                      <p:to x="100000" y="100000"/>
                                    </p:animScale>
                                    <p:animScale>
                                      <p:cBhvr>
                                        <p:cTn id="17" dur="26">
                                          <p:stCondLst>
                                            <p:cond delay="1642"/>
                                          </p:stCondLst>
                                        </p:cTn>
                                        <p:tgtEl>
                                          <p:spTgt spid="11"/>
                                        </p:tgtEl>
                                      </p:cBhvr>
                                      <p:to x="100000" y="90000"/>
                                    </p:animScale>
                                    <p:animScale>
                                      <p:cBhvr>
                                        <p:cTn id="18" dur="166" decel="50000">
                                          <p:stCondLst>
                                            <p:cond delay="1668"/>
                                          </p:stCondLst>
                                        </p:cTn>
                                        <p:tgtEl>
                                          <p:spTgt spid="11"/>
                                        </p:tgtEl>
                                      </p:cBhvr>
                                      <p:to x="100000" y="100000"/>
                                    </p:animScale>
                                    <p:animScale>
                                      <p:cBhvr>
                                        <p:cTn id="19" dur="26">
                                          <p:stCondLst>
                                            <p:cond delay="1808"/>
                                          </p:stCondLst>
                                        </p:cTn>
                                        <p:tgtEl>
                                          <p:spTgt spid="11"/>
                                        </p:tgtEl>
                                      </p:cBhvr>
                                      <p:to x="100000" y="95000"/>
                                    </p:animScale>
                                    <p:animScale>
                                      <p:cBhvr>
                                        <p:cTn id="20" dur="166" decel="50000">
                                          <p:stCondLst>
                                            <p:cond delay="1834"/>
                                          </p:stCondLst>
                                        </p:cTn>
                                        <p:tgtEl>
                                          <p:spTgt spid="11"/>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3"/>
                                        </p:tgtEl>
                                        <p:attrNameLst>
                                          <p:attrName>style.visibility</p:attrName>
                                        </p:attrNameLst>
                                      </p:cBhvr>
                                      <p:to>
                                        <p:strVal val="visible"/>
                                      </p:to>
                                    </p:set>
                                    <p:anim calcmode="lin" valueType="num">
                                      <p:cBhvr additive="base">
                                        <p:cTn id="29" dur="500" fill="hold"/>
                                        <p:tgtEl>
                                          <p:spTgt spid="3"/>
                                        </p:tgtEl>
                                        <p:attrNameLst>
                                          <p:attrName>ppt_x</p:attrName>
                                        </p:attrNameLst>
                                      </p:cBhvr>
                                      <p:tavLst>
                                        <p:tav tm="0">
                                          <p:val>
                                            <p:strVal val="#ppt_x"/>
                                          </p:val>
                                        </p:tav>
                                        <p:tav tm="100000">
                                          <p:val>
                                            <p:strVal val="#ppt_x"/>
                                          </p:val>
                                        </p:tav>
                                      </p:tavLst>
                                    </p:anim>
                                    <p:anim calcmode="lin" valueType="num">
                                      <p:cBhvr additive="base">
                                        <p:cTn id="30" dur="500" fill="hold"/>
                                        <p:tgtEl>
                                          <p:spTgt spid="3"/>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12"/>
                                        </p:tgtEl>
                                        <p:attrNameLst>
                                          <p:attrName>style.visibility</p:attrName>
                                        </p:attrNameLst>
                                      </p:cBhvr>
                                      <p:to>
                                        <p:strVal val="visible"/>
                                      </p:to>
                                    </p:set>
                                    <p:anim calcmode="lin" valueType="num">
                                      <p:cBhvr additive="base">
                                        <p:cTn id="33" dur="500" fill="hold"/>
                                        <p:tgtEl>
                                          <p:spTgt spid="12"/>
                                        </p:tgtEl>
                                        <p:attrNameLst>
                                          <p:attrName>ppt_x</p:attrName>
                                        </p:attrNameLst>
                                      </p:cBhvr>
                                      <p:tavLst>
                                        <p:tav tm="0">
                                          <p:val>
                                            <p:strVal val="#ppt_x"/>
                                          </p:val>
                                        </p:tav>
                                        <p:tav tm="100000">
                                          <p:val>
                                            <p:strVal val="#ppt_x"/>
                                          </p:val>
                                        </p:tav>
                                      </p:tavLst>
                                    </p:anim>
                                    <p:anim calcmode="lin" valueType="num">
                                      <p:cBhvr additive="base">
                                        <p:cTn id="34"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grpId="0" nodeType="clickEffect">
                                  <p:stCondLst>
                                    <p:cond delay="0"/>
                                  </p:stCondLst>
                                  <p:childTnLst>
                                    <p:set>
                                      <p:cBhvr>
                                        <p:cTn id="38" dur="1" fill="hold">
                                          <p:stCondLst>
                                            <p:cond delay="0"/>
                                          </p:stCondLst>
                                        </p:cTn>
                                        <p:tgtEl>
                                          <p:spTgt spid="9"/>
                                        </p:tgtEl>
                                        <p:attrNameLst>
                                          <p:attrName>style.visibility</p:attrName>
                                        </p:attrNameLst>
                                      </p:cBhvr>
                                      <p:to>
                                        <p:strVal val="visible"/>
                                      </p:to>
                                    </p:set>
                                    <p:anim calcmode="lin" valueType="num">
                                      <p:cBhvr additive="base">
                                        <p:cTn id="39" dur="500" fill="hold"/>
                                        <p:tgtEl>
                                          <p:spTgt spid="9"/>
                                        </p:tgtEl>
                                        <p:attrNameLst>
                                          <p:attrName>ppt_x</p:attrName>
                                        </p:attrNameLst>
                                      </p:cBhvr>
                                      <p:tavLst>
                                        <p:tav tm="0">
                                          <p:val>
                                            <p:strVal val="#ppt_x"/>
                                          </p:val>
                                        </p:tav>
                                        <p:tav tm="100000">
                                          <p:val>
                                            <p:strVal val="#ppt_x"/>
                                          </p:val>
                                        </p:tav>
                                      </p:tavLst>
                                    </p:anim>
                                    <p:anim calcmode="lin" valueType="num">
                                      <p:cBhvr additive="base">
                                        <p:cTn id="40" dur="500" fill="hold"/>
                                        <p:tgtEl>
                                          <p:spTgt spid="9"/>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5"/>
                                        </p:tgtEl>
                                        <p:attrNameLst>
                                          <p:attrName>style.visibility</p:attrName>
                                        </p:attrNameLst>
                                      </p:cBhvr>
                                      <p:to>
                                        <p:strVal val="visible"/>
                                      </p:to>
                                    </p:set>
                                    <p:anim calcmode="lin" valueType="num">
                                      <p:cBhvr additive="base">
                                        <p:cTn id="43" dur="500" fill="hold"/>
                                        <p:tgtEl>
                                          <p:spTgt spid="5"/>
                                        </p:tgtEl>
                                        <p:attrNameLst>
                                          <p:attrName>ppt_x</p:attrName>
                                        </p:attrNameLst>
                                      </p:cBhvr>
                                      <p:tavLst>
                                        <p:tav tm="0">
                                          <p:val>
                                            <p:strVal val="#ppt_x"/>
                                          </p:val>
                                        </p:tav>
                                        <p:tav tm="100000">
                                          <p:val>
                                            <p:strVal val="#ppt_x"/>
                                          </p:val>
                                        </p:tav>
                                      </p:tavLst>
                                    </p:anim>
                                    <p:anim calcmode="lin" valueType="num">
                                      <p:cBhvr additive="base">
                                        <p:cTn id="44" dur="500" fill="hold"/>
                                        <p:tgtEl>
                                          <p:spTgt spid="5"/>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13"/>
                                        </p:tgtEl>
                                        <p:attrNameLst>
                                          <p:attrName>style.visibility</p:attrName>
                                        </p:attrNameLst>
                                      </p:cBhvr>
                                      <p:to>
                                        <p:strVal val="visible"/>
                                      </p:to>
                                    </p:set>
                                    <p:anim calcmode="lin" valueType="num">
                                      <p:cBhvr additive="base">
                                        <p:cTn id="47" dur="500" fill="hold"/>
                                        <p:tgtEl>
                                          <p:spTgt spid="13"/>
                                        </p:tgtEl>
                                        <p:attrNameLst>
                                          <p:attrName>ppt_x</p:attrName>
                                        </p:attrNameLst>
                                      </p:cBhvr>
                                      <p:tavLst>
                                        <p:tav tm="0">
                                          <p:val>
                                            <p:strVal val="#ppt_x"/>
                                          </p:val>
                                        </p:tav>
                                        <p:tav tm="100000">
                                          <p:val>
                                            <p:strVal val="#ppt_x"/>
                                          </p:val>
                                        </p:tav>
                                      </p:tavLst>
                                    </p:anim>
                                    <p:anim calcmode="lin" valueType="num">
                                      <p:cBhvr additive="base">
                                        <p:cTn id="48"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4" fill="hold" grpId="0" nodeType="clickEffect">
                                  <p:stCondLst>
                                    <p:cond delay="0"/>
                                  </p:stCondLst>
                                  <p:childTnLst>
                                    <p:set>
                                      <p:cBhvr>
                                        <p:cTn id="52" dur="1" fill="hold">
                                          <p:stCondLst>
                                            <p:cond delay="0"/>
                                          </p:stCondLst>
                                        </p:cTn>
                                        <p:tgtEl>
                                          <p:spTgt spid="10"/>
                                        </p:tgtEl>
                                        <p:attrNameLst>
                                          <p:attrName>style.visibility</p:attrName>
                                        </p:attrNameLst>
                                      </p:cBhvr>
                                      <p:to>
                                        <p:strVal val="visible"/>
                                      </p:to>
                                    </p:set>
                                    <p:anim calcmode="lin" valueType="num">
                                      <p:cBhvr additive="base">
                                        <p:cTn id="53" dur="500" fill="hold"/>
                                        <p:tgtEl>
                                          <p:spTgt spid="10"/>
                                        </p:tgtEl>
                                        <p:attrNameLst>
                                          <p:attrName>ppt_x</p:attrName>
                                        </p:attrNameLst>
                                      </p:cBhvr>
                                      <p:tavLst>
                                        <p:tav tm="0">
                                          <p:val>
                                            <p:strVal val="#ppt_x"/>
                                          </p:val>
                                        </p:tav>
                                        <p:tav tm="100000">
                                          <p:val>
                                            <p:strVal val="#ppt_x"/>
                                          </p:val>
                                        </p:tav>
                                      </p:tavLst>
                                    </p:anim>
                                    <p:anim calcmode="lin" valueType="num">
                                      <p:cBhvr additive="base">
                                        <p:cTn id="54" dur="500" fill="hold"/>
                                        <p:tgtEl>
                                          <p:spTgt spid="10"/>
                                        </p:tgtEl>
                                        <p:attrNameLst>
                                          <p:attrName>ppt_y</p:attrName>
                                        </p:attrNameLst>
                                      </p:cBhvr>
                                      <p:tavLst>
                                        <p:tav tm="0">
                                          <p:val>
                                            <p:strVal val="1+#ppt_h/2"/>
                                          </p:val>
                                        </p:tav>
                                        <p:tav tm="100000">
                                          <p:val>
                                            <p:strVal val="#ppt_y"/>
                                          </p:val>
                                        </p:tav>
                                      </p:tavLst>
                                    </p:anim>
                                  </p:childTnLst>
                                </p:cTn>
                              </p:par>
                              <p:par>
                                <p:cTn id="55" presetID="2" presetClass="entr" presetSubtype="4" fill="hold" grpId="0" nodeType="withEffect">
                                  <p:stCondLst>
                                    <p:cond delay="0"/>
                                  </p:stCondLst>
                                  <p:childTnLst>
                                    <p:set>
                                      <p:cBhvr>
                                        <p:cTn id="56" dur="1" fill="hold">
                                          <p:stCondLst>
                                            <p:cond delay="0"/>
                                          </p:stCondLst>
                                        </p:cTn>
                                        <p:tgtEl>
                                          <p:spTgt spid="6"/>
                                        </p:tgtEl>
                                        <p:attrNameLst>
                                          <p:attrName>style.visibility</p:attrName>
                                        </p:attrNameLst>
                                      </p:cBhvr>
                                      <p:to>
                                        <p:strVal val="visible"/>
                                      </p:to>
                                    </p:set>
                                    <p:anim calcmode="lin" valueType="num">
                                      <p:cBhvr additive="base">
                                        <p:cTn id="57" dur="500" fill="hold"/>
                                        <p:tgtEl>
                                          <p:spTgt spid="6"/>
                                        </p:tgtEl>
                                        <p:attrNameLst>
                                          <p:attrName>ppt_x</p:attrName>
                                        </p:attrNameLst>
                                      </p:cBhvr>
                                      <p:tavLst>
                                        <p:tav tm="0">
                                          <p:val>
                                            <p:strVal val="#ppt_x"/>
                                          </p:val>
                                        </p:tav>
                                        <p:tav tm="100000">
                                          <p:val>
                                            <p:strVal val="#ppt_x"/>
                                          </p:val>
                                        </p:tav>
                                      </p:tavLst>
                                    </p:anim>
                                    <p:anim calcmode="lin" valueType="num">
                                      <p:cBhvr additive="base">
                                        <p:cTn id="58" dur="500" fill="hold"/>
                                        <p:tgtEl>
                                          <p:spTgt spid="6"/>
                                        </p:tgtEl>
                                        <p:attrNameLst>
                                          <p:attrName>ppt_y</p:attrName>
                                        </p:attrNameLst>
                                      </p:cBhvr>
                                      <p:tavLst>
                                        <p:tav tm="0">
                                          <p:val>
                                            <p:strVal val="1+#ppt_h/2"/>
                                          </p:val>
                                        </p:tav>
                                        <p:tav tm="100000">
                                          <p:val>
                                            <p:strVal val="#ppt_y"/>
                                          </p:val>
                                        </p:tav>
                                      </p:tavLst>
                                    </p:anim>
                                  </p:childTnLst>
                                </p:cTn>
                              </p:par>
                              <p:par>
                                <p:cTn id="59" presetID="2" presetClass="entr" presetSubtype="4" fill="hold" grpId="0" nodeType="withEffect">
                                  <p:stCondLst>
                                    <p:cond delay="0"/>
                                  </p:stCondLst>
                                  <p:childTnLst>
                                    <p:set>
                                      <p:cBhvr>
                                        <p:cTn id="60" dur="1" fill="hold">
                                          <p:stCondLst>
                                            <p:cond delay="0"/>
                                          </p:stCondLst>
                                        </p:cTn>
                                        <p:tgtEl>
                                          <p:spTgt spid="14"/>
                                        </p:tgtEl>
                                        <p:attrNameLst>
                                          <p:attrName>style.visibility</p:attrName>
                                        </p:attrNameLst>
                                      </p:cBhvr>
                                      <p:to>
                                        <p:strVal val="visible"/>
                                      </p:to>
                                    </p:set>
                                    <p:anim calcmode="lin" valueType="num">
                                      <p:cBhvr additive="base">
                                        <p:cTn id="61" dur="500" fill="hold"/>
                                        <p:tgtEl>
                                          <p:spTgt spid="14"/>
                                        </p:tgtEl>
                                        <p:attrNameLst>
                                          <p:attrName>ppt_x</p:attrName>
                                        </p:attrNameLst>
                                      </p:cBhvr>
                                      <p:tavLst>
                                        <p:tav tm="0">
                                          <p:val>
                                            <p:strVal val="#ppt_x"/>
                                          </p:val>
                                        </p:tav>
                                        <p:tav tm="100000">
                                          <p:val>
                                            <p:strVal val="#ppt_x"/>
                                          </p:val>
                                        </p:tav>
                                      </p:tavLst>
                                    </p:anim>
                                    <p:anim calcmode="lin" valueType="num">
                                      <p:cBhvr additive="base">
                                        <p:cTn id="62"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1" grpId="0">
        <p:bldAsOne/>
      </p:bldGraphic>
      <p:bldP spid="7" grpId="0" animBg="1"/>
      <p:bldP spid="3" grpId="0"/>
      <p:bldP spid="9" grpId="0" animBg="1"/>
      <p:bldP spid="5" grpId="0"/>
      <p:bldP spid="10" grpId="0" animBg="1"/>
      <p:bldP spid="6" grpId="0"/>
      <p:bldP spid="12" grpId="0"/>
      <p:bldP spid="13" grpId="0"/>
      <p:bldP spid="1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Flèche vers le bas 14"/>
          <p:cNvSpPr/>
          <p:nvPr/>
        </p:nvSpPr>
        <p:spPr>
          <a:xfrm>
            <a:off x="5105400" y="0"/>
            <a:ext cx="1143000" cy="66294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 name="ZoneTexte 9"/>
          <p:cNvSpPr txBox="1"/>
          <p:nvPr/>
        </p:nvSpPr>
        <p:spPr>
          <a:xfrm>
            <a:off x="1676400" y="228600"/>
            <a:ext cx="7848600" cy="830997"/>
          </a:xfrm>
          <a:prstGeom prst="rect">
            <a:avLst/>
          </a:prstGeom>
          <a:solidFill>
            <a:srgbClr val="FFFF00"/>
          </a:solidFill>
        </p:spPr>
        <p:txBody>
          <a:bodyPr wrap="square" rtlCol="0">
            <a:spAutoFit/>
          </a:bodyPr>
          <a:lstStyle/>
          <a:p>
            <a:pPr algn="ctr"/>
            <a:r>
              <a:rPr lang="ar-MA" sz="2400" dirty="0" err="1" smtClean="0"/>
              <a:t>اعادة</a:t>
            </a:r>
            <a:r>
              <a:rPr lang="ar-MA" sz="2400" dirty="0" smtClean="0"/>
              <a:t> بناء السلطة النقابية في المجتمع  كعامل وكفاعل من اجل الديمقراطية والعدالة الاجتماعية والحقوق العمالية </a:t>
            </a:r>
            <a:endParaRPr lang="fr-FR" sz="2400" dirty="0"/>
          </a:p>
        </p:txBody>
      </p:sp>
      <p:sp>
        <p:nvSpPr>
          <p:cNvPr id="11" name="Rectangle à coins arrondis 10"/>
          <p:cNvSpPr/>
          <p:nvPr/>
        </p:nvSpPr>
        <p:spPr>
          <a:xfrm>
            <a:off x="1447800" y="4572000"/>
            <a:ext cx="8229600" cy="609600"/>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ar-MA" sz="2800" dirty="0" smtClean="0"/>
              <a:t>6 . 12 مرتكز استراتيجي لتصميم وتخطيطي برامج العمل الكونفدرالي</a:t>
            </a:r>
            <a:endParaRPr lang="fr-FR" sz="2800" dirty="0"/>
          </a:p>
        </p:txBody>
      </p:sp>
      <p:sp>
        <p:nvSpPr>
          <p:cNvPr id="16" name="Rectangle à coins arrondis 15"/>
          <p:cNvSpPr/>
          <p:nvPr/>
        </p:nvSpPr>
        <p:spPr>
          <a:xfrm>
            <a:off x="3733800" y="1295400"/>
            <a:ext cx="5181600" cy="484717"/>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rtl="1"/>
            <a:r>
              <a:rPr lang="fr-FR" sz="2800" dirty="0" smtClean="0"/>
              <a:t>1 </a:t>
            </a:r>
            <a:r>
              <a:rPr lang="ar-MA" sz="2800" dirty="0" smtClean="0"/>
              <a:t> . القيم المؤسسة للهوية الكونفدرالية </a:t>
            </a:r>
            <a:endParaRPr lang="fr-FR" sz="2800" dirty="0"/>
          </a:p>
        </p:txBody>
      </p:sp>
      <p:sp>
        <p:nvSpPr>
          <p:cNvPr id="17" name="Rectangle à coins arrondis 16"/>
          <p:cNvSpPr/>
          <p:nvPr/>
        </p:nvSpPr>
        <p:spPr>
          <a:xfrm>
            <a:off x="1676400" y="1981200"/>
            <a:ext cx="4800600" cy="478366"/>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ar-MA" sz="2400" dirty="0" smtClean="0"/>
              <a:t>2. الاطار المنهجي للتصميم الاستراتيجي </a:t>
            </a:r>
            <a:endParaRPr lang="fr-FR" sz="2400" dirty="0"/>
          </a:p>
        </p:txBody>
      </p:sp>
      <p:sp>
        <p:nvSpPr>
          <p:cNvPr id="18" name="Rectangle à coins arrondis 17"/>
          <p:cNvSpPr/>
          <p:nvPr/>
        </p:nvSpPr>
        <p:spPr>
          <a:xfrm>
            <a:off x="2057400" y="2590800"/>
            <a:ext cx="6858000" cy="478366"/>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ar-MA" sz="2800" dirty="0" smtClean="0"/>
              <a:t>3 . مرتكزات الرؤية السياسية للاستراتيجية الكونفدرالية </a:t>
            </a:r>
            <a:endParaRPr lang="fr-FR" sz="2800" dirty="0"/>
          </a:p>
        </p:txBody>
      </p:sp>
      <p:sp>
        <p:nvSpPr>
          <p:cNvPr id="19" name="Rectangle à coins arrondis 18"/>
          <p:cNvSpPr/>
          <p:nvPr/>
        </p:nvSpPr>
        <p:spPr>
          <a:xfrm>
            <a:off x="1524000" y="3255434"/>
            <a:ext cx="8382000" cy="478366"/>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ar-MA" sz="2800" dirty="0" smtClean="0"/>
              <a:t>4 . مرتكزات الرؤية الاجتماعية والاقتصادية للاستراتيجية الكونفدرالية </a:t>
            </a:r>
            <a:endParaRPr lang="fr-FR" sz="2800" dirty="0"/>
          </a:p>
        </p:txBody>
      </p:sp>
      <p:sp>
        <p:nvSpPr>
          <p:cNvPr id="12" name="Rectangle à coins arrondis 11"/>
          <p:cNvSpPr/>
          <p:nvPr/>
        </p:nvSpPr>
        <p:spPr>
          <a:xfrm>
            <a:off x="1905000" y="3929119"/>
            <a:ext cx="8382000" cy="478366"/>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ar-MA" sz="2400" dirty="0"/>
              <a:t>5</a:t>
            </a:r>
            <a:r>
              <a:rPr lang="ar-MA" sz="2400" dirty="0" smtClean="0"/>
              <a:t>. المرتكزات الكونفدرالية </a:t>
            </a:r>
            <a:r>
              <a:rPr lang="ar-MA" sz="2400" dirty="0" err="1" smtClean="0"/>
              <a:t>لادارة</a:t>
            </a:r>
            <a:r>
              <a:rPr lang="ar-MA" sz="2400" dirty="0" smtClean="0"/>
              <a:t> الصراع الاجتماعي في بعده السياسي والاقتصادي </a:t>
            </a:r>
            <a:endParaRPr lang="fr-FR" sz="2400" dirty="0"/>
          </a:p>
        </p:txBody>
      </p:sp>
      <p:sp>
        <p:nvSpPr>
          <p:cNvPr id="14" name="Rectangle à coins arrondis 13"/>
          <p:cNvSpPr/>
          <p:nvPr/>
        </p:nvSpPr>
        <p:spPr>
          <a:xfrm>
            <a:off x="1600200" y="5334000"/>
            <a:ext cx="8229600" cy="609600"/>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ar-MA" sz="2800" dirty="0" smtClean="0"/>
              <a:t>7 . البرنامج الكونفدرالي للسنة الاجتماعية 2016 - 2017</a:t>
            </a:r>
            <a:endParaRPr lang="fr-FR" sz="2800" dirty="0"/>
          </a:p>
        </p:txBody>
      </p:sp>
      <p:pic>
        <p:nvPicPr>
          <p:cNvPr id="13" name="Picture 2" descr="C:\Users\User\Desktop\LOGO vide.png"/>
          <p:cNvPicPr>
            <a:picLocks noChangeAspect="1" noChangeArrowheads="1"/>
          </p:cNvPicPr>
          <p:nvPr/>
        </p:nvPicPr>
        <p:blipFill>
          <a:blip r:embed="rId2">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rot="3789301">
            <a:off x="9915761" y="-73087"/>
            <a:ext cx="2273125" cy="2273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010907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down)">
                                      <p:cBhvr>
                                        <p:cTn id="7" dur="580">
                                          <p:stCondLst>
                                            <p:cond delay="0"/>
                                          </p:stCondLst>
                                        </p:cTn>
                                        <p:tgtEl>
                                          <p:spTgt spid="10"/>
                                        </p:tgtEl>
                                      </p:cBhvr>
                                    </p:animEffect>
                                    <p:anim calcmode="lin" valueType="num">
                                      <p:cBhvr>
                                        <p:cTn id="8" dur="1822" tmFilter="0,0; 0.14,0.36; 0.43,0.73; 0.71,0.91; 1.0,1.0">
                                          <p:stCondLst>
                                            <p:cond delay="0"/>
                                          </p:stCondLst>
                                        </p:cTn>
                                        <p:tgtEl>
                                          <p:spTgt spid="10"/>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10"/>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10"/>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10"/>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10"/>
                                        </p:tgtEl>
                                        <p:attrNameLst>
                                          <p:attrName>ppt_y</p:attrName>
                                        </p:attrNameLst>
                                      </p:cBhvr>
                                      <p:tavLst>
                                        <p:tav tm="0" fmla="#ppt_y-sin(pi*$)/81">
                                          <p:val>
                                            <p:fltVal val="0"/>
                                          </p:val>
                                        </p:tav>
                                        <p:tav tm="100000">
                                          <p:val>
                                            <p:fltVal val="1"/>
                                          </p:val>
                                        </p:tav>
                                      </p:tavLst>
                                    </p:anim>
                                    <p:animScale>
                                      <p:cBhvr>
                                        <p:cTn id="13" dur="26">
                                          <p:stCondLst>
                                            <p:cond delay="650"/>
                                          </p:stCondLst>
                                        </p:cTn>
                                        <p:tgtEl>
                                          <p:spTgt spid="10"/>
                                        </p:tgtEl>
                                      </p:cBhvr>
                                      <p:to x="100000" y="60000"/>
                                    </p:animScale>
                                    <p:animScale>
                                      <p:cBhvr>
                                        <p:cTn id="14" dur="166" decel="50000">
                                          <p:stCondLst>
                                            <p:cond delay="676"/>
                                          </p:stCondLst>
                                        </p:cTn>
                                        <p:tgtEl>
                                          <p:spTgt spid="10"/>
                                        </p:tgtEl>
                                      </p:cBhvr>
                                      <p:to x="100000" y="100000"/>
                                    </p:animScale>
                                    <p:animScale>
                                      <p:cBhvr>
                                        <p:cTn id="15" dur="26">
                                          <p:stCondLst>
                                            <p:cond delay="1312"/>
                                          </p:stCondLst>
                                        </p:cTn>
                                        <p:tgtEl>
                                          <p:spTgt spid="10"/>
                                        </p:tgtEl>
                                      </p:cBhvr>
                                      <p:to x="100000" y="80000"/>
                                    </p:animScale>
                                    <p:animScale>
                                      <p:cBhvr>
                                        <p:cTn id="16" dur="166" decel="50000">
                                          <p:stCondLst>
                                            <p:cond delay="1338"/>
                                          </p:stCondLst>
                                        </p:cTn>
                                        <p:tgtEl>
                                          <p:spTgt spid="10"/>
                                        </p:tgtEl>
                                      </p:cBhvr>
                                      <p:to x="100000" y="100000"/>
                                    </p:animScale>
                                    <p:animScale>
                                      <p:cBhvr>
                                        <p:cTn id="17" dur="26">
                                          <p:stCondLst>
                                            <p:cond delay="1642"/>
                                          </p:stCondLst>
                                        </p:cTn>
                                        <p:tgtEl>
                                          <p:spTgt spid="10"/>
                                        </p:tgtEl>
                                      </p:cBhvr>
                                      <p:to x="100000" y="90000"/>
                                    </p:animScale>
                                    <p:animScale>
                                      <p:cBhvr>
                                        <p:cTn id="18" dur="166" decel="50000">
                                          <p:stCondLst>
                                            <p:cond delay="1668"/>
                                          </p:stCondLst>
                                        </p:cTn>
                                        <p:tgtEl>
                                          <p:spTgt spid="10"/>
                                        </p:tgtEl>
                                      </p:cBhvr>
                                      <p:to x="100000" y="100000"/>
                                    </p:animScale>
                                    <p:animScale>
                                      <p:cBhvr>
                                        <p:cTn id="19" dur="26">
                                          <p:stCondLst>
                                            <p:cond delay="1808"/>
                                          </p:stCondLst>
                                        </p:cTn>
                                        <p:tgtEl>
                                          <p:spTgt spid="10"/>
                                        </p:tgtEl>
                                      </p:cBhvr>
                                      <p:to x="100000" y="95000"/>
                                    </p:animScale>
                                    <p:animScale>
                                      <p:cBhvr>
                                        <p:cTn id="20" dur="166" decel="50000">
                                          <p:stCondLst>
                                            <p:cond delay="1834"/>
                                          </p:stCondLst>
                                        </p:cTn>
                                        <p:tgtEl>
                                          <p:spTgt spid="10"/>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grpId="0" nodeType="clickEffect">
                                  <p:stCondLst>
                                    <p:cond delay="0"/>
                                  </p:stCondLst>
                                  <p:childTnLst>
                                    <p:set>
                                      <p:cBhvr>
                                        <p:cTn id="24" dur="1" fill="hold">
                                          <p:stCondLst>
                                            <p:cond delay="0"/>
                                          </p:stCondLst>
                                        </p:cTn>
                                        <p:tgtEl>
                                          <p:spTgt spid="16"/>
                                        </p:tgtEl>
                                        <p:attrNameLst>
                                          <p:attrName>style.visibility</p:attrName>
                                        </p:attrNameLst>
                                      </p:cBhvr>
                                      <p:to>
                                        <p:strVal val="visible"/>
                                      </p:to>
                                    </p:set>
                                    <p:animEffect transition="in" filter="wipe(down)">
                                      <p:cBhvr>
                                        <p:cTn id="25" dur="580">
                                          <p:stCondLst>
                                            <p:cond delay="0"/>
                                          </p:stCondLst>
                                        </p:cTn>
                                        <p:tgtEl>
                                          <p:spTgt spid="16"/>
                                        </p:tgtEl>
                                      </p:cBhvr>
                                    </p:animEffect>
                                    <p:anim calcmode="lin" valueType="num">
                                      <p:cBhvr>
                                        <p:cTn id="26" dur="1822" tmFilter="0,0; 0.14,0.36; 0.43,0.73; 0.71,0.91; 1.0,1.0">
                                          <p:stCondLst>
                                            <p:cond delay="0"/>
                                          </p:stCondLst>
                                        </p:cTn>
                                        <p:tgtEl>
                                          <p:spTgt spid="16"/>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16"/>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16"/>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16"/>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16"/>
                                        </p:tgtEl>
                                        <p:attrNameLst>
                                          <p:attrName>ppt_y</p:attrName>
                                        </p:attrNameLst>
                                      </p:cBhvr>
                                      <p:tavLst>
                                        <p:tav tm="0" fmla="#ppt_y-sin(pi*$)/81">
                                          <p:val>
                                            <p:fltVal val="0"/>
                                          </p:val>
                                        </p:tav>
                                        <p:tav tm="100000">
                                          <p:val>
                                            <p:fltVal val="1"/>
                                          </p:val>
                                        </p:tav>
                                      </p:tavLst>
                                    </p:anim>
                                    <p:animScale>
                                      <p:cBhvr>
                                        <p:cTn id="31" dur="26">
                                          <p:stCondLst>
                                            <p:cond delay="650"/>
                                          </p:stCondLst>
                                        </p:cTn>
                                        <p:tgtEl>
                                          <p:spTgt spid="16"/>
                                        </p:tgtEl>
                                      </p:cBhvr>
                                      <p:to x="100000" y="60000"/>
                                    </p:animScale>
                                    <p:animScale>
                                      <p:cBhvr>
                                        <p:cTn id="32" dur="166" decel="50000">
                                          <p:stCondLst>
                                            <p:cond delay="676"/>
                                          </p:stCondLst>
                                        </p:cTn>
                                        <p:tgtEl>
                                          <p:spTgt spid="16"/>
                                        </p:tgtEl>
                                      </p:cBhvr>
                                      <p:to x="100000" y="100000"/>
                                    </p:animScale>
                                    <p:animScale>
                                      <p:cBhvr>
                                        <p:cTn id="33" dur="26">
                                          <p:stCondLst>
                                            <p:cond delay="1312"/>
                                          </p:stCondLst>
                                        </p:cTn>
                                        <p:tgtEl>
                                          <p:spTgt spid="16"/>
                                        </p:tgtEl>
                                      </p:cBhvr>
                                      <p:to x="100000" y="80000"/>
                                    </p:animScale>
                                    <p:animScale>
                                      <p:cBhvr>
                                        <p:cTn id="34" dur="166" decel="50000">
                                          <p:stCondLst>
                                            <p:cond delay="1338"/>
                                          </p:stCondLst>
                                        </p:cTn>
                                        <p:tgtEl>
                                          <p:spTgt spid="16"/>
                                        </p:tgtEl>
                                      </p:cBhvr>
                                      <p:to x="100000" y="100000"/>
                                    </p:animScale>
                                    <p:animScale>
                                      <p:cBhvr>
                                        <p:cTn id="35" dur="26">
                                          <p:stCondLst>
                                            <p:cond delay="1642"/>
                                          </p:stCondLst>
                                        </p:cTn>
                                        <p:tgtEl>
                                          <p:spTgt spid="16"/>
                                        </p:tgtEl>
                                      </p:cBhvr>
                                      <p:to x="100000" y="90000"/>
                                    </p:animScale>
                                    <p:animScale>
                                      <p:cBhvr>
                                        <p:cTn id="36" dur="166" decel="50000">
                                          <p:stCondLst>
                                            <p:cond delay="1668"/>
                                          </p:stCondLst>
                                        </p:cTn>
                                        <p:tgtEl>
                                          <p:spTgt spid="16"/>
                                        </p:tgtEl>
                                      </p:cBhvr>
                                      <p:to x="100000" y="100000"/>
                                    </p:animScale>
                                    <p:animScale>
                                      <p:cBhvr>
                                        <p:cTn id="37" dur="26">
                                          <p:stCondLst>
                                            <p:cond delay="1808"/>
                                          </p:stCondLst>
                                        </p:cTn>
                                        <p:tgtEl>
                                          <p:spTgt spid="16"/>
                                        </p:tgtEl>
                                      </p:cBhvr>
                                      <p:to x="100000" y="95000"/>
                                    </p:animScale>
                                    <p:animScale>
                                      <p:cBhvr>
                                        <p:cTn id="38" dur="166" decel="50000">
                                          <p:stCondLst>
                                            <p:cond delay="1834"/>
                                          </p:stCondLst>
                                        </p:cTn>
                                        <p:tgtEl>
                                          <p:spTgt spid="16"/>
                                        </p:tgtEl>
                                      </p:cBhvr>
                                      <p:to x="100000" y="100000"/>
                                    </p:animScale>
                                  </p:childTnLst>
                                </p:cTn>
                              </p:par>
                            </p:childTnLst>
                          </p:cTn>
                        </p:par>
                      </p:childTnLst>
                    </p:cTn>
                  </p:par>
                  <p:par>
                    <p:cTn id="39" fill="hold">
                      <p:stCondLst>
                        <p:cond delay="indefinite"/>
                      </p:stCondLst>
                      <p:childTnLst>
                        <p:par>
                          <p:cTn id="40" fill="hold">
                            <p:stCondLst>
                              <p:cond delay="0"/>
                            </p:stCondLst>
                            <p:childTnLst>
                              <p:par>
                                <p:cTn id="41" presetID="26" presetClass="entr" presetSubtype="0" fill="hold" grpId="0" nodeType="clickEffect">
                                  <p:stCondLst>
                                    <p:cond delay="0"/>
                                  </p:stCondLst>
                                  <p:childTnLst>
                                    <p:set>
                                      <p:cBhvr>
                                        <p:cTn id="42" dur="1" fill="hold">
                                          <p:stCondLst>
                                            <p:cond delay="0"/>
                                          </p:stCondLst>
                                        </p:cTn>
                                        <p:tgtEl>
                                          <p:spTgt spid="17"/>
                                        </p:tgtEl>
                                        <p:attrNameLst>
                                          <p:attrName>style.visibility</p:attrName>
                                        </p:attrNameLst>
                                      </p:cBhvr>
                                      <p:to>
                                        <p:strVal val="visible"/>
                                      </p:to>
                                    </p:set>
                                    <p:animEffect transition="in" filter="wipe(down)">
                                      <p:cBhvr>
                                        <p:cTn id="43" dur="580">
                                          <p:stCondLst>
                                            <p:cond delay="0"/>
                                          </p:stCondLst>
                                        </p:cTn>
                                        <p:tgtEl>
                                          <p:spTgt spid="17"/>
                                        </p:tgtEl>
                                      </p:cBhvr>
                                    </p:animEffect>
                                    <p:anim calcmode="lin" valueType="num">
                                      <p:cBhvr>
                                        <p:cTn id="44" dur="1822" tmFilter="0,0; 0.14,0.36; 0.43,0.73; 0.71,0.91; 1.0,1.0">
                                          <p:stCondLst>
                                            <p:cond delay="0"/>
                                          </p:stCondLst>
                                        </p:cTn>
                                        <p:tgtEl>
                                          <p:spTgt spid="17"/>
                                        </p:tgtEl>
                                        <p:attrNameLst>
                                          <p:attrName>ppt_x</p:attrName>
                                        </p:attrNameLst>
                                      </p:cBhvr>
                                      <p:tavLst>
                                        <p:tav tm="0">
                                          <p:val>
                                            <p:strVal val="#ppt_x-0.25"/>
                                          </p:val>
                                        </p:tav>
                                        <p:tav tm="100000">
                                          <p:val>
                                            <p:strVal val="#ppt_x"/>
                                          </p:val>
                                        </p:tav>
                                      </p:tavLst>
                                    </p:anim>
                                    <p:anim calcmode="lin" valueType="num">
                                      <p:cBhvr>
                                        <p:cTn id="45" dur="664" tmFilter="0.0,0.0; 0.25,0.07; 0.50,0.2; 0.75,0.467; 1.0,1.0">
                                          <p:stCondLst>
                                            <p:cond delay="0"/>
                                          </p:stCondLst>
                                        </p:cTn>
                                        <p:tgtEl>
                                          <p:spTgt spid="17"/>
                                        </p:tgtEl>
                                        <p:attrNameLst>
                                          <p:attrName>ppt_y</p:attrName>
                                        </p:attrNameLst>
                                      </p:cBhvr>
                                      <p:tavLst>
                                        <p:tav tm="0" fmla="#ppt_y-sin(pi*$)/3">
                                          <p:val>
                                            <p:fltVal val="0.5"/>
                                          </p:val>
                                        </p:tav>
                                        <p:tav tm="100000">
                                          <p:val>
                                            <p:fltVal val="1"/>
                                          </p:val>
                                        </p:tav>
                                      </p:tavLst>
                                    </p:anim>
                                    <p:anim calcmode="lin" valueType="num">
                                      <p:cBhvr>
                                        <p:cTn id="46" dur="664" tmFilter="0, 0; 0.125,0.2665; 0.25,0.4; 0.375,0.465; 0.5,0.5;  0.625,0.535; 0.75,0.6; 0.875,0.7335; 1,1">
                                          <p:stCondLst>
                                            <p:cond delay="664"/>
                                          </p:stCondLst>
                                        </p:cTn>
                                        <p:tgtEl>
                                          <p:spTgt spid="17"/>
                                        </p:tgtEl>
                                        <p:attrNameLst>
                                          <p:attrName>ppt_y</p:attrName>
                                        </p:attrNameLst>
                                      </p:cBhvr>
                                      <p:tavLst>
                                        <p:tav tm="0" fmla="#ppt_y-sin(pi*$)/9">
                                          <p:val>
                                            <p:fltVal val="0"/>
                                          </p:val>
                                        </p:tav>
                                        <p:tav tm="100000">
                                          <p:val>
                                            <p:fltVal val="1"/>
                                          </p:val>
                                        </p:tav>
                                      </p:tavLst>
                                    </p:anim>
                                    <p:anim calcmode="lin" valueType="num">
                                      <p:cBhvr>
                                        <p:cTn id="47" dur="332" tmFilter="0, 0; 0.125,0.2665; 0.25,0.4; 0.375,0.465; 0.5,0.5;  0.625,0.535; 0.75,0.6; 0.875,0.7335; 1,1">
                                          <p:stCondLst>
                                            <p:cond delay="1324"/>
                                          </p:stCondLst>
                                        </p:cTn>
                                        <p:tgtEl>
                                          <p:spTgt spid="17"/>
                                        </p:tgtEl>
                                        <p:attrNameLst>
                                          <p:attrName>ppt_y</p:attrName>
                                        </p:attrNameLst>
                                      </p:cBhvr>
                                      <p:tavLst>
                                        <p:tav tm="0" fmla="#ppt_y-sin(pi*$)/27">
                                          <p:val>
                                            <p:fltVal val="0"/>
                                          </p:val>
                                        </p:tav>
                                        <p:tav tm="100000">
                                          <p:val>
                                            <p:fltVal val="1"/>
                                          </p:val>
                                        </p:tav>
                                      </p:tavLst>
                                    </p:anim>
                                    <p:anim calcmode="lin" valueType="num">
                                      <p:cBhvr>
                                        <p:cTn id="48" dur="164" tmFilter="0, 0; 0.125,0.2665; 0.25,0.4; 0.375,0.465; 0.5,0.5;  0.625,0.535; 0.75,0.6; 0.875,0.7335; 1,1">
                                          <p:stCondLst>
                                            <p:cond delay="1656"/>
                                          </p:stCondLst>
                                        </p:cTn>
                                        <p:tgtEl>
                                          <p:spTgt spid="17"/>
                                        </p:tgtEl>
                                        <p:attrNameLst>
                                          <p:attrName>ppt_y</p:attrName>
                                        </p:attrNameLst>
                                      </p:cBhvr>
                                      <p:tavLst>
                                        <p:tav tm="0" fmla="#ppt_y-sin(pi*$)/81">
                                          <p:val>
                                            <p:fltVal val="0"/>
                                          </p:val>
                                        </p:tav>
                                        <p:tav tm="100000">
                                          <p:val>
                                            <p:fltVal val="1"/>
                                          </p:val>
                                        </p:tav>
                                      </p:tavLst>
                                    </p:anim>
                                    <p:animScale>
                                      <p:cBhvr>
                                        <p:cTn id="49" dur="26">
                                          <p:stCondLst>
                                            <p:cond delay="650"/>
                                          </p:stCondLst>
                                        </p:cTn>
                                        <p:tgtEl>
                                          <p:spTgt spid="17"/>
                                        </p:tgtEl>
                                      </p:cBhvr>
                                      <p:to x="100000" y="60000"/>
                                    </p:animScale>
                                    <p:animScale>
                                      <p:cBhvr>
                                        <p:cTn id="50" dur="166" decel="50000">
                                          <p:stCondLst>
                                            <p:cond delay="676"/>
                                          </p:stCondLst>
                                        </p:cTn>
                                        <p:tgtEl>
                                          <p:spTgt spid="17"/>
                                        </p:tgtEl>
                                      </p:cBhvr>
                                      <p:to x="100000" y="100000"/>
                                    </p:animScale>
                                    <p:animScale>
                                      <p:cBhvr>
                                        <p:cTn id="51" dur="26">
                                          <p:stCondLst>
                                            <p:cond delay="1312"/>
                                          </p:stCondLst>
                                        </p:cTn>
                                        <p:tgtEl>
                                          <p:spTgt spid="17"/>
                                        </p:tgtEl>
                                      </p:cBhvr>
                                      <p:to x="100000" y="80000"/>
                                    </p:animScale>
                                    <p:animScale>
                                      <p:cBhvr>
                                        <p:cTn id="52" dur="166" decel="50000">
                                          <p:stCondLst>
                                            <p:cond delay="1338"/>
                                          </p:stCondLst>
                                        </p:cTn>
                                        <p:tgtEl>
                                          <p:spTgt spid="17"/>
                                        </p:tgtEl>
                                      </p:cBhvr>
                                      <p:to x="100000" y="100000"/>
                                    </p:animScale>
                                    <p:animScale>
                                      <p:cBhvr>
                                        <p:cTn id="53" dur="26">
                                          <p:stCondLst>
                                            <p:cond delay="1642"/>
                                          </p:stCondLst>
                                        </p:cTn>
                                        <p:tgtEl>
                                          <p:spTgt spid="17"/>
                                        </p:tgtEl>
                                      </p:cBhvr>
                                      <p:to x="100000" y="90000"/>
                                    </p:animScale>
                                    <p:animScale>
                                      <p:cBhvr>
                                        <p:cTn id="54" dur="166" decel="50000">
                                          <p:stCondLst>
                                            <p:cond delay="1668"/>
                                          </p:stCondLst>
                                        </p:cTn>
                                        <p:tgtEl>
                                          <p:spTgt spid="17"/>
                                        </p:tgtEl>
                                      </p:cBhvr>
                                      <p:to x="100000" y="100000"/>
                                    </p:animScale>
                                    <p:animScale>
                                      <p:cBhvr>
                                        <p:cTn id="55" dur="26">
                                          <p:stCondLst>
                                            <p:cond delay="1808"/>
                                          </p:stCondLst>
                                        </p:cTn>
                                        <p:tgtEl>
                                          <p:spTgt spid="17"/>
                                        </p:tgtEl>
                                      </p:cBhvr>
                                      <p:to x="100000" y="95000"/>
                                    </p:animScale>
                                    <p:animScale>
                                      <p:cBhvr>
                                        <p:cTn id="56" dur="166" decel="50000">
                                          <p:stCondLst>
                                            <p:cond delay="1834"/>
                                          </p:stCondLst>
                                        </p:cTn>
                                        <p:tgtEl>
                                          <p:spTgt spid="17"/>
                                        </p:tgtEl>
                                      </p:cBhvr>
                                      <p:to x="100000" y="100000"/>
                                    </p:animScale>
                                  </p:childTnLst>
                                </p:cTn>
                              </p:par>
                            </p:childTnLst>
                          </p:cTn>
                        </p:par>
                      </p:childTnLst>
                    </p:cTn>
                  </p:par>
                  <p:par>
                    <p:cTn id="57" fill="hold">
                      <p:stCondLst>
                        <p:cond delay="indefinite"/>
                      </p:stCondLst>
                      <p:childTnLst>
                        <p:par>
                          <p:cTn id="58" fill="hold">
                            <p:stCondLst>
                              <p:cond delay="0"/>
                            </p:stCondLst>
                            <p:childTnLst>
                              <p:par>
                                <p:cTn id="59" presetID="26" presetClass="entr" presetSubtype="0" fill="hold" grpId="0" nodeType="clickEffect">
                                  <p:stCondLst>
                                    <p:cond delay="0"/>
                                  </p:stCondLst>
                                  <p:childTnLst>
                                    <p:set>
                                      <p:cBhvr>
                                        <p:cTn id="60" dur="1" fill="hold">
                                          <p:stCondLst>
                                            <p:cond delay="0"/>
                                          </p:stCondLst>
                                        </p:cTn>
                                        <p:tgtEl>
                                          <p:spTgt spid="18"/>
                                        </p:tgtEl>
                                        <p:attrNameLst>
                                          <p:attrName>style.visibility</p:attrName>
                                        </p:attrNameLst>
                                      </p:cBhvr>
                                      <p:to>
                                        <p:strVal val="visible"/>
                                      </p:to>
                                    </p:set>
                                    <p:animEffect transition="in" filter="wipe(down)">
                                      <p:cBhvr>
                                        <p:cTn id="61" dur="580">
                                          <p:stCondLst>
                                            <p:cond delay="0"/>
                                          </p:stCondLst>
                                        </p:cTn>
                                        <p:tgtEl>
                                          <p:spTgt spid="18"/>
                                        </p:tgtEl>
                                      </p:cBhvr>
                                    </p:animEffect>
                                    <p:anim calcmode="lin" valueType="num">
                                      <p:cBhvr>
                                        <p:cTn id="62" dur="1822" tmFilter="0,0; 0.14,0.36; 0.43,0.73; 0.71,0.91; 1.0,1.0">
                                          <p:stCondLst>
                                            <p:cond delay="0"/>
                                          </p:stCondLst>
                                        </p:cTn>
                                        <p:tgtEl>
                                          <p:spTgt spid="18"/>
                                        </p:tgtEl>
                                        <p:attrNameLst>
                                          <p:attrName>ppt_x</p:attrName>
                                        </p:attrNameLst>
                                      </p:cBhvr>
                                      <p:tavLst>
                                        <p:tav tm="0">
                                          <p:val>
                                            <p:strVal val="#ppt_x-0.25"/>
                                          </p:val>
                                        </p:tav>
                                        <p:tav tm="100000">
                                          <p:val>
                                            <p:strVal val="#ppt_x"/>
                                          </p:val>
                                        </p:tav>
                                      </p:tavLst>
                                    </p:anim>
                                    <p:anim calcmode="lin" valueType="num">
                                      <p:cBhvr>
                                        <p:cTn id="63" dur="664" tmFilter="0.0,0.0; 0.25,0.07; 0.50,0.2; 0.75,0.467; 1.0,1.0">
                                          <p:stCondLst>
                                            <p:cond delay="0"/>
                                          </p:stCondLst>
                                        </p:cTn>
                                        <p:tgtEl>
                                          <p:spTgt spid="18"/>
                                        </p:tgtEl>
                                        <p:attrNameLst>
                                          <p:attrName>ppt_y</p:attrName>
                                        </p:attrNameLst>
                                      </p:cBhvr>
                                      <p:tavLst>
                                        <p:tav tm="0" fmla="#ppt_y-sin(pi*$)/3">
                                          <p:val>
                                            <p:fltVal val="0.5"/>
                                          </p:val>
                                        </p:tav>
                                        <p:tav tm="100000">
                                          <p:val>
                                            <p:fltVal val="1"/>
                                          </p:val>
                                        </p:tav>
                                      </p:tavLst>
                                    </p:anim>
                                    <p:anim calcmode="lin" valueType="num">
                                      <p:cBhvr>
                                        <p:cTn id="64" dur="664" tmFilter="0, 0; 0.125,0.2665; 0.25,0.4; 0.375,0.465; 0.5,0.5;  0.625,0.535; 0.75,0.6; 0.875,0.7335; 1,1">
                                          <p:stCondLst>
                                            <p:cond delay="664"/>
                                          </p:stCondLst>
                                        </p:cTn>
                                        <p:tgtEl>
                                          <p:spTgt spid="18"/>
                                        </p:tgtEl>
                                        <p:attrNameLst>
                                          <p:attrName>ppt_y</p:attrName>
                                        </p:attrNameLst>
                                      </p:cBhvr>
                                      <p:tavLst>
                                        <p:tav tm="0" fmla="#ppt_y-sin(pi*$)/9">
                                          <p:val>
                                            <p:fltVal val="0"/>
                                          </p:val>
                                        </p:tav>
                                        <p:tav tm="100000">
                                          <p:val>
                                            <p:fltVal val="1"/>
                                          </p:val>
                                        </p:tav>
                                      </p:tavLst>
                                    </p:anim>
                                    <p:anim calcmode="lin" valueType="num">
                                      <p:cBhvr>
                                        <p:cTn id="65" dur="332" tmFilter="0, 0; 0.125,0.2665; 0.25,0.4; 0.375,0.465; 0.5,0.5;  0.625,0.535; 0.75,0.6; 0.875,0.7335; 1,1">
                                          <p:stCondLst>
                                            <p:cond delay="1324"/>
                                          </p:stCondLst>
                                        </p:cTn>
                                        <p:tgtEl>
                                          <p:spTgt spid="18"/>
                                        </p:tgtEl>
                                        <p:attrNameLst>
                                          <p:attrName>ppt_y</p:attrName>
                                        </p:attrNameLst>
                                      </p:cBhvr>
                                      <p:tavLst>
                                        <p:tav tm="0" fmla="#ppt_y-sin(pi*$)/27">
                                          <p:val>
                                            <p:fltVal val="0"/>
                                          </p:val>
                                        </p:tav>
                                        <p:tav tm="100000">
                                          <p:val>
                                            <p:fltVal val="1"/>
                                          </p:val>
                                        </p:tav>
                                      </p:tavLst>
                                    </p:anim>
                                    <p:anim calcmode="lin" valueType="num">
                                      <p:cBhvr>
                                        <p:cTn id="66" dur="164" tmFilter="0, 0; 0.125,0.2665; 0.25,0.4; 0.375,0.465; 0.5,0.5;  0.625,0.535; 0.75,0.6; 0.875,0.7335; 1,1">
                                          <p:stCondLst>
                                            <p:cond delay="1656"/>
                                          </p:stCondLst>
                                        </p:cTn>
                                        <p:tgtEl>
                                          <p:spTgt spid="18"/>
                                        </p:tgtEl>
                                        <p:attrNameLst>
                                          <p:attrName>ppt_y</p:attrName>
                                        </p:attrNameLst>
                                      </p:cBhvr>
                                      <p:tavLst>
                                        <p:tav tm="0" fmla="#ppt_y-sin(pi*$)/81">
                                          <p:val>
                                            <p:fltVal val="0"/>
                                          </p:val>
                                        </p:tav>
                                        <p:tav tm="100000">
                                          <p:val>
                                            <p:fltVal val="1"/>
                                          </p:val>
                                        </p:tav>
                                      </p:tavLst>
                                    </p:anim>
                                    <p:animScale>
                                      <p:cBhvr>
                                        <p:cTn id="67" dur="26">
                                          <p:stCondLst>
                                            <p:cond delay="650"/>
                                          </p:stCondLst>
                                        </p:cTn>
                                        <p:tgtEl>
                                          <p:spTgt spid="18"/>
                                        </p:tgtEl>
                                      </p:cBhvr>
                                      <p:to x="100000" y="60000"/>
                                    </p:animScale>
                                    <p:animScale>
                                      <p:cBhvr>
                                        <p:cTn id="68" dur="166" decel="50000">
                                          <p:stCondLst>
                                            <p:cond delay="676"/>
                                          </p:stCondLst>
                                        </p:cTn>
                                        <p:tgtEl>
                                          <p:spTgt spid="18"/>
                                        </p:tgtEl>
                                      </p:cBhvr>
                                      <p:to x="100000" y="100000"/>
                                    </p:animScale>
                                    <p:animScale>
                                      <p:cBhvr>
                                        <p:cTn id="69" dur="26">
                                          <p:stCondLst>
                                            <p:cond delay="1312"/>
                                          </p:stCondLst>
                                        </p:cTn>
                                        <p:tgtEl>
                                          <p:spTgt spid="18"/>
                                        </p:tgtEl>
                                      </p:cBhvr>
                                      <p:to x="100000" y="80000"/>
                                    </p:animScale>
                                    <p:animScale>
                                      <p:cBhvr>
                                        <p:cTn id="70" dur="166" decel="50000">
                                          <p:stCondLst>
                                            <p:cond delay="1338"/>
                                          </p:stCondLst>
                                        </p:cTn>
                                        <p:tgtEl>
                                          <p:spTgt spid="18"/>
                                        </p:tgtEl>
                                      </p:cBhvr>
                                      <p:to x="100000" y="100000"/>
                                    </p:animScale>
                                    <p:animScale>
                                      <p:cBhvr>
                                        <p:cTn id="71" dur="26">
                                          <p:stCondLst>
                                            <p:cond delay="1642"/>
                                          </p:stCondLst>
                                        </p:cTn>
                                        <p:tgtEl>
                                          <p:spTgt spid="18"/>
                                        </p:tgtEl>
                                      </p:cBhvr>
                                      <p:to x="100000" y="90000"/>
                                    </p:animScale>
                                    <p:animScale>
                                      <p:cBhvr>
                                        <p:cTn id="72" dur="166" decel="50000">
                                          <p:stCondLst>
                                            <p:cond delay="1668"/>
                                          </p:stCondLst>
                                        </p:cTn>
                                        <p:tgtEl>
                                          <p:spTgt spid="18"/>
                                        </p:tgtEl>
                                      </p:cBhvr>
                                      <p:to x="100000" y="100000"/>
                                    </p:animScale>
                                    <p:animScale>
                                      <p:cBhvr>
                                        <p:cTn id="73" dur="26">
                                          <p:stCondLst>
                                            <p:cond delay="1808"/>
                                          </p:stCondLst>
                                        </p:cTn>
                                        <p:tgtEl>
                                          <p:spTgt spid="18"/>
                                        </p:tgtEl>
                                      </p:cBhvr>
                                      <p:to x="100000" y="95000"/>
                                    </p:animScale>
                                    <p:animScale>
                                      <p:cBhvr>
                                        <p:cTn id="74" dur="166" decel="50000">
                                          <p:stCondLst>
                                            <p:cond delay="1834"/>
                                          </p:stCondLst>
                                        </p:cTn>
                                        <p:tgtEl>
                                          <p:spTgt spid="18"/>
                                        </p:tgtEl>
                                      </p:cBhvr>
                                      <p:to x="100000" y="100000"/>
                                    </p:animScale>
                                  </p:childTnLst>
                                </p:cTn>
                              </p:par>
                            </p:childTnLst>
                          </p:cTn>
                        </p:par>
                      </p:childTnLst>
                    </p:cTn>
                  </p:par>
                  <p:par>
                    <p:cTn id="75" fill="hold">
                      <p:stCondLst>
                        <p:cond delay="indefinite"/>
                      </p:stCondLst>
                      <p:childTnLst>
                        <p:par>
                          <p:cTn id="76" fill="hold">
                            <p:stCondLst>
                              <p:cond delay="0"/>
                            </p:stCondLst>
                            <p:childTnLst>
                              <p:par>
                                <p:cTn id="77" presetID="26" presetClass="entr" presetSubtype="0" fill="hold" grpId="0" nodeType="clickEffect">
                                  <p:stCondLst>
                                    <p:cond delay="0"/>
                                  </p:stCondLst>
                                  <p:childTnLst>
                                    <p:set>
                                      <p:cBhvr>
                                        <p:cTn id="78" dur="1" fill="hold">
                                          <p:stCondLst>
                                            <p:cond delay="0"/>
                                          </p:stCondLst>
                                        </p:cTn>
                                        <p:tgtEl>
                                          <p:spTgt spid="19"/>
                                        </p:tgtEl>
                                        <p:attrNameLst>
                                          <p:attrName>style.visibility</p:attrName>
                                        </p:attrNameLst>
                                      </p:cBhvr>
                                      <p:to>
                                        <p:strVal val="visible"/>
                                      </p:to>
                                    </p:set>
                                    <p:animEffect transition="in" filter="wipe(down)">
                                      <p:cBhvr>
                                        <p:cTn id="79" dur="580">
                                          <p:stCondLst>
                                            <p:cond delay="0"/>
                                          </p:stCondLst>
                                        </p:cTn>
                                        <p:tgtEl>
                                          <p:spTgt spid="19"/>
                                        </p:tgtEl>
                                      </p:cBhvr>
                                    </p:animEffect>
                                    <p:anim calcmode="lin" valueType="num">
                                      <p:cBhvr>
                                        <p:cTn id="80" dur="1822" tmFilter="0,0; 0.14,0.36; 0.43,0.73; 0.71,0.91; 1.0,1.0">
                                          <p:stCondLst>
                                            <p:cond delay="0"/>
                                          </p:stCondLst>
                                        </p:cTn>
                                        <p:tgtEl>
                                          <p:spTgt spid="19"/>
                                        </p:tgtEl>
                                        <p:attrNameLst>
                                          <p:attrName>ppt_x</p:attrName>
                                        </p:attrNameLst>
                                      </p:cBhvr>
                                      <p:tavLst>
                                        <p:tav tm="0">
                                          <p:val>
                                            <p:strVal val="#ppt_x-0.25"/>
                                          </p:val>
                                        </p:tav>
                                        <p:tav tm="100000">
                                          <p:val>
                                            <p:strVal val="#ppt_x"/>
                                          </p:val>
                                        </p:tav>
                                      </p:tavLst>
                                    </p:anim>
                                    <p:anim calcmode="lin" valueType="num">
                                      <p:cBhvr>
                                        <p:cTn id="81" dur="664" tmFilter="0.0,0.0; 0.25,0.07; 0.50,0.2; 0.75,0.467; 1.0,1.0">
                                          <p:stCondLst>
                                            <p:cond delay="0"/>
                                          </p:stCondLst>
                                        </p:cTn>
                                        <p:tgtEl>
                                          <p:spTgt spid="19"/>
                                        </p:tgtEl>
                                        <p:attrNameLst>
                                          <p:attrName>ppt_y</p:attrName>
                                        </p:attrNameLst>
                                      </p:cBhvr>
                                      <p:tavLst>
                                        <p:tav tm="0" fmla="#ppt_y-sin(pi*$)/3">
                                          <p:val>
                                            <p:fltVal val="0.5"/>
                                          </p:val>
                                        </p:tav>
                                        <p:tav tm="100000">
                                          <p:val>
                                            <p:fltVal val="1"/>
                                          </p:val>
                                        </p:tav>
                                      </p:tavLst>
                                    </p:anim>
                                    <p:anim calcmode="lin" valueType="num">
                                      <p:cBhvr>
                                        <p:cTn id="82" dur="664" tmFilter="0, 0; 0.125,0.2665; 0.25,0.4; 0.375,0.465; 0.5,0.5;  0.625,0.535; 0.75,0.6; 0.875,0.7335; 1,1">
                                          <p:stCondLst>
                                            <p:cond delay="664"/>
                                          </p:stCondLst>
                                        </p:cTn>
                                        <p:tgtEl>
                                          <p:spTgt spid="19"/>
                                        </p:tgtEl>
                                        <p:attrNameLst>
                                          <p:attrName>ppt_y</p:attrName>
                                        </p:attrNameLst>
                                      </p:cBhvr>
                                      <p:tavLst>
                                        <p:tav tm="0" fmla="#ppt_y-sin(pi*$)/9">
                                          <p:val>
                                            <p:fltVal val="0"/>
                                          </p:val>
                                        </p:tav>
                                        <p:tav tm="100000">
                                          <p:val>
                                            <p:fltVal val="1"/>
                                          </p:val>
                                        </p:tav>
                                      </p:tavLst>
                                    </p:anim>
                                    <p:anim calcmode="lin" valueType="num">
                                      <p:cBhvr>
                                        <p:cTn id="83" dur="332" tmFilter="0, 0; 0.125,0.2665; 0.25,0.4; 0.375,0.465; 0.5,0.5;  0.625,0.535; 0.75,0.6; 0.875,0.7335; 1,1">
                                          <p:stCondLst>
                                            <p:cond delay="1324"/>
                                          </p:stCondLst>
                                        </p:cTn>
                                        <p:tgtEl>
                                          <p:spTgt spid="19"/>
                                        </p:tgtEl>
                                        <p:attrNameLst>
                                          <p:attrName>ppt_y</p:attrName>
                                        </p:attrNameLst>
                                      </p:cBhvr>
                                      <p:tavLst>
                                        <p:tav tm="0" fmla="#ppt_y-sin(pi*$)/27">
                                          <p:val>
                                            <p:fltVal val="0"/>
                                          </p:val>
                                        </p:tav>
                                        <p:tav tm="100000">
                                          <p:val>
                                            <p:fltVal val="1"/>
                                          </p:val>
                                        </p:tav>
                                      </p:tavLst>
                                    </p:anim>
                                    <p:anim calcmode="lin" valueType="num">
                                      <p:cBhvr>
                                        <p:cTn id="84" dur="164" tmFilter="0, 0; 0.125,0.2665; 0.25,0.4; 0.375,0.465; 0.5,0.5;  0.625,0.535; 0.75,0.6; 0.875,0.7335; 1,1">
                                          <p:stCondLst>
                                            <p:cond delay="1656"/>
                                          </p:stCondLst>
                                        </p:cTn>
                                        <p:tgtEl>
                                          <p:spTgt spid="19"/>
                                        </p:tgtEl>
                                        <p:attrNameLst>
                                          <p:attrName>ppt_y</p:attrName>
                                        </p:attrNameLst>
                                      </p:cBhvr>
                                      <p:tavLst>
                                        <p:tav tm="0" fmla="#ppt_y-sin(pi*$)/81">
                                          <p:val>
                                            <p:fltVal val="0"/>
                                          </p:val>
                                        </p:tav>
                                        <p:tav tm="100000">
                                          <p:val>
                                            <p:fltVal val="1"/>
                                          </p:val>
                                        </p:tav>
                                      </p:tavLst>
                                    </p:anim>
                                    <p:animScale>
                                      <p:cBhvr>
                                        <p:cTn id="85" dur="26">
                                          <p:stCondLst>
                                            <p:cond delay="650"/>
                                          </p:stCondLst>
                                        </p:cTn>
                                        <p:tgtEl>
                                          <p:spTgt spid="19"/>
                                        </p:tgtEl>
                                      </p:cBhvr>
                                      <p:to x="100000" y="60000"/>
                                    </p:animScale>
                                    <p:animScale>
                                      <p:cBhvr>
                                        <p:cTn id="86" dur="166" decel="50000">
                                          <p:stCondLst>
                                            <p:cond delay="676"/>
                                          </p:stCondLst>
                                        </p:cTn>
                                        <p:tgtEl>
                                          <p:spTgt spid="19"/>
                                        </p:tgtEl>
                                      </p:cBhvr>
                                      <p:to x="100000" y="100000"/>
                                    </p:animScale>
                                    <p:animScale>
                                      <p:cBhvr>
                                        <p:cTn id="87" dur="26">
                                          <p:stCondLst>
                                            <p:cond delay="1312"/>
                                          </p:stCondLst>
                                        </p:cTn>
                                        <p:tgtEl>
                                          <p:spTgt spid="19"/>
                                        </p:tgtEl>
                                      </p:cBhvr>
                                      <p:to x="100000" y="80000"/>
                                    </p:animScale>
                                    <p:animScale>
                                      <p:cBhvr>
                                        <p:cTn id="88" dur="166" decel="50000">
                                          <p:stCondLst>
                                            <p:cond delay="1338"/>
                                          </p:stCondLst>
                                        </p:cTn>
                                        <p:tgtEl>
                                          <p:spTgt spid="19"/>
                                        </p:tgtEl>
                                      </p:cBhvr>
                                      <p:to x="100000" y="100000"/>
                                    </p:animScale>
                                    <p:animScale>
                                      <p:cBhvr>
                                        <p:cTn id="89" dur="26">
                                          <p:stCondLst>
                                            <p:cond delay="1642"/>
                                          </p:stCondLst>
                                        </p:cTn>
                                        <p:tgtEl>
                                          <p:spTgt spid="19"/>
                                        </p:tgtEl>
                                      </p:cBhvr>
                                      <p:to x="100000" y="90000"/>
                                    </p:animScale>
                                    <p:animScale>
                                      <p:cBhvr>
                                        <p:cTn id="90" dur="166" decel="50000">
                                          <p:stCondLst>
                                            <p:cond delay="1668"/>
                                          </p:stCondLst>
                                        </p:cTn>
                                        <p:tgtEl>
                                          <p:spTgt spid="19"/>
                                        </p:tgtEl>
                                      </p:cBhvr>
                                      <p:to x="100000" y="100000"/>
                                    </p:animScale>
                                    <p:animScale>
                                      <p:cBhvr>
                                        <p:cTn id="91" dur="26">
                                          <p:stCondLst>
                                            <p:cond delay="1808"/>
                                          </p:stCondLst>
                                        </p:cTn>
                                        <p:tgtEl>
                                          <p:spTgt spid="19"/>
                                        </p:tgtEl>
                                      </p:cBhvr>
                                      <p:to x="100000" y="95000"/>
                                    </p:animScale>
                                    <p:animScale>
                                      <p:cBhvr>
                                        <p:cTn id="92" dur="166" decel="50000">
                                          <p:stCondLst>
                                            <p:cond delay="1834"/>
                                          </p:stCondLst>
                                        </p:cTn>
                                        <p:tgtEl>
                                          <p:spTgt spid="19"/>
                                        </p:tgtEl>
                                      </p:cBhvr>
                                      <p:to x="100000" y="100000"/>
                                    </p:animScale>
                                  </p:childTnLst>
                                </p:cTn>
                              </p:par>
                            </p:childTnLst>
                          </p:cTn>
                        </p:par>
                      </p:childTnLst>
                    </p:cTn>
                  </p:par>
                  <p:par>
                    <p:cTn id="93" fill="hold">
                      <p:stCondLst>
                        <p:cond delay="indefinite"/>
                      </p:stCondLst>
                      <p:childTnLst>
                        <p:par>
                          <p:cTn id="94" fill="hold">
                            <p:stCondLst>
                              <p:cond delay="0"/>
                            </p:stCondLst>
                            <p:childTnLst>
                              <p:par>
                                <p:cTn id="95" presetID="26" presetClass="entr" presetSubtype="0" fill="hold" grpId="0" nodeType="clickEffect">
                                  <p:stCondLst>
                                    <p:cond delay="0"/>
                                  </p:stCondLst>
                                  <p:childTnLst>
                                    <p:set>
                                      <p:cBhvr>
                                        <p:cTn id="96" dur="1" fill="hold">
                                          <p:stCondLst>
                                            <p:cond delay="0"/>
                                          </p:stCondLst>
                                        </p:cTn>
                                        <p:tgtEl>
                                          <p:spTgt spid="12"/>
                                        </p:tgtEl>
                                        <p:attrNameLst>
                                          <p:attrName>style.visibility</p:attrName>
                                        </p:attrNameLst>
                                      </p:cBhvr>
                                      <p:to>
                                        <p:strVal val="visible"/>
                                      </p:to>
                                    </p:set>
                                    <p:animEffect transition="in" filter="wipe(down)">
                                      <p:cBhvr>
                                        <p:cTn id="97" dur="580">
                                          <p:stCondLst>
                                            <p:cond delay="0"/>
                                          </p:stCondLst>
                                        </p:cTn>
                                        <p:tgtEl>
                                          <p:spTgt spid="12"/>
                                        </p:tgtEl>
                                      </p:cBhvr>
                                    </p:animEffect>
                                    <p:anim calcmode="lin" valueType="num">
                                      <p:cBhvr>
                                        <p:cTn id="98" dur="1822" tmFilter="0,0; 0.14,0.36; 0.43,0.73; 0.71,0.91; 1.0,1.0">
                                          <p:stCondLst>
                                            <p:cond delay="0"/>
                                          </p:stCondLst>
                                        </p:cTn>
                                        <p:tgtEl>
                                          <p:spTgt spid="12"/>
                                        </p:tgtEl>
                                        <p:attrNameLst>
                                          <p:attrName>ppt_x</p:attrName>
                                        </p:attrNameLst>
                                      </p:cBhvr>
                                      <p:tavLst>
                                        <p:tav tm="0">
                                          <p:val>
                                            <p:strVal val="#ppt_x-0.25"/>
                                          </p:val>
                                        </p:tav>
                                        <p:tav tm="100000">
                                          <p:val>
                                            <p:strVal val="#ppt_x"/>
                                          </p:val>
                                        </p:tav>
                                      </p:tavLst>
                                    </p:anim>
                                    <p:anim calcmode="lin" valueType="num">
                                      <p:cBhvr>
                                        <p:cTn id="99" dur="664" tmFilter="0.0,0.0; 0.25,0.07; 0.50,0.2; 0.75,0.467; 1.0,1.0">
                                          <p:stCondLst>
                                            <p:cond delay="0"/>
                                          </p:stCondLst>
                                        </p:cTn>
                                        <p:tgtEl>
                                          <p:spTgt spid="12"/>
                                        </p:tgtEl>
                                        <p:attrNameLst>
                                          <p:attrName>ppt_y</p:attrName>
                                        </p:attrNameLst>
                                      </p:cBhvr>
                                      <p:tavLst>
                                        <p:tav tm="0" fmla="#ppt_y-sin(pi*$)/3">
                                          <p:val>
                                            <p:fltVal val="0.5"/>
                                          </p:val>
                                        </p:tav>
                                        <p:tav tm="100000">
                                          <p:val>
                                            <p:fltVal val="1"/>
                                          </p:val>
                                        </p:tav>
                                      </p:tavLst>
                                    </p:anim>
                                    <p:anim calcmode="lin" valueType="num">
                                      <p:cBhvr>
                                        <p:cTn id="100" dur="664" tmFilter="0, 0; 0.125,0.2665; 0.25,0.4; 0.375,0.465; 0.5,0.5;  0.625,0.535; 0.75,0.6; 0.875,0.7335; 1,1">
                                          <p:stCondLst>
                                            <p:cond delay="664"/>
                                          </p:stCondLst>
                                        </p:cTn>
                                        <p:tgtEl>
                                          <p:spTgt spid="12"/>
                                        </p:tgtEl>
                                        <p:attrNameLst>
                                          <p:attrName>ppt_y</p:attrName>
                                        </p:attrNameLst>
                                      </p:cBhvr>
                                      <p:tavLst>
                                        <p:tav tm="0" fmla="#ppt_y-sin(pi*$)/9">
                                          <p:val>
                                            <p:fltVal val="0"/>
                                          </p:val>
                                        </p:tav>
                                        <p:tav tm="100000">
                                          <p:val>
                                            <p:fltVal val="1"/>
                                          </p:val>
                                        </p:tav>
                                      </p:tavLst>
                                    </p:anim>
                                    <p:anim calcmode="lin" valueType="num">
                                      <p:cBhvr>
                                        <p:cTn id="101" dur="332" tmFilter="0, 0; 0.125,0.2665; 0.25,0.4; 0.375,0.465; 0.5,0.5;  0.625,0.535; 0.75,0.6; 0.875,0.7335; 1,1">
                                          <p:stCondLst>
                                            <p:cond delay="1324"/>
                                          </p:stCondLst>
                                        </p:cTn>
                                        <p:tgtEl>
                                          <p:spTgt spid="12"/>
                                        </p:tgtEl>
                                        <p:attrNameLst>
                                          <p:attrName>ppt_y</p:attrName>
                                        </p:attrNameLst>
                                      </p:cBhvr>
                                      <p:tavLst>
                                        <p:tav tm="0" fmla="#ppt_y-sin(pi*$)/27">
                                          <p:val>
                                            <p:fltVal val="0"/>
                                          </p:val>
                                        </p:tav>
                                        <p:tav tm="100000">
                                          <p:val>
                                            <p:fltVal val="1"/>
                                          </p:val>
                                        </p:tav>
                                      </p:tavLst>
                                    </p:anim>
                                    <p:anim calcmode="lin" valueType="num">
                                      <p:cBhvr>
                                        <p:cTn id="102" dur="164" tmFilter="0, 0; 0.125,0.2665; 0.25,0.4; 0.375,0.465; 0.5,0.5;  0.625,0.535; 0.75,0.6; 0.875,0.7335; 1,1">
                                          <p:stCondLst>
                                            <p:cond delay="1656"/>
                                          </p:stCondLst>
                                        </p:cTn>
                                        <p:tgtEl>
                                          <p:spTgt spid="12"/>
                                        </p:tgtEl>
                                        <p:attrNameLst>
                                          <p:attrName>ppt_y</p:attrName>
                                        </p:attrNameLst>
                                      </p:cBhvr>
                                      <p:tavLst>
                                        <p:tav tm="0" fmla="#ppt_y-sin(pi*$)/81">
                                          <p:val>
                                            <p:fltVal val="0"/>
                                          </p:val>
                                        </p:tav>
                                        <p:tav tm="100000">
                                          <p:val>
                                            <p:fltVal val="1"/>
                                          </p:val>
                                        </p:tav>
                                      </p:tavLst>
                                    </p:anim>
                                    <p:animScale>
                                      <p:cBhvr>
                                        <p:cTn id="103" dur="26">
                                          <p:stCondLst>
                                            <p:cond delay="650"/>
                                          </p:stCondLst>
                                        </p:cTn>
                                        <p:tgtEl>
                                          <p:spTgt spid="12"/>
                                        </p:tgtEl>
                                      </p:cBhvr>
                                      <p:to x="100000" y="60000"/>
                                    </p:animScale>
                                    <p:animScale>
                                      <p:cBhvr>
                                        <p:cTn id="104" dur="166" decel="50000">
                                          <p:stCondLst>
                                            <p:cond delay="676"/>
                                          </p:stCondLst>
                                        </p:cTn>
                                        <p:tgtEl>
                                          <p:spTgt spid="12"/>
                                        </p:tgtEl>
                                      </p:cBhvr>
                                      <p:to x="100000" y="100000"/>
                                    </p:animScale>
                                    <p:animScale>
                                      <p:cBhvr>
                                        <p:cTn id="105" dur="26">
                                          <p:stCondLst>
                                            <p:cond delay="1312"/>
                                          </p:stCondLst>
                                        </p:cTn>
                                        <p:tgtEl>
                                          <p:spTgt spid="12"/>
                                        </p:tgtEl>
                                      </p:cBhvr>
                                      <p:to x="100000" y="80000"/>
                                    </p:animScale>
                                    <p:animScale>
                                      <p:cBhvr>
                                        <p:cTn id="106" dur="166" decel="50000">
                                          <p:stCondLst>
                                            <p:cond delay="1338"/>
                                          </p:stCondLst>
                                        </p:cTn>
                                        <p:tgtEl>
                                          <p:spTgt spid="12"/>
                                        </p:tgtEl>
                                      </p:cBhvr>
                                      <p:to x="100000" y="100000"/>
                                    </p:animScale>
                                    <p:animScale>
                                      <p:cBhvr>
                                        <p:cTn id="107" dur="26">
                                          <p:stCondLst>
                                            <p:cond delay="1642"/>
                                          </p:stCondLst>
                                        </p:cTn>
                                        <p:tgtEl>
                                          <p:spTgt spid="12"/>
                                        </p:tgtEl>
                                      </p:cBhvr>
                                      <p:to x="100000" y="90000"/>
                                    </p:animScale>
                                    <p:animScale>
                                      <p:cBhvr>
                                        <p:cTn id="108" dur="166" decel="50000">
                                          <p:stCondLst>
                                            <p:cond delay="1668"/>
                                          </p:stCondLst>
                                        </p:cTn>
                                        <p:tgtEl>
                                          <p:spTgt spid="12"/>
                                        </p:tgtEl>
                                      </p:cBhvr>
                                      <p:to x="100000" y="100000"/>
                                    </p:animScale>
                                    <p:animScale>
                                      <p:cBhvr>
                                        <p:cTn id="109" dur="26">
                                          <p:stCondLst>
                                            <p:cond delay="1808"/>
                                          </p:stCondLst>
                                        </p:cTn>
                                        <p:tgtEl>
                                          <p:spTgt spid="12"/>
                                        </p:tgtEl>
                                      </p:cBhvr>
                                      <p:to x="100000" y="95000"/>
                                    </p:animScale>
                                    <p:animScale>
                                      <p:cBhvr>
                                        <p:cTn id="110" dur="166" decel="50000">
                                          <p:stCondLst>
                                            <p:cond delay="1834"/>
                                          </p:stCondLst>
                                        </p:cTn>
                                        <p:tgtEl>
                                          <p:spTgt spid="12"/>
                                        </p:tgtEl>
                                      </p:cBhvr>
                                      <p:to x="100000" y="100000"/>
                                    </p:animScale>
                                  </p:childTnLst>
                                </p:cTn>
                              </p:par>
                            </p:childTnLst>
                          </p:cTn>
                        </p:par>
                      </p:childTnLst>
                    </p:cTn>
                  </p:par>
                  <p:par>
                    <p:cTn id="111" fill="hold">
                      <p:stCondLst>
                        <p:cond delay="indefinite"/>
                      </p:stCondLst>
                      <p:childTnLst>
                        <p:par>
                          <p:cTn id="112" fill="hold">
                            <p:stCondLst>
                              <p:cond delay="0"/>
                            </p:stCondLst>
                            <p:childTnLst>
                              <p:par>
                                <p:cTn id="113" presetID="26" presetClass="entr" presetSubtype="0" fill="hold" grpId="0" nodeType="clickEffect">
                                  <p:stCondLst>
                                    <p:cond delay="0"/>
                                  </p:stCondLst>
                                  <p:childTnLst>
                                    <p:set>
                                      <p:cBhvr>
                                        <p:cTn id="114" dur="1" fill="hold">
                                          <p:stCondLst>
                                            <p:cond delay="0"/>
                                          </p:stCondLst>
                                        </p:cTn>
                                        <p:tgtEl>
                                          <p:spTgt spid="11"/>
                                        </p:tgtEl>
                                        <p:attrNameLst>
                                          <p:attrName>style.visibility</p:attrName>
                                        </p:attrNameLst>
                                      </p:cBhvr>
                                      <p:to>
                                        <p:strVal val="visible"/>
                                      </p:to>
                                    </p:set>
                                    <p:animEffect transition="in" filter="wipe(down)">
                                      <p:cBhvr>
                                        <p:cTn id="115" dur="580">
                                          <p:stCondLst>
                                            <p:cond delay="0"/>
                                          </p:stCondLst>
                                        </p:cTn>
                                        <p:tgtEl>
                                          <p:spTgt spid="11"/>
                                        </p:tgtEl>
                                      </p:cBhvr>
                                    </p:animEffect>
                                    <p:anim calcmode="lin" valueType="num">
                                      <p:cBhvr>
                                        <p:cTn id="116" dur="1822" tmFilter="0,0; 0.14,0.36; 0.43,0.73; 0.71,0.91; 1.0,1.0">
                                          <p:stCondLst>
                                            <p:cond delay="0"/>
                                          </p:stCondLst>
                                        </p:cTn>
                                        <p:tgtEl>
                                          <p:spTgt spid="11"/>
                                        </p:tgtEl>
                                        <p:attrNameLst>
                                          <p:attrName>ppt_x</p:attrName>
                                        </p:attrNameLst>
                                      </p:cBhvr>
                                      <p:tavLst>
                                        <p:tav tm="0">
                                          <p:val>
                                            <p:strVal val="#ppt_x-0.25"/>
                                          </p:val>
                                        </p:tav>
                                        <p:tav tm="100000">
                                          <p:val>
                                            <p:strVal val="#ppt_x"/>
                                          </p:val>
                                        </p:tav>
                                      </p:tavLst>
                                    </p:anim>
                                    <p:anim calcmode="lin" valueType="num">
                                      <p:cBhvr>
                                        <p:cTn id="117" dur="664" tmFilter="0.0,0.0; 0.25,0.07; 0.50,0.2; 0.75,0.467; 1.0,1.0">
                                          <p:stCondLst>
                                            <p:cond delay="0"/>
                                          </p:stCondLst>
                                        </p:cTn>
                                        <p:tgtEl>
                                          <p:spTgt spid="11"/>
                                        </p:tgtEl>
                                        <p:attrNameLst>
                                          <p:attrName>ppt_y</p:attrName>
                                        </p:attrNameLst>
                                      </p:cBhvr>
                                      <p:tavLst>
                                        <p:tav tm="0" fmla="#ppt_y-sin(pi*$)/3">
                                          <p:val>
                                            <p:fltVal val="0.5"/>
                                          </p:val>
                                        </p:tav>
                                        <p:tav tm="100000">
                                          <p:val>
                                            <p:fltVal val="1"/>
                                          </p:val>
                                        </p:tav>
                                      </p:tavLst>
                                    </p:anim>
                                    <p:anim calcmode="lin" valueType="num">
                                      <p:cBhvr>
                                        <p:cTn id="118" dur="664" tmFilter="0, 0; 0.125,0.2665; 0.25,0.4; 0.375,0.465; 0.5,0.5;  0.625,0.535; 0.75,0.6; 0.875,0.7335; 1,1">
                                          <p:stCondLst>
                                            <p:cond delay="664"/>
                                          </p:stCondLst>
                                        </p:cTn>
                                        <p:tgtEl>
                                          <p:spTgt spid="11"/>
                                        </p:tgtEl>
                                        <p:attrNameLst>
                                          <p:attrName>ppt_y</p:attrName>
                                        </p:attrNameLst>
                                      </p:cBhvr>
                                      <p:tavLst>
                                        <p:tav tm="0" fmla="#ppt_y-sin(pi*$)/9">
                                          <p:val>
                                            <p:fltVal val="0"/>
                                          </p:val>
                                        </p:tav>
                                        <p:tav tm="100000">
                                          <p:val>
                                            <p:fltVal val="1"/>
                                          </p:val>
                                        </p:tav>
                                      </p:tavLst>
                                    </p:anim>
                                    <p:anim calcmode="lin" valueType="num">
                                      <p:cBhvr>
                                        <p:cTn id="119" dur="332" tmFilter="0, 0; 0.125,0.2665; 0.25,0.4; 0.375,0.465; 0.5,0.5;  0.625,0.535; 0.75,0.6; 0.875,0.7335; 1,1">
                                          <p:stCondLst>
                                            <p:cond delay="1324"/>
                                          </p:stCondLst>
                                        </p:cTn>
                                        <p:tgtEl>
                                          <p:spTgt spid="11"/>
                                        </p:tgtEl>
                                        <p:attrNameLst>
                                          <p:attrName>ppt_y</p:attrName>
                                        </p:attrNameLst>
                                      </p:cBhvr>
                                      <p:tavLst>
                                        <p:tav tm="0" fmla="#ppt_y-sin(pi*$)/27">
                                          <p:val>
                                            <p:fltVal val="0"/>
                                          </p:val>
                                        </p:tav>
                                        <p:tav tm="100000">
                                          <p:val>
                                            <p:fltVal val="1"/>
                                          </p:val>
                                        </p:tav>
                                      </p:tavLst>
                                    </p:anim>
                                    <p:anim calcmode="lin" valueType="num">
                                      <p:cBhvr>
                                        <p:cTn id="120" dur="164" tmFilter="0, 0; 0.125,0.2665; 0.25,0.4; 0.375,0.465; 0.5,0.5;  0.625,0.535; 0.75,0.6; 0.875,0.7335; 1,1">
                                          <p:stCondLst>
                                            <p:cond delay="1656"/>
                                          </p:stCondLst>
                                        </p:cTn>
                                        <p:tgtEl>
                                          <p:spTgt spid="11"/>
                                        </p:tgtEl>
                                        <p:attrNameLst>
                                          <p:attrName>ppt_y</p:attrName>
                                        </p:attrNameLst>
                                      </p:cBhvr>
                                      <p:tavLst>
                                        <p:tav tm="0" fmla="#ppt_y-sin(pi*$)/81">
                                          <p:val>
                                            <p:fltVal val="0"/>
                                          </p:val>
                                        </p:tav>
                                        <p:tav tm="100000">
                                          <p:val>
                                            <p:fltVal val="1"/>
                                          </p:val>
                                        </p:tav>
                                      </p:tavLst>
                                    </p:anim>
                                    <p:animScale>
                                      <p:cBhvr>
                                        <p:cTn id="121" dur="26">
                                          <p:stCondLst>
                                            <p:cond delay="650"/>
                                          </p:stCondLst>
                                        </p:cTn>
                                        <p:tgtEl>
                                          <p:spTgt spid="11"/>
                                        </p:tgtEl>
                                      </p:cBhvr>
                                      <p:to x="100000" y="60000"/>
                                    </p:animScale>
                                    <p:animScale>
                                      <p:cBhvr>
                                        <p:cTn id="122" dur="166" decel="50000">
                                          <p:stCondLst>
                                            <p:cond delay="676"/>
                                          </p:stCondLst>
                                        </p:cTn>
                                        <p:tgtEl>
                                          <p:spTgt spid="11"/>
                                        </p:tgtEl>
                                      </p:cBhvr>
                                      <p:to x="100000" y="100000"/>
                                    </p:animScale>
                                    <p:animScale>
                                      <p:cBhvr>
                                        <p:cTn id="123" dur="26">
                                          <p:stCondLst>
                                            <p:cond delay="1312"/>
                                          </p:stCondLst>
                                        </p:cTn>
                                        <p:tgtEl>
                                          <p:spTgt spid="11"/>
                                        </p:tgtEl>
                                      </p:cBhvr>
                                      <p:to x="100000" y="80000"/>
                                    </p:animScale>
                                    <p:animScale>
                                      <p:cBhvr>
                                        <p:cTn id="124" dur="166" decel="50000">
                                          <p:stCondLst>
                                            <p:cond delay="1338"/>
                                          </p:stCondLst>
                                        </p:cTn>
                                        <p:tgtEl>
                                          <p:spTgt spid="11"/>
                                        </p:tgtEl>
                                      </p:cBhvr>
                                      <p:to x="100000" y="100000"/>
                                    </p:animScale>
                                    <p:animScale>
                                      <p:cBhvr>
                                        <p:cTn id="125" dur="26">
                                          <p:stCondLst>
                                            <p:cond delay="1642"/>
                                          </p:stCondLst>
                                        </p:cTn>
                                        <p:tgtEl>
                                          <p:spTgt spid="11"/>
                                        </p:tgtEl>
                                      </p:cBhvr>
                                      <p:to x="100000" y="90000"/>
                                    </p:animScale>
                                    <p:animScale>
                                      <p:cBhvr>
                                        <p:cTn id="126" dur="166" decel="50000">
                                          <p:stCondLst>
                                            <p:cond delay="1668"/>
                                          </p:stCondLst>
                                        </p:cTn>
                                        <p:tgtEl>
                                          <p:spTgt spid="11"/>
                                        </p:tgtEl>
                                      </p:cBhvr>
                                      <p:to x="100000" y="100000"/>
                                    </p:animScale>
                                    <p:animScale>
                                      <p:cBhvr>
                                        <p:cTn id="127" dur="26">
                                          <p:stCondLst>
                                            <p:cond delay="1808"/>
                                          </p:stCondLst>
                                        </p:cTn>
                                        <p:tgtEl>
                                          <p:spTgt spid="11"/>
                                        </p:tgtEl>
                                      </p:cBhvr>
                                      <p:to x="100000" y="95000"/>
                                    </p:animScale>
                                    <p:animScale>
                                      <p:cBhvr>
                                        <p:cTn id="128" dur="166" decel="50000">
                                          <p:stCondLst>
                                            <p:cond delay="1834"/>
                                          </p:stCondLst>
                                        </p:cTn>
                                        <p:tgtEl>
                                          <p:spTgt spid="11"/>
                                        </p:tgtEl>
                                      </p:cBhvr>
                                      <p:to x="100000" y="100000"/>
                                    </p:animScale>
                                  </p:childTnLst>
                                </p:cTn>
                              </p:par>
                            </p:childTnLst>
                          </p:cTn>
                        </p:par>
                      </p:childTnLst>
                    </p:cTn>
                  </p:par>
                  <p:par>
                    <p:cTn id="129" fill="hold">
                      <p:stCondLst>
                        <p:cond delay="indefinite"/>
                      </p:stCondLst>
                      <p:childTnLst>
                        <p:par>
                          <p:cTn id="130" fill="hold">
                            <p:stCondLst>
                              <p:cond delay="0"/>
                            </p:stCondLst>
                            <p:childTnLst>
                              <p:par>
                                <p:cTn id="131" presetID="26" presetClass="entr" presetSubtype="0" fill="hold" grpId="0" nodeType="clickEffect">
                                  <p:stCondLst>
                                    <p:cond delay="0"/>
                                  </p:stCondLst>
                                  <p:childTnLst>
                                    <p:set>
                                      <p:cBhvr>
                                        <p:cTn id="132" dur="1" fill="hold">
                                          <p:stCondLst>
                                            <p:cond delay="0"/>
                                          </p:stCondLst>
                                        </p:cTn>
                                        <p:tgtEl>
                                          <p:spTgt spid="14"/>
                                        </p:tgtEl>
                                        <p:attrNameLst>
                                          <p:attrName>style.visibility</p:attrName>
                                        </p:attrNameLst>
                                      </p:cBhvr>
                                      <p:to>
                                        <p:strVal val="visible"/>
                                      </p:to>
                                    </p:set>
                                    <p:animEffect transition="in" filter="wipe(down)">
                                      <p:cBhvr>
                                        <p:cTn id="133" dur="580">
                                          <p:stCondLst>
                                            <p:cond delay="0"/>
                                          </p:stCondLst>
                                        </p:cTn>
                                        <p:tgtEl>
                                          <p:spTgt spid="14"/>
                                        </p:tgtEl>
                                      </p:cBhvr>
                                    </p:animEffect>
                                    <p:anim calcmode="lin" valueType="num">
                                      <p:cBhvr>
                                        <p:cTn id="134" dur="1822" tmFilter="0,0; 0.14,0.36; 0.43,0.73; 0.71,0.91; 1.0,1.0">
                                          <p:stCondLst>
                                            <p:cond delay="0"/>
                                          </p:stCondLst>
                                        </p:cTn>
                                        <p:tgtEl>
                                          <p:spTgt spid="14"/>
                                        </p:tgtEl>
                                        <p:attrNameLst>
                                          <p:attrName>ppt_x</p:attrName>
                                        </p:attrNameLst>
                                      </p:cBhvr>
                                      <p:tavLst>
                                        <p:tav tm="0">
                                          <p:val>
                                            <p:strVal val="#ppt_x-0.25"/>
                                          </p:val>
                                        </p:tav>
                                        <p:tav tm="100000">
                                          <p:val>
                                            <p:strVal val="#ppt_x"/>
                                          </p:val>
                                        </p:tav>
                                      </p:tavLst>
                                    </p:anim>
                                    <p:anim calcmode="lin" valueType="num">
                                      <p:cBhvr>
                                        <p:cTn id="135" dur="664" tmFilter="0.0,0.0; 0.25,0.07; 0.50,0.2; 0.75,0.467; 1.0,1.0">
                                          <p:stCondLst>
                                            <p:cond delay="0"/>
                                          </p:stCondLst>
                                        </p:cTn>
                                        <p:tgtEl>
                                          <p:spTgt spid="14"/>
                                        </p:tgtEl>
                                        <p:attrNameLst>
                                          <p:attrName>ppt_y</p:attrName>
                                        </p:attrNameLst>
                                      </p:cBhvr>
                                      <p:tavLst>
                                        <p:tav tm="0" fmla="#ppt_y-sin(pi*$)/3">
                                          <p:val>
                                            <p:fltVal val="0.5"/>
                                          </p:val>
                                        </p:tav>
                                        <p:tav tm="100000">
                                          <p:val>
                                            <p:fltVal val="1"/>
                                          </p:val>
                                        </p:tav>
                                      </p:tavLst>
                                    </p:anim>
                                    <p:anim calcmode="lin" valueType="num">
                                      <p:cBhvr>
                                        <p:cTn id="136" dur="664" tmFilter="0, 0; 0.125,0.2665; 0.25,0.4; 0.375,0.465; 0.5,0.5;  0.625,0.535; 0.75,0.6; 0.875,0.7335; 1,1">
                                          <p:stCondLst>
                                            <p:cond delay="664"/>
                                          </p:stCondLst>
                                        </p:cTn>
                                        <p:tgtEl>
                                          <p:spTgt spid="14"/>
                                        </p:tgtEl>
                                        <p:attrNameLst>
                                          <p:attrName>ppt_y</p:attrName>
                                        </p:attrNameLst>
                                      </p:cBhvr>
                                      <p:tavLst>
                                        <p:tav tm="0" fmla="#ppt_y-sin(pi*$)/9">
                                          <p:val>
                                            <p:fltVal val="0"/>
                                          </p:val>
                                        </p:tav>
                                        <p:tav tm="100000">
                                          <p:val>
                                            <p:fltVal val="1"/>
                                          </p:val>
                                        </p:tav>
                                      </p:tavLst>
                                    </p:anim>
                                    <p:anim calcmode="lin" valueType="num">
                                      <p:cBhvr>
                                        <p:cTn id="137" dur="332" tmFilter="0, 0; 0.125,0.2665; 0.25,0.4; 0.375,0.465; 0.5,0.5;  0.625,0.535; 0.75,0.6; 0.875,0.7335; 1,1">
                                          <p:stCondLst>
                                            <p:cond delay="1324"/>
                                          </p:stCondLst>
                                        </p:cTn>
                                        <p:tgtEl>
                                          <p:spTgt spid="14"/>
                                        </p:tgtEl>
                                        <p:attrNameLst>
                                          <p:attrName>ppt_y</p:attrName>
                                        </p:attrNameLst>
                                      </p:cBhvr>
                                      <p:tavLst>
                                        <p:tav tm="0" fmla="#ppt_y-sin(pi*$)/27">
                                          <p:val>
                                            <p:fltVal val="0"/>
                                          </p:val>
                                        </p:tav>
                                        <p:tav tm="100000">
                                          <p:val>
                                            <p:fltVal val="1"/>
                                          </p:val>
                                        </p:tav>
                                      </p:tavLst>
                                    </p:anim>
                                    <p:anim calcmode="lin" valueType="num">
                                      <p:cBhvr>
                                        <p:cTn id="138" dur="164" tmFilter="0, 0; 0.125,0.2665; 0.25,0.4; 0.375,0.465; 0.5,0.5;  0.625,0.535; 0.75,0.6; 0.875,0.7335; 1,1">
                                          <p:stCondLst>
                                            <p:cond delay="1656"/>
                                          </p:stCondLst>
                                        </p:cTn>
                                        <p:tgtEl>
                                          <p:spTgt spid="14"/>
                                        </p:tgtEl>
                                        <p:attrNameLst>
                                          <p:attrName>ppt_y</p:attrName>
                                        </p:attrNameLst>
                                      </p:cBhvr>
                                      <p:tavLst>
                                        <p:tav tm="0" fmla="#ppt_y-sin(pi*$)/81">
                                          <p:val>
                                            <p:fltVal val="0"/>
                                          </p:val>
                                        </p:tav>
                                        <p:tav tm="100000">
                                          <p:val>
                                            <p:fltVal val="1"/>
                                          </p:val>
                                        </p:tav>
                                      </p:tavLst>
                                    </p:anim>
                                    <p:animScale>
                                      <p:cBhvr>
                                        <p:cTn id="139" dur="26">
                                          <p:stCondLst>
                                            <p:cond delay="650"/>
                                          </p:stCondLst>
                                        </p:cTn>
                                        <p:tgtEl>
                                          <p:spTgt spid="14"/>
                                        </p:tgtEl>
                                      </p:cBhvr>
                                      <p:to x="100000" y="60000"/>
                                    </p:animScale>
                                    <p:animScale>
                                      <p:cBhvr>
                                        <p:cTn id="140" dur="166" decel="50000">
                                          <p:stCondLst>
                                            <p:cond delay="676"/>
                                          </p:stCondLst>
                                        </p:cTn>
                                        <p:tgtEl>
                                          <p:spTgt spid="14"/>
                                        </p:tgtEl>
                                      </p:cBhvr>
                                      <p:to x="100000" y="100000"/>
                                    </p:animScale>
                                    <p:animScale>
                                      <p:cBhvr>
                                        <p:cTn id="141" dur="26">
                                          <p:stCondLst>
                                            <p:cond delay="1312"/>
                                          </p:stCondLst>
                                        </p:cTn>
                                        <p:tgtEl>
                                          <p:spTgt spid="14"/>
                                        </p:tgtEl>
                                      </p:cBhvr>
                                      <p:to x="100000" y="80000"/>
                                    </p:animScale>
                                    <p:animScale>
                                      <p:cBhvr>
                                        <p:cTn id="142" dur="166" decel="50000">
                                          <p:stCondLst>
                                            <p:cond delay="1338"/>
                                          </p:stCondLst>
                                        </p:cTn>
                                        <p:tgtEl>
                                          <p:spTgt spid="14"/>
                                        </p:tgtEl>
                                      </p:cBhvr>
                                      <p:to x="100000" y="100000"/>
                                    </p:animScale>
                                    <p:animScale>
                                      <p:cBhvr>
                                        <p:cTn id="143" dur="26">
                                          <p:stCondLst>
                                            <p:cond delay="1642"/>
                                          </p:stCondLst>
                                        </p:cTn>
                                        <p:tgtEl>
                                          <p:spTgt spid="14"/>
                                        </p:tgtEl>
                                      </p:cBhvr>
                                      <p:to x="100000" y="90000"/>
                                    </p:animScale>
                                    <p:animScale>
                                      <p:cBhvr>
                                        <p:cTn id="144" dur="166" decel="50000">
                                          <p:stCondLst>
                                            <p:cond delay="1668"/>
                                          </p:stCondLst>
                                        </p:cTn>
                                        <p:tgtEl>
                                          <p:spTgt spid="14"/>
                                        </p:tgtEl>
                                      </p:cBhvr>
                                      <p:to x="100000" y="100000"/>
                                    </p:animScale>
                                    <p:animScale>
                                      <p:cBhvr>
                                        <p:cTn id="145" dur="26">
                                          <p:stCondLst>
                                            <p:cond delay="1808"/>
                                          </p:stCondLst>
                                        </p:cTn>
                                        <p:tgtEl>
                                          <p:spTgt spid="14"/>
                                        </p:tgtEl>
                                      </p:cBhvr>
                                      <p:to x="100000" y="95000"/>
                                    </p:animScale>
                                    <p:animScale>
                                      <p:cBhvr>
                                        <p:cTn id="146" dur="166" decel="50000">
                                          <p:stCondLst>
                                            <p:cond delay="1834"/>
                                          </p:stCondLst>
                                        </p:cTn>
                                        <p:tgtEl>
                                          <p:spTgt spid="14"/>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6" grpId="0" animBg="1"/>
      <p:bldP spid="17" grpId="0" animBg="1"/>
      <p:bldP spid="18" grpId="0" animBg="1"/>
      <p:bldP spid="19" grpId="0" animBg="1"/>
      <p:bldP spid="12" grpId="0" animBg="1"/>
      <p:bldP spid="14"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Flèche vers le bas 14"/>
          <p:cNvSpPr/>
          <p:nvPr/>
        </p:nvSpPr>
        <p:spPr>
          <a:xfrm>
            <a:off x="5105400" y="0"/>
            <a:ext cx="1143000" cy="14478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aphicFrame>
        <p:nvGraphicFramePr>
          <p:cNvPr id="2" name="Diagramme 1"/>
          <p:cNvGraphicFramePr/>
          <p:nvPr>
            <p:extLst>
              <p:ext uri="{D42A27DB-BD31-4B8C-83A1-F6EECF244321}">
                <p14:modId xmlns:p14="http://schemas.microsoft.com/office/powerpoint/2010/main" val="1406233733"/>
              </p:ext>
            </p:extLst>
          </p:nvPr>
        </p:nvGraphicFramePr>
        <p:xfrm>
          <a:off x="2641599" y="1524000"/>
          <a:ext cx="7503899" cy="5181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9" name="Groupe 8"/>
          <p:cNvGrpSpPr/>
          <p:nvPr/>
        </p:nvGrpSpPr>
        <p:grpSpPr>
          <a:xfrm>
            <a:off x="8532406" y="3657600"/>
            <a:ext cx="2309160" cy="943330"/>
            <a:chOff x="4517096" y="316853"/>
            <a:chExt cx="1754594" cy="943330"/>
          </a:xfrm>
        </p:grpSpPr>
        <p:sp>
          <p:nvSpPr>
            <p:cNvPr id="11" name="Rectangle 10"/>
            <p:cNvSpPr/>
            <p:nvPr/>
          </p:nvSpPr>
          <p:spPr>
            <a:xfrm>
              <a:off x="4517096" y="316853"/>
              <a:ext cx="1754594" cy="943330"/>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12" name="Rectangle 11"/>
            <p:cNvSpPr/>
            <p:nvPr/>
          </p:nvSpPr>
          <p:spPr>
            <a:xfrm>
              <a:off x="4517096" y="316853"/>
              <a:ext cx="1754594" cy="943330"/>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64770" tIns="64770" rIns="64770" bIns="64770" numCol="1" spcCol="1270" anchor="ctr" anchorCtr="0">
              <a:noAutofit/>
            </a:bodyPr>
            <a:lstStyle/>
            <a:p>
              <a:pPr lvl="0" algn="r" defTabSz="755650">
                <a:spcBef>
                  <a:spcPct val="0"/>
                </a:spcBef>
                <a:spcAft>
                  <a:spcPct val="35000"/>
                </a:spcAft>
              </a:pPr>
              <a:r>
                <a:rPr lang="ar-MA" sz="2000" kern="1200" dirty="0" smtClean="0"/>
                <a:t>الفكر العقلاني الحداثي </a:t>
              </a:r>
            </a:p>
            <a:p>
              <a:pPr lvl="0" algn="r" defTabSz="755650">
                <a:spcBef>
                  <a:spcPct val="0"/>
                </a:spcBef>
                <a:spcAft>
                  <a:spcPct val="35000"/>
                </a:spcAft>
              </a:pPr>
              <a:r>
                <a:rPr lang="ar-MA" sz="2000" kern="1200" dirty="0" smtClean="0"/>
                <a:t>صياغة بدائل تقدمية</a:t>
              </a:r>
            </a:p>
            <a:p>
              <a:pPr lvl="0" algn="r" defTabSz="755650">
                <a:spcBef>
                  <a:spcPct val="0"/>
                </a:spcBef>
                <a:spcAft>
                  <a:spcPct val="35000"/>
                </a:spcAft>
              </a:pPr>
              <a:r>
                <a:rPr lang="ar-MA" sz="2000" dirty="0" smtClean="0"/>
                <a:t>الرؤية التنظيم البرنامج الميداني</a:t>
              </a:r>
              <a:r>
                <a:rPr lang="ar-MA" sz="2000" kern="1200" dirty="0" smtClean="0"/>
                <a:t>  </a:t>
              </a:r>
              <a:endParaRPr lang="fr-FR" sz="2000" kern="1200" dirty="0"/>
            </a:p>
          </p:txBody>
        </p:sp>
      </p:grpSp>
      <p:grpSp>
        <p:nvGrpSpPr>
          <p:cNvPr id="13" name="Groupe 12"/>
          <p:cNvGrpSpPr/>
          <p:nvPr/>
        </p:nvGrpSpPr>
        <p:grpSpPr>
          <a:xfrm>
            <a:off x="1524000" y="2028470"/>
            <a:ext cx="2516594" cy="943330"/>
            <a:chOff x="3755096" y="2985849"/>
            <a:chExt cx="2516594" cy="943330"/>
          </a:xfrm>
        </p:grpSpPr>
        <p:sp>
          <p:nvSpPr>
            <p:cNvPr id="14" name="Rectangle 13"/>
            <p:cNvSpPr/>
            <p:nvPr/>
          </p:nvSpPr>
          <p:spPr>
            <a:xfrm>
              <a:off x="4517096" y="2985849"/>
              <a:ext cx="1754594" cy="943330"/>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17" name="Rectangle 16"/>
            <p:cNvSpPr/>
            <p:nvPr/>
          </p:nvSpPr>
          <p:spPr>
            <a:xfrm>
              <a:off x="3755096" y="2985849"/>
              <a:ext cx="2516594" cy="943330"/>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64770" tIns="64770" rIns="64770" bIns="64770" numCol="1" spcCol="1270" anchor="ctr" anchorCtr="0">
              <a:noAutofit/>
            </a:bodyPr>
            <a:lstStyle/>
            <a:p>
              <a:pPr lvl="0" algn="r" defTabSz="755650">
                <a:lnSpc>
                  <a:spcPct val="90000"/>
                </a:lnSpc>
                <a:spcBef>
                  <a:spcPct val="0"/>
                </a:spcBef>
                <a:spcAft>
                  <a:spcPct val="35000"/>
                </a:spcAft>
              </a:pPr>
              <a:r>
                <a:rPr lang="ar-MA" sz="2000" kern="1200" dirty="0" smtClean="0"/>
                <a:t>المجموعة  النقابية المتضامنة</a:t>
              </a:r>
            </a:p>
            <a:p>
              <a:pPr lvl="0" algn="r" defTabSz="755650" rtl="1">
                <a:lnSpc>
                  <a:spcPct val="90000"/>
                </a:lnSpc>
                <a:spcBef>
                  <a:spcPct val="0"/>
                </a:spcBef>
                <a:spcAft>
                  <a:spcPct val="35000"/>
                </a:spcAft>
              </a:pPr>
              <a:r>
                <a:rPr lang="ar-MA" sz="2000" kern="1200" dirty="0" smtClean="0"/>
                <a:t> بناء التحالفات والشبكات وتقاسم </a:t>
              </a:r>
              <a:r>
                <a:rPr lang="ar-MA" sz="2000" kern="1200" dirty="0" err="1" smtClean="0"/>
                <a:t>الاهداف</a:t>
              </a:r>
              <a:r>
                <a:rPr lang="ar-MA" sz="2000" kern="1200" dirty="0" smtClean="0"/>
                <a:t> العضوية </a:t>
              </a:r>
              <a:endParaRPr lang="fr-FR" sz="2000" kern="1200" dirty="0"/>
            </a:p>
          </p:txBody>
        </p:sp>
      </p:grpSp>
      <p:grpSp>
        <p:nvGrpSpPr>
          <p:cNvPr id="18" name="Groupe 17"/>
          <p:cNvGrpSpPr/>
          <p:nvPr/>
        </p:nvGrpSpPr>
        <p:grpSpPr>
          <a:xfrm>
            <a:off x="1066800" y="5325279"/>
            <a:ext cx="3048000" cy="1151721"/>
            <a:chOff x="-678117" y="2014939"/>
            <a:chExt cx="3048000" cy="1151721"/>
          </a:xfrm>
        </p:grpSpPr>
        <p:sp>
          <p:nvSpPr>
            <p:cNvPr id="19" name="Rectangle 18"/>
            <p:cNvSpPr/>
            <p:nvPr/>
          </p:nvSpPr>
          <p:spPr>
            <a:xfrm>
              <a:off x="296785" y="2014939"/>
              <a:ext cx="2073098" cy="1151721"/>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20" name="Rectangle 19"/>
            <p:cNvSpPr/>
            <p:nvPr/>
          </p:nvSpPr>
          <p:spPr>
            <a:xfrm>
              <a:off x="-678117" y="2014939"/>
              <a:ext cx="3048000" cy="1151721"/>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80010" tIns="80010" rIns="80010" bIns="80010" numCol="1" spcCol="1270" anchor="ctr" anchorCtr="0">
              <a:noAutofit/>
            </a:bodyPr>
            <a:lstStyle/>
            <a:p>
              <a:pPr lvl="0" algn="r" defTabSz="933450">
                <a:lnSpc>
                  <a:spcPct val="90000"/>
                </a:lnSpc>
                <a:spcBef>
                  <a:spcPct val="0"/>
                </a:spcBef>
                <a:spcAft>
                  <a:spcPct val="35000"/>
                </a:spcAft>
              </a:pPr>
              <a:r>
                <a:rPr lang="ar-MA" sz="2000" kern="1200" dirty="0" smtClean="0"/>
                <a:t>عن  سلطة الدولة والحكومة</a:t>
              </a:r>
            </a:p>
            <a:p>
              <a:pPr lvl="0" algn="r" defTabSz="933450">
                <a:lnSpc>
                  <a:spcPct val="90000"/>
                </a:lnSpc>
                <a:spcBef>
                  <a:spcPct val="0"/>
                </a:spcBef>
                <a:spcAft>
                  <a:spcPct val="35000"/>
                </a:spcAft>
              </a:pPr>
              <a:r>
                <a:rPr lang="ar-MA" sz="2000" dirty="0" smtClean="0"/>
                <a:t>عن سلطة المال </a:t>
              </a:r>
              <a:r>
                <a:rPr lang="ar-MA" sz="2000" dirty="0" err="1" smtClean="0"/>
                <a:t>والاعمال</a:t>
              </a:r>
              <a:endParaRPr lang="ar-MA" sz="2000" dirty="0" smtClean="0"/>
            </a:p>
            <a:p>
              <a:pPr lvl="0" algn="r" defTabSz="933450">
                <a:lnSpc>
                  <a:spcPct val="90000"/>
                </a:lnSpc>
                <a:spcBef>
                  <a:spcPct val="0"/>
                </a:spcBef>
                <a:spcAft>
                  <a:spcPct val="35000"/>
                </a:spcAft>
              </a:pPr>
              <a:r>
                <a:rPr lang="ar-MA" sz="2000" kern="1200" dirty="0" smtClean="0"/>
                <a:t>عن سلطة المجتمع السياسي </a:t>
              </a:r>
            </a:p>
            <a:p>
              <a:pPr lvl="0" algn="r" defTabSz="933450">
                <a:lnSpc>
                  <a:spcPct val="90000"/>
                </a:lnSpc>
                <a:spcBef>
                  <a:spcPct val="0"/>
                </a:spcBef>
                <a:spcAft>
                  <a:spcPct val="35000"/>
                </a:spcAft>
              </a:pPr>
              <a:endParaRPr lang="fr-FR" sz="2000" kern="1200" dirty="0"/>
            </a:p>
          </p:txBody>
        </p:sp>
      </p:grpSp>
      <p:sp>
        <p:nvSpPr>
          <p:cNvPr id="21" name="Rectangle à coins arrondis 20"/>
          <p:cNvSpPr/>
          <p:nvPr/>
        </p:nvSpPr>
        <p:spPr>
          <a:xfrm>
            <a:off x="3078251" y="244980"/>
            <a:ext cx="4770349" cy="484717"/>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rtl="1"/>
            <a:r>
              <a:rPr lang="fr-FR" sz="2800" dirty="0" smtClean="0"/>
              <a:t>1 </a:t>
            </a:r>
            <a:r>
              <a:rPr lang="ar-MA" sz="2800" dirty="0" smtClean="0"/>
              <a:t> . القيم المؤسسة للهوية الكونفدرالية   </a:t>
            </a:r>
            <a:endParaRPr lang="fr-FR" sz="2800" dirty="0"/>
          </a:p>
        </p:txBody>
      </p:sp>
      <p:pic>
        <p:nvPicPr>
          <p:cNvPr id="16" name="Picture 2" descr="C:\Users\User\Desktop\LOGO vide.png"/>
          <p:cNvPicPr>
            <a:picLocks noChangeAspect="1" noChangeArrowheads="1"/>
          </p:cNvPicPr>
          <p:nvPr/>
        </p:nvPicPr>
        <p:blipFill>
          <a:blip r:embed="rId7">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rot="3789301">
            <a:off x="80029" y="-514467"/>
            <a:ext cx="2273125" cy="2273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164805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500" fill="hold"/>
                                        <p:tgtEl>
                                          <p:spTgt spid="21"/>
                                        </p:tgtEl>
                                        <p:attrNameLst>
                                          <p:attrName>ppt_x</p:attrName>
                                        </p:attrNameLst>
                                      </p:cBhvr>
                                      <p:tavLst>
                                        <p:tav tm="0">
                                          <p:val>
                                            <p:strVal val="#ppt_x"/>
                                          </p:val>
                                        </p:tav>
                                        <p:tav tm="100000">
                                          <p:val>
                                            <p:strVal val="#ppt_x"/>
                                          </p:val>
                                        </p:tav>
                                      </p:tavLst>
                                    </p:anim>
                                    <p:anim calcmode="lin" valueType="num">
                                      <p:cBhvr additive="base">
                                        <p:cTn id="8"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9"/>
                                        </p:tgtEl>
                                        <p:attrNameLst>
                                          <p:attrName>style.visibility</p:attrName>
                                        </p:attrNameLst>
                                      </p:cBhvr>
                                      <p:to>
                                        <p:strVal val="visible"/>
                                      </p:to>
                                    </p:set>
                                    <p:anim calcmode="lin" valueType="num">
                                      <p:cBhvr additive="base">
                                        <p:cTn id="17" dur="500" fill="hold"/>
                                        <p:tgtEl>
                                          <p:spTgt spid="9"/>
                                        </p:tgtEl>
                                        <p:attrNameLst>
                                          <p:attrName>ppt_x</p:attrName>
                                        </p:attrNameLst>
                                      </p:cBhvr>
                                      <p:tavLst>
                                        <p:tav tm="0">
                                          <p:val>
                                            <p:strVal val="#ppt_x"/>
                                          </p:val>
                                        </p:tav>
                                        <p:tav tm="100000">
                                          <p:val>
                                            <p:strVal val="#ppt_x"/>
                                          </p:val>
                                        </p:tav>
                                      </p:tavLst>
                                    </p:anim>
                                    <p:anim calcmode="lin" valueType="num">
                                      <p:cBhvr additive="base">
                                        <p:cTn id="18" dur="500" fill="hold"/>
                                        <p:tgtEl>
                                          <p:spTgt spid="9"/>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18"/>
                                        </p:tgtEl>
                                        <p:attrNameLst>
                                          <p:attrName>style.visibility</p:attrName>
                                        </p:attrNameLst>
                                      </p:cBhvr>
                                      <p:to>
                                        <p:strVal val="visible"/>
                                      </p:to>
                                    </p:set>
                                    <p:anim calcmode="lin" valueType="num">
                                      <p:cBhvr additive="base">
                                        <p:cTn id="21" dur="500" fill="hold"/>
                                        <p:tgtEl>
                                          <p:spTgt spid="18"/>
                                        </p:tgtEl>
                                        <p:attrNameLst>
                                          <p:attrName>ppt_x</p:attrName>
                                        </p:attrNameLst>
                                      </p:cBhvr>
                                      <p:tavLst>
                                        <p:tav tm="0">
                                          <p:val>
                                            <p:strVal val="#ppt_x"/>
                                          </p:val>
                                        </p:tav>
                                        <p:tav tm="100000">
                                          <p:val>
                                            <p:strVal val="#ppt_x"/>
                                          </p:val>
                                        </p:tav>
                                      </p:tavLst>
                                    </p:anim>
                                    <p:anim calcmode="lin" valueType="num">
                                      <p:cBhvr additive="base">
                                        <p:cTn id="22" dur="500" fill="hold"/>
                                        <p:tgtEl>
                                          <p:spTgt spid="18"/>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13"/>
                                        </p:tgtEl>
                                        <p:attrNameLst>
                                          <p:attrName>style.visibility</p:attrName>
                                        </p:attrNameLst>
                                      </p:cBhvr>
                                      <p:to>
                                        <p:strVal val="visible"/>
                                      </p:to>
                                    </p:set>
                                    <p:anim calcmode="lin" valueType="num">
                                      <p:cBhvr additive="base">
                                        <p:cTn id="25" dur="500" fill="hold"/>
                                        <p:tgtEl>
                                          <p:spTgt spid="13"/>
                                        </p:tgtEl>
                                        <p:attrNameLst>
                                          <p:attrName>ppt_x</p:attrName>
                                        </p:attrNameLst>
                                      </p:cBhvr>
                                      <p:tavLst>
                                        <p:tav tm="0">
                                          <p:val>
                                            <p:strVal val="#ppt_x"/>
                                          </p:val>
                                        </p:tav>
                                        <p:tav tm="100000">
                                          <p:val>
                                            <p:strVal val="#ppt_x"/>
                                          </p:val>
                                        </p:tav>
                                      </p:tavLst>
                                    </p:anim>
                                    <p:anim calcmode="lin" valueType="num">
                                      <p:cBhvr additive="base">
                                        <p:cTn id="26"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2" grpId="0">
        <p:bldAsOne/>
      </p:bldGraphic>
      <p:bldP spid="21"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Flèche vers le bas 14"/>
          <p:cNvSpPr/>
          <p:nvPr/>
        </p:nvSpPr>
        <p:spPr>
          <a:xfrm>
            <a:off x="5105400" y="0"/>
            <a:ext cx="1143000" cy="14478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aphicFrame>
        <p:nvGraphicFramePr>
          <p:cNvPr id="19" name="Espace réservé du contenu 3"/>
          <p:cNvGraphicFramePr>
            <a:graphicFrameLocks noGrp="1"/>
          </p:cNvGraphicFramePr>
          <p:nvPr>
            <p:ph sz="quarter" idx="13"/>
            <p:extLst>
              <p:ext uri="{D42A27DB-BD31-4B8C-83A1-F6EECF244321}">
                <p14:modId xmlns:p14="http://schemas.microsoft.com/office/powerpoint/2010/main" val="2411895898"/>
              </p:ext>
            </p:extLst>
          </p:nvPr>
        </p:nvGraphicFramePr>
        <p:xfrm>
          <a:off x="4495800" y="533400"/>
          <a:ext cx="6063018" cy="6172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0" name="ZoneTexte 19"/>
          <p:cNvSpPr txBox="1"/>
          <p:nvPr/>
        </p:nvSpPr>
        <p:spPr>
          <a:xfrm>
            <a:off x="685800" y="4325540"/>
            <a:ext cx="3429000" cy="923330"/>
          </a:xfrm>
          <a:prstGeom prst="rect">
            <a:avLst/>
          </a:prstGeom>
          <a:noFill/>
        </p:spPr>
        <p:txBody>
          <a:bodyPr wrap="square" rtlCol="0">
            <a:spAutoFit/>
          </a:bodyPr>
          <a:lstStyle/>
          <a:p>
            <a:pPr marL="342900" indent="-342900" algn="r" rtl="1">
              <a:buFont typeface="+mj-lt"/>
              <a:buAutoNum type="arabicPeriod"/>
            </a:pPr>
            <a:r>
              <a:rPr lang="ar-MA" dirty="0" smtClean="0">
                <a:latin typeface="Arabic Typesetting" panose="03020402040406030203" pitchFamily="66" charset="-78"/>
                <a:cs typeface="Arabic Typesetting" panose="03020402040406030203" pitchFamily="66" charset="-78"/>
              </a:rPr>
              <a:t>ضعف استيعاب الرؤية وهوية الجماعة النقابية</a:t>
            </a:r>
          </a:p>
          <a:p>
            <a:pPr marL="342900" indent="-342900" algn="r" rtl="1">
              <a:buFont typeface="+mj-lt"/>
              <a:buAutoNum type="arabicPeriod"/>
            </a:pPr>
            <a:r>
              <a:rPr lang="ar-MA" dirty="0" smtClean="0">
                <a:latin typeface="Arabic Typesetting" panose="03020402040406030203" pitchFamily="66" charset="-78"/>
                <a:cs typeface="Arabic Typesetting" panose="03020402040406030203" pitchFamily="66" charset="-78"/>
              </a:rPr>
              <a:t>ضعف في وضوح البرنامج وأهدافه  </a:t>
            </a:r>
          </a:p>
          <a:p>
            <a:pPr marL="342900" indent="-342900" algn="r" rtl="1">
              <a:buFont typeface="+mj-lt"/>
              <a:buAutoNum type="arabicPeriod"/>
            </a:pPr>
            <a:r>
              <a:rPr lang="ar-MA" dirty="0" smtClean="0">
                <a:latin typeface="Arabic Typesetting" panose="03020402040406030203" pitchFamily="66" charset="-78"/>
                <a:cs typeface="Arabic Typesetting" panose="03020402040406030203" pitchFamily="66" charset="-78"/>
              </a:rPr>
              <a:t>ضعف في الفعل الميداني وارتخائه  </a:t>
            </a:r>
            <a:endParaRPr lang="fr-FR" dirty="0">
              <a:latin typeface="Arabic Typesetting" panose="03020402040406030203" pitchFamily="66" charset="-78"/>
              <a:cs typeface="Arabic Typesetting" panose="03020402040406030203" pitchFamily="66" charset="-78"/>
            </a:endParaRPr>
          </a:p>
        </p:txBody>
      </p:sp>
      <p:sp>
        <p:nvSpPr>
          <p:cNvPr id="21" name="ZoneTexte 20"/>
          <p:cNvSpPr txBox="1"/>
          <p:nvPr/>
        </p:nvSpPr>
        <p:spPr>
          <a:xfrm>
            <a:off x="1218574" y="5248870"/>
            <a:ext cx="2210425" cy="923330"/>
          </a:xfrm>
          <a:prstGeom prst="rect">
            <a:avLst/>
          </a:prstGeom>
          <a:noFill/>
        </p:spPr>
        <p:txBody>
          <a:bodyPr wrap="square" rtlCol="0">
            <a:spAutoFit/>
          </a:bodyPr>
          <a:lstStyle/>
          <a:p>
            <a:pPr marL="342900" indent="-342900" algn="r" rtl="1">
              <a:buFont typeface="+mj-lt"/>
              <a:buAutoNum type="arabicPeriod"/>
            </a:pPr>
            <a:r>
              <a:rPr lang="ar-MA" dirty="0" smtClean="0">
                <a:latin typeface="Arabic Typesetting" panose="03020402040406030203" pitchFamily="66" charset="-78"/>
                <a:cs typeface="Arabic Typesetting" panose="03020402040406030203" pitchFamily="66" charset="-78"/>
              </a:rPr>
              <a:t>قوة الفعل الميداني </a:t>
            </a:r>
          </a:p>
          <a:p>
            <a:pPr marL="342900" indent="-342900" algn="r" rtl="1">
              <a:buFont typeface="+mj-lt"/>
              <a:buAutoNum type="arabicPeriod"/>
            </a:pPr>
            <a:r>
              <a:rPr lang="ar-MA" dirty="0" smtClean="0">
                <a:latin typeface="Arabic Typesetting" panose="03020402040406030203" pitchFamily="66" charset="-78"/>
                <a:cs typeface="Arabic Typesetting" panose="03020402040406030203" pitchFamily="66" charset="-78"/>
              </a:rPr>
              <a:t>وضوح البرنامج العملي </a:t>
            </a:r>
          </a:p>
          <a:p>
            <a:pPr marL="342900" indent="-342900" algn="r" rtl="1">
              <a:buFont typeface="+mj-lt"/>
              <a:buAutoNum type="arabicPeriod"/>
            </a:pPr>
            <a:r>
              <a:rPr lang="ar-MA" dirty="0" smtClean="0">
                <a:latin typeface="Arabic Typesetting" panose="03020402040406030203" pitchFamily="66" charset="-78"/>
                <a:cs typeface="Arabic Typesetting" panose="03020402040406030203" pitchFamily="66" charset="-78"/>
              </a:rPr>
              <a:t>استيعاب للرؤية والهوية </a:t>
            </a:r>
            <a:endParaRPr lang="fr-FR" dirty="0">
              <a:latin typeface="Arabic Typesetting" panose="03020402040406030203" pitchFamily="66" charset="-78"/>
              <a:cs typeface="Arabic Typesetting" panose="03020402040406030203" pitchFamily="66" charset="-78"/>
            </a:endParaRPr>
          </a:p>
        </p:txBody>
      </p:sp>
      <p:sp>
        <p:nvSpPr>
          <p:cNvPr id="22" name="Espace réservé du contenu 2"/>
          <p:cNvSpPr txBox="1">
            <a:spLocks/>
          </p:cNvSpPr>
          <p:nvPr/>
        </p:nvSpPr>
        <p:spPr>
          <a:xfrm>
            <a:off x="609600" y="1549032"/>
            <a:ext cx="3657600" cy="685800"/>
          </a:xfrm>
          <a:prstGeom prst="rect">
            <a:avLst/>
          </a:prstGeom>
        </p:spPr>
        <p:txBody>
          <a:bodyPr vert="horz" lIns="91440" tIns="45720" rIns="91440" bIns="45720" rtlCol="0">
            <a:noAutofit/>
          </a:bodyPr>
          <a:lst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a:lstStyle>
          <a:p>
            <a:pPr algn="r" rtl="1"/>
            <a:r>
              <a:rPr lang="ar-MA" sz="2800" b="1" dirty="0" smtClean="0">
                <a:latin typeface="Arabic Typesetting" panose="03020402040406030203" pitchFamily="66" charset="-78"/>
                <a:cs typeface="Arabic Typesetting" panose="03020402040406030203" pitchFamily="66" charset="-78"/>
              </a:rPr>
              <a:t>تعتمد الكونفدرالية الديمقراطية للشغل، على 3 مرتكزات منهجية ، لتفعيل وتطوير الممارسة النقابية ،في اطار المؤسسات الكونفدرالية    </a:t>
            </a:r>
            <a:endParaRPr lang="fr-FR" sz="2800" b="1" dirty="0" smtClean="0">
              <a:latin typeface="Arabic Typesetting" panose="03020402040406030203" pitchFamily="66" charset="-78"/>
              <a:cs typeface="Arabic Typesetting" panose="03020402040406030203" pitchFamily="66" charset="-78"/>
            </a:endParaRPr>
          </a:p>
          <a:p>
            <a:endParaRPr lang="fr-FR" sz="2800" b="1" dirty="0">
              <a:latin typeface="Arabic Typesetting" panose="03020402040406030203" pitchFamily="66" charset="-78"/>
              <a:cs typeface="Arabic Typesetting" panose="03020402040406030203" pitchFamily="66" charset="-78"/>
            </a:endParaRPr>
          </a:p>
        </p:txBody>
      </p:sp>
      <p:sp>
        <p:nvSpPr>
          <p:cNvPr id="11" name="Rectangle à coins arrondis 10"/>
          <p:cNvSpPr/>
          <p:nvPr/>
        </p:nvSpPr>
        <p:spPr>
          <a:xfrm>
            <a:off x="2971800" y="131233"/>
            <a:ext cx="4724400" cy="478366"/>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ar-MA" sz="2400" dirty="0" smtClean="0"/>
              <a:t>2. الاطار المنهجي للتصميم الاستراتيجي </a:t>
            </a:r>
            <a:endParaRPr lang="fr-FR" sz="2400" dirty="0"/>
          </a:p>
        </p:txBody>
      </p:sp>
      <p:pic>
        <p:nvPicPr>
          <p:cNvPr id="8" name="Picture 2" descr="C:\Users\User\Desktop\LOGO vide.png"/>
          <p:cNvPicPr>
            <a:picLocks noChangeAspect="1" noChangeArrowheads="1"/>
          </p:cNvPicPr>
          <p:nvPr/>
        </p:nvPicPr>
        <p:blipFill>
          <a:blip r:embed="rId7">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rot="3789301">
            <a:off x="80029" y="-514467"/>
            <a:ext cx="2273125" cy="2273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202592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9"/>
                                        </p:tgtEl>
                                        <p:attrNameLst>
                                          <p:attrName>style.visibility</p:attrName>
                                        </p:attrNameLst>
                                      </p:cBhvr>
                                      <p:to>
                                        <p:strVal val="visible"/>
                                      </p:to>
                                    </p:set>
                                    <p:anim calcmode="lin" valueType="num">
                                      <p:cBhvr additive="base">
                                        <p:cTn id="13" dur="500" fill="hold"/>
                                        <p:tgtEl>
                                          <p:spTgt spid="19"/>
                                        </p:tgtEl>
                                        <p:attrNameLst>
                                          <p:attrName>ppt_x</p:attrName>
                                        </p:attrNameLst>
                                      </p:cBhvr>
                                      <p:tavLst>
                                        <p:tav tm="0">
                                          <p:val>
                                            <p:strVal val="#ppt_x"/>
                                          </p:val>
                                        </p:tav>
                                        <p:tav tm="100000">
                                          <p:val>
                                            <p:strVal val="#ppt_x"/>
                                          </p:val>
                                        </p:tav>
                                      </p:tavLst>
                                    </p:anim>
                                    <p:anim calcmode="lin" valueType="num">
                                      <p:cBhvr additive="base">
                                        <p:cTn id="14"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2"/>
                                        </p:tgtEl>
                                        <p:attrNameLst>
                                          <p:attrName>style.visibility</p:attrName>
                                        </p:attrNameLst>
                                      </p:cBhvr>
                                      <p:to>
                                        <p:strVal val="visible"/>
                                      </p:to>
                                    </p:set>
                                    <p:anim calcmode="lin" valueType="num">
                                      <p:cBhvr additive="base">
                                        <p:cTn id="19" dur="500" fill="hold"/>
                                        <p:tgtEl>
                                          <p:spTgt spid="22"/>
                                        </p:tgtEl>
                                        <p:attrNameLst>
                                          <p:attrName>ppt_x</p:attrName>
                                        </p:attrNameLst>
                                      </p:cBhvr>
                                      <p:tavLst>
                                        <p:tav tm="0">
                                          <p:val>
                                            <p:strVal val="#ppt_x"/>
                                          </p:val>
                                        </p:tav>
                                        <p:tav tm="100000">
                                          <p:val>
                                            <p:strVal val="#ppt_x"/>
                                          </p:val>
                                        </p:tav>
                                      </p:tavLst>
                                    </p:anim>
                                    <p:anim calcmode="lin" valueType="num">
                                      <p:cBhvr additive="base">
                                        <p:cTn id="20" dur="500" fill="hold"/>
                                        <p:tgtEl>
                                          <p:spTgt spid="22"/>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20"/>
                                        </p:tgtEl>
                                        <p:attrNameLst>
                                          <p:attrName>style.visibility</p:attrName>
                                        </p:attrNameLst>
                                      </p:cBhvr>
                                      <p:to>
                                        <p:strVal val="visible"/>
                                      </p:to>
                                    </p:set>
                                    <p:anim calcmode="lin" valueType="num">
                                      <p:cBhvr additive="base">
                                        <p:cTn id="23" dur="500" fill="hold"/>
                                        <p:tgtEl>
                                          <p:spTgt spid="20"/>
                                        </p:tgtEl>
                                        <p:attrNameLst>
                                          <p:attrName>ppt_x</p:attrName>
                                        </p:attrNameLst>
                                      </p:cBhvr>
                                      <p:tavLst>
                                        <p:tav tm="0">
                                          <p:val>
                                            <p:strVal val="#ppt_x"/>
                                          </p:val>
                                        </p:tav>
                                        <p:tav tm="100000">
                                          <p:val>
                                            <p:strVal val="#ppt_x"/>
                                          </p:val>
                                        </p:tav>
                                      </p:tavLst>
                                    </p:anim>
                                    <p:anim calcmode="lin" valueType="num">
                                      <p:cBhvr additive="base">
                                        <p:cTn id="24" dur="500" fill="hold"/>
                                        <p:tgtEl>
                                          <p:spTgt spid="20"/>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21"/>
                                        </p:tgtEl>
                                        <p:attrNameLst>
                                          <p:attrName>style.visibility</p:attrName>
                                        </p:attrNameLst>
                                      </p:cBhvr>
                                      <p:to>
                                        <p:strVal val="visible"/>
                                      </p:to>
                                    </p:set>
                                    <p:anim calcmode="lin" valueType="num">
                                      <p:cBhvr additive="base">
                                        <p:cTn id="27" dur="500" fill="hold"/>
                                        <p:tgtEl>
                                          <p:spTgt spid="21"/>
                                        </p:tgtEl>
                                        <p:attrNameLst>
                                          <p:attrName>ppt_x</p:attrName>
                                        </p:attrNameLst>
                                      </p:cBhvr>
                                      <p:tavLst>
                                        <p:tav tm="0">
                                          <p:val>
                                            <p:strVal val="#ppt_x"/>
                                          </p:val>
                                        </p:tav>
                                        <p:tav tm="100000">
                                          <p:val>
                                            <p:strVal val="#ppt_x"/>
                                          </p:val>
                                        </p:tav>
                                      </p:tavLst>
                                    </p:anim>
                                    <p:anim calcmode="lin" valueType="num">
                                      <p:cBhvr additive="base">
                                        <p:cTn id="28"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9" grpId="0">
        <p:bldAsOne/>
      </p:bldGraphic>
      <p:bldP spid="20" grpId="0"/>
      <p:bldP spid="21" grpId="0"/>
      <p:bldP spid="22" grpId="0"/>
      <p:bldP spid="11"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Flèche vers le bas 14"/>
          <p:cNvSpPr/>
          <p:nvPr/>
        </p:nvSpPr>
        <p:spPr>
          <a:xfrm>
            <a:off x="9525000" y="0"/>
            <a:ext cx="1143000" cy="14478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 name="Rectangle 10"/>
          <p:cNvSpPr/>
          <p:nvPr/>
        </p:nvSpPr>
        <p:spPr>
          <a:xfrm>
            <a:off x="6930788" y="3886200"/>
            <a:ext cx="5032612" cy="2569934"/>
          </a:xfrm>
          <a:prstGeom prst="rect">
            <a:avLst/>
          </a:prstGeom>
        </p:spPr>
        <p:txBody>
          <a:bodyPr wrap="square">
            <a:spAutoFit/>
          </a:bodyPr>
          <a:lstStyle/>
          <a:p>
            <a:pPr marL="342900" lvl="0" indent="-342900" algn="just" rtl="1">
              <a:lnSpc>
                <a:spcPct val="115000"/>
              </a:lnSpc>
              <a:spcAft>
                <a:spcPts val="1000"/>
              </a:spcAft>
              <a:buFont typeface="+mj-lt"/>
              <a:buAutoNum type="arabicPeriod"/>
              <a:tabLst>
                <a:tab pos="4312920" algn="l"/>
              </a:tabLst>
            </a:pPr>
            <a:r>
              <a:rPr lang="ar-MA" sz="2000" u="sng" dirty="0">
                <a:solidFill>
                  <a:srgbClr val="FF0000"/>
                </a:solidFill>
                <a:latin typeface="Calibri"/>
                <a:ea typeface="Calibri"/>
                <a:cs typeface="Sakkal Majalla"/>
              </a:rPr>
              <a:t>برنامج الرؤية الكونفدرالية  </a:t>
            </a:r>
            <a:r>
              <a:rPr lang="fr-FR" sz="2000" u="sng" dirty="0">
                <a:solidFill>
                  <a:srgbClr val="FF0000"/>
                </a:solidFill>
                <a:latin typeface="Sakkal Majalla"/>
                <a:ea typeface="Calibri"/>
                <a:cs typeface="Arial"/>
              </a:rPr>
              <a:t>Vision</a:t>
            </a:r>
            <a:r>
              <a:rPr lang="fr-FR" sz="2000" dirty="0">
                <a:solidFill>
                  <a:srgbClr val="FF0000"/>
                </a:solidFill>
                <a:latin typeface="Sakkal Majalla"/>
                <a:ea typeface="Calibri"/>
                <a:cs typeface="Arial"/>
              </a:rPr>
              <a:t> </a:t>
            </a:r>
            <a:r>
              <a:rPr lang="ar-MA" sz="2000" dirty="0">
                <a:latin typeface="Calibri"/>
                <a:ea typeface="Calibri"/>
                <a:cs typeface="Sakkal Majalla"/>
              </a:rPr>
              <a:t>  |  إنتاج معرفة بديلة وتطوريها</a:t>
            </a:r>
            <a:r>
              <a:rPr lang="fr-FR" sz="2000" dirty="0">
                <a:latin typeface="Sakkal Majalla"/>
                <a:ea typeface="Calibri"/>
                <a:cs typeface="Arial"/>
              </a:rPr>
              <a:t> ) </a:t>
            </a:r>
            <a:r>
              <a:rPr lang="ar-MA" sz="2000" dirty="0">
                <a:latin typeface="Calibri"/>
                <a:ea typeface="Calibri"/>
                <a:cs typeface="Sakkal Majalla"/>
              </a:rPr>
              <a:t>تطوير المعرفة بالمعنى الكونفدرالي - </a:t>
            </a:r>
            <a:r>
              <a:rPr lang="fr-FR" sz="2000" dirty="0">
                <a:latin typeface="Sakkal Majalla"/>
                <a:ea typeface="Calibri"/>
                <a:cs typeface="Arial"/>
              </a:rPr>
              <a:t> Développement de la connaissance avec un sens confédéral </a:t>
            </a:r>
            <a:r>
              <a:rPr lang="ar-MA" sz="2000" dirty="0">
                <a:latin typeface="Calibri"/>
                <a:ea typeface="Calibri"/>
                <a:cs typeface="Sakkal Majalla"/>
              </a:rPr>
              <a:t> ) في برنامج سياسي كونفدرالي، يتضمن تشخيص وتقييم الوضع السياسي والاقتصادي والاجتماعي والفكري،  ويقدم مرجعيات البدائل المتوافقة مع  تطلعات الكونفدراليين </a:t>
            </a:r>
            <a:r>
              <a:rPr lang="ar-MA" sz="2000" dirty="0" err="1">
                <a:latin typeface="Calibri"/>
                <a:ea typeface="Calibri"/>
                <a:cs typeface="Sakkal Majalla"/>
              </a:rPr>
              <a:t>والكونفدراليات</a:t>
            </a:r>
            <a:r>
              <a:rPr lang="ar-MA" sz="2000" dirty="0">
                <a:latin typeface="Calibri"/>
                <a:ea typeface="Calibri"/>
                <a:cs typeface="Sakkal Majalla"/>
              </a:rPr>
              <a:t>  ومجموع مكونات الطبقة العاملة </a:t>
            </a:r>
            <a:r>
              <a:rPr lang="ar-MA" sz="2000" dirty="0" smtClean="0">
                <a:latin typeface="Calibri"/>
                <a:ea typeface="Calibri"/>
                <a:cs typeface="Sakkal Majalla"/>
              </a:rPr>
              <a:t>ومصالح وحاجيات المواطنين والمواطنات </a:t>
            </a:r>
            <a:endParaRPr lang="fr-FR" dirty="0">
              <a:effectLst/>
              <a:latin typeface="Calibri"/>
              <a:ea typeface="Calibri"/>
              <a:cs typeface="Arial"/>
            </a:endParaRPr>
          </a:p>
        </p:txBody>
      </p:sp>
      <p:grpSp>
        <p:nvGrpSpPr>
          <p:cNvPr id="26" name="Groupe 25"/>
          <p:cNvGrpSpPr/>
          <p:nvPr/>
        </p:nvGrpSpPr>
        <p:grpSpPr>
          <a:xfrm>
            <a:off x="9296400" y="1584960"/>
            <a:ext cx="1844040" cy="1844040"/>
            <a:chOff x="1181099" y="838199"/>
            <a:chExt cx="1844040" cy="1844040"/>
          </a:xfrm>
        </p:grpSpPr>
        <p:sp>
          <p:nvSpPr>
            <p:cNvPr id="27" name="Forme 26"/>
            <p:cNvSpPr/>
            <p:nvPr/>
          </p:nvSpPr>
          <p:spPr>
            <a:xfrm>
              <a:off x="1181099" y="838199"/>
              <a:ext cx="1844040" cy="1844040"/>
            </a:xfrm>
            <a:prstGeom prst="gear9">
              <a:avLst/>
            </a:prstGeom>
          </p:spPr>
          <p:style>
            <a:lnRef idx="0">
              <a:schemeClr val="lt1">
                <a:hueOff val="0"/>
                <a:satOff val="0"/>
                <a:lumOff val="0"/>
                <a:alphaOff val="0"/>
              </a:schemeClr>
            </a:lnRef>
            <a:fillRef idx="3">
              <a:schemeClr val="accent2">
                <a:hueOff val="0"/>
                <a:satOff val="0"/>
                <a:lumOff val="0"/>
                <a:alphaOff val="0"/>
              </a:schemeClr>
            </a:fillRef>
            <a:effectRef idx="3">
              <a:schemeClr val="accent2">
                <a:hueOff val="0"/>
                <a:satOff val="0"/>
                <a:lumOff val="0"/>
                <a:alphaOff val="0"/>
              </a:schemeClr>
            </a:effectRef>
            <a:fontRef idx="minor">
              <a:schemeClr val="lt1"/>
            </a:fontRef>
          </p:style>
        </p:sp>
        <p:sp>
          <p:nvSpPr>
            <p:cNvPr id="28" name="Forme 4"/>
            <p:cNvSpPr/>
            <p:nvPr/>
          </p:nvSpPr>
          <p:spPr>
            <a:xfrm>
              <a:off x="1551833" y="1270157"/>
              <a:ext cx="1102572" cy="94787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ar-MA" sz="1600" kern="1200" dirty="0" smtClean="0"/>
                <a:t>الرؤية</a:t>
              </a:r>
              <a:endParaRPr lang="fr-FR" sz="1600" kern="1200" dirty="0" smtClean="0"/>
            </a:p>
            <a:p>
              <a:pPr lvl="0" algn="ctr" defTabSz="711200">
                <a:lnSpc>
                  <a:spcPct val="90000"/>
                </a:lnSpc>
                <a:spcBef>
                  <a:spcPct val="0"/>
                </a:spcBef>
                <a:spcAft>
                  <a:spcPct val="35000"/>
                </a:spcAft>
              </a:pPr>
              <a:r>
                <a:rPr lang="fr-FR" sz="1600" kern="1200" dirty="0" smtClean="0"/>
                <a:t>VISION</a:t>
              </a:r>
              <a:r>
                <a:rPr lang="ar-MA" sz="1600" kern="1200" dirty="0" smtClean="0"/>
                <a:t> </a:t>
              </a:r>
              <a:endParaRPr lang="fr-FR" sz="1600" kern="1200" dirty="0"/>
            </a:p>
          </p:txBody>
        </p:sp>
      </p:grpSp>
      <p:grpSp>
        <p:nvGrpSpPr>
          <p:cNvPr id="21" name="Groupe 20"/>
          <p:cNvGrpSpPr/>
          <p:nvPr/>
        </p:nvGrpSpPr>
        <p:grpSpPr>
          <a:xfrm>
            <a:off x="228600" y="3188039"/>
            <a:ext cx="5562600" cy="3365161"/>
            <a:chOff x="1446910" y="1119083"/>
            <a:chExt cx="2362556" cy="5075140"/>
          </a:xfrm>
          <a:solidFill>
            <a:srgbClr val="FFFF00"/>
          </a:solidFill>
        </p:grpSpPr>
        <p:sp>
          <p:nvSpPr>
            <p:cNvPr id="31" name="Rectangle 30"/>
            <p:cNvSpPr/>
            <p:nvPr/>
          </p:nvSpPr>
          <p:spPr>
            <a:xfrm>
              <a:off x="1446910" y="1119083"/>
              <a:ext cx="2362556" cy="4500538"/>
            </a:xfrm>
            <a:prstGeom prst="wedgeRectCallout">
              <a:avLst>
                <a:gd name="adj1" fmla="val 62500"/>
                <a:gd name="adj2" fmla="val 20830"/>
              </a:avLst>
            </a:prstGeom>
            <a:grpFill/>
          </p:spPr>
          <p:style>
            <a:lnRef idx="2">
              <a:schemeClr val="lt1">
                <a:hueOff val="0"/>
                <a:satOff val="0"/>
                <a:lumOff val="0"/>
                <a:alphaOff val="0"/>
              </a:schemeClr>
            </a:lnRef>
            <a:fillRef idx="1">
              <a:schemeClr val="accent3">
                <a:tint val="50000"/>
                <a:hueOff val="-4325403"/>
                <a:satOff val="16952"/>
                <a:lumOff val="11427"/>
                <a:alphaOff val="0"/>
              </a:schemeClr>
            </a:fillRef>
            <a:effectRef idx="0">
              <a:schemeClr val="accent3">
                <a:tint val="50000"/>
                <a:hueOff val="-4325403"/>
                <a:satOff val="16952"/>
                <a:lumOff val="11427"/>
                <a:alphaOff val="0"/>
              </a:schemeClr>
            </a:effectRef>
            <a:fontRef idx="minor">
              <a:schemeClr val="lt1">
                <a:hueOff val="0"/>
                <a:satOff val="0"/>
                <a:lumOff val="0"/>
                <a:alphaOff val="0"/>
              </a:schemeClr>
            </a:fontRef>
          </p:style>
        </p:sp>
        <p:sp>
          <p:nvSpPr>
            <p:cNvPr id="32" name="Rectangle 31"/>
            <p:cNvSpPr/>
            <p:nvPr/>
          </p:nvSpPr>
          <p:spPr>
            <a:xfrm>
              <a:off x="1479274" y="1119083"/>
              <a:ext cx="2330192" cy="5075140"/>
            </a:xfrm>
            <a:prstGeom prst="rect">
              <a:avLst/>
            </a:prstGeom>
            <a:grpFill/>
          </p:spPr>
          <p:style>
            <a:lnRef idx="0">
              <a:scrgbClr r="0" g="0" b="0"/>
            </a:lnRef>
            <a:fillRef idx="0">
              <a:scrgbClr r="0" g="0" b="0"/>
            </a:fillRef>
            <a:effectRef idx="0">
              <a:scrgbClr r="0" g="0" b="0"/>
            </a:effectRef>
            <a:fontRef idx="minor">
              <a:schemeClr val="lt1">
                <a:hueOff val="0"/>
                <a:satOff val="0"/>
                <a:lumOff val="0"/>
                <a:alphaOff val="0"/>
              </a:schemeClr>
            </a:fontRef>
          </p:style>
          <p:txBody>
            <a:bodyPr spcFirstLastPara="0" vert="horz" wrap="square" lIns="76200" tIns="76200" rIns="76200" bIns="76200" numCol="1" spcCol="1270" anchor="t" anchorCtr="0">
              <a:noAutofit/>
            </a:bodyPr>
            <a:lstStyle/>
            <a:p>
              <a:pPr lvl="0" algn="r" defTabSz="1066800" rtl="1">
                <a:lnSpc>
                  <a:spcPct val="90000"/>
                </a:lnSpc>
                <a:spcBef>
                  <a:spcPct val="0"/>
                </a:spcBef>
                <a:spcAft>
                  <a:spcPct val="35000"/>
                </a:spcAft>
              </a:pPr>
              <a:r>
                <a:rPr lang="ar-MA" sz="3200" b="1" kern="1200" dirty="0" smtClean="0">
                  <a:solidFill>
                    <a:schemeClr val="tx1"/>
                  </a:solidFill>
                  <a:latin typeface="Arabic Typesetting" panose="03020402040406030203" pitchFamily="66" charset="-78"/>
                  <a:cs typeface="Arabic Typesetting" panose="03020402040406030203" pitchFamily="66" charset="-78"/>
                </a:rPr>
                <a:t>- على إدارة الصراع الاجتماعي على قاعدة  المصالح المتناقضة، بين  مصالح قوة الرأسمال وقوة العمل، </a:t>
              </a:r>
            </a:p>
            <a:p>
              <a:pPr lvl="0" algn="r" defTabSz="1066800" rtl="1">
                <a:lnSpc>
                  <a:spcPct val="90000"/>
                </a:lnSpc>
                <a:spcBef>
                  <a:spcPct val="0"/>
                </a:spcBef>
                <a:spcAft>
                  <a:spcPct val="35000"/>
                </a:spcAft>
              </a:pPr>
              <a:r>
                <a:rPr lang="ar-MA" sz="3200" b="1" kern="1200" dirty="0" smtClean="0">
                  <a:solidFill>
                    <a:schemeClr val="tx1"/>
                  </a:solidFill>
                  <a:latin typeface="Arabic Typesetting" panose="03020402040406030203" pitchFamily="66" charset="-78"/>
                  <a:cs typeface="Arabic Typesetting" panose="03020402040406030203" pitchFamily="66" charset="-78"/>
                </a:rPr>
                <a:t>في اتجاه بناء تعاقدات حول المصالح المشتركة  من منظور فكري وسياسي اقتصادي واجتماعي تقدمي حداثي،  مسنود بقوة اقتراحية ، لصياغة البدائل القائمة على الديمقراطية السياسية والعدالة الاجتماعية ، واقتصاد تنمية  ،وصيانة الكرامة الإنسانية ...</a:t>
              </a:r>
              <a:endParaRPr lang="fr-FR" sz="3200" b="1" kern="1200" dirty="0">
                <a:solidFill>
                  <a:schemeClr val="tx1"/>
                </a:solidFill>
                <a:latin typeface="Arabic Typesetting" panose="03020402040406030203" pitchFamily="66" charset="-78"/>
                <a:cs typeface="Arabic Typesetting" panose="03020402040406030203" pitchFamily="66" charset="-78"/>
              </a:endParaRPr>
            </a:p>
          </p:txBody>
        </p:sp>
      </p:grpSp>
      <p:grpSp>
        <p:nvGrpSpPr>
          <p:cNvPr id="22" name="Groupe 21"/>
          <p:cNvGrpSpPr/>
          <p:nvPr/>
        </p:nvGrpSpPr>
        <p:grpSpPr>
          <a:xfrm>
            <a:off x="1676400" y="2437737"/>
            <a:ext cx="4114800" cy="497501"/>
            <a:chOff x="1446910" y="368781"/>
            <a:chExt cx="2362556" cy="750302"/>
          </a:xfrm>
        </p:grpSpPr>
        <p:sp>
          <p:nvSpPr>
            <p:cNvPr id="29" name="Rectangle 28"/>
            <p:cNvSpPr/>
            <p:nvPr/>
          </p:nvSpPr>
          <p:spPr>
            <a:xfrm>
              <a:off x="1446910" y="368781"/>
              <a:ext cx="2362556" cy="750302"/>
            </a:xfrm>
            <a:prstGeom prst="rect">
              <a:avLst/>
            </a:prstGeom>
          </p:spPr>
          <p:style>
            <a:lnRef idx="2">
              <a:schemeClr val="lt1">
                <a:hueOff val="0"/>
                <a:satOff val="0"/>
                <a:lumOff val="0"/>
                <a:alphaOff val="0"/>
              </a:schemeClr>
            </a:lnRef>
            <a:fillRef idx="1">
              <a:schemeClr val="accent3">
                <a:hueOff val="-3429781"/>
                <a:satOff val="20869"/>
                <a:lumOff val="0"/>
                <a:alphaOff val="0"/>
              </a:schemeClr>
            </a:fillRef>
            <a:effectRef idx="0">
              <a:schemeClr val="accent3">
                <a:hueOff val="-3429781"/>
                <a:satOff val="20869"/>
                <a:lumOff val="0"/>
                <a:alphaOff val="0"/>
              </a:schemeClr>
            </a:effectRef>
            <a:fontRef idx="minor">
              <a:schemeClr val="lt1"/>
            </a:fontRef>
          </p:style>
        </p:sp>
        <p:sp>
          <p:nvSpPr>
            <p:cNvPr id="30" name="Rectangle 29"/>
            <p:cNvSpPr/>
            <p:nvPr/>
          </p:nvSpPr>
          <p:spPr>
            <a:xfrm>
              <a:off x="1446910" y="368781"/>
              <a:ext cx="2362556" cy="75030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88900" tIns="88900" rIns="88900" bIns="88900" numCol="1" spcCol="1270" anchor="ctr" anchorCtr="0">
              <a:noAutofit/>
            </a:bodyPr>
            <a:lstStyle/>
            <a:p>
              <a:pPr lvl="0" algn="ctr" defTabSz="1244600">
                <a:lnSpc>
                  <a:spcPct val="90000"/>
                </a:lnSpc>
                <a:spcBef>
                  <a:spcPct val="0"/>
                </a:spcBef>
                <a:spcAft>
                  <a:spcPct val="35000"/>
                </a:spcAft>
              </a:pPr>
              <a:r>
                <a:rPr lang="ar-MA" sz="2800" kern="1200" dirty="0" smtClean="0">
                  <a:solidFill>
                    <a:schemeClr val="tx1"/>
                  </a:solidFill>
                </a:rPr>
                <a:t>الرؤية الكونفدرالية </a:t>
              </a:r>
              <a:endParaRPr lang="fr-FR" sz="2800" kern="1200" dirty="0">
                <a:solidFill>
                  <a:schemeClr val="tx1"/>
                </a:solidFill>
              </a:endParaRPr>
            </a:p>
          </p:txBody>
        </p:sp>
      </p:grpSp>
      <p:sp>
        <p:nvSpPr>
          <p:cNvPr id="14" name="Rectangle à coins arrondis 13"/>
          <p:cNvSpPr/>
          <p:nvPr/>
        </p:nvSpPr>
        <p:spPr>
          <a:xfrm>
            <a:off x="5957777" y="436034"/>
            <a:ext cx="4724400" cy="478366"/>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ar-MA" sz="2400" dirty="0" smtClean="0"/>
              <a:t>2. الاطار المنهجي للتصميم الاستراتيجي </a:t>
            </a:r>
            <a:endParaRPr lang="fr-FR" sz="2400" dirty="0"/>
          </a:p>
        </p:txBody>
      </p:sp>
      <p:pic>
        <p:nvPicPr>
          <p:cNvPr id="16" name="Picture 2" descr="C:\Users\User\Desktop\LOGO vide.png"/>
          <p:cNvPicPr>
            <a:picLocks noChangeAspect="1" noChangeArrowheads="1"/>
          </p:cNvPicPr>
          <p:nvPr/>
        </p:nvPicPr>
        <p:blipFill>
          <a:blip r:embed="rId2">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rot="3789301">
            <a:off x="80029" y="-514467"/>
            <a:ext cx="2273125" cy="2273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152452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wipe(down)">
                                      <p:cBhvr>
                                        <p:cTn id="7" dur="580">
                                          <p:stCondLst>
                                            <p:cond delay="0"/>
                                          </p:stCondLst>
                                        </p:cTn>
                                        <p:tgtEl>
                                          <p:spTgt spid="26"/>
                                        </p:tgtEl>
                                      </p:cBhvr>
                                    </p:animEffect>
                                    <p:anim calcmode="lin" valueType="num">
                                      <p:cBhvr>
                                        <p:cTn id="8" dur="1822" tmFilter="0,0; 0.14,0.36; 0.43,0.73; 0.71,0.91; 1.0,1.0">
                                          <p:stCondLst>
                                            <p:cond delay="0"/>
                                          </p:stCondLst>
                                        </p:cTn>
                                        <p:tgtEl>
                                          <p:spTgt spid="26"/>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6"/>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6"/>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6"/>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6"/>
                                        </p:tgtEl>
                                        <p:attrNameLst>
                                          <p:attrName>ppt_y</p:attrName>
                                        </p:attrNameLst>
                                      </p:cBhvr>
                                      <p:tavLst>
                                        <p:tav tm="0" fmla="#ppt_y-sin(pi*$)/81">
                                          <p:val>
                                            <p:fltVal val="0"/>
                                          </p:val>
                                        </p:tav>
                                        <p:tav tm="100000">
                                          <p:val>
                                            <p:fltVal val="1"/>
                                          </p:val>
                                        </p:tav>
                                      </p:tavLst>
                                    </p:anim>
                                    <p:animScale>
                                      <p:cBhvr>
                                        <p:cTn id="13" dur="26">
                                          <p:stCondLst>
                                            <p:cond delay="650"/>
                                          </p:stCondLst>
                                        </p:cTn>
                                        <p:tgtEl>
                                          <p:spTgt spid="26"/>
                                        </p:tgtEl>
                                      </p:cBhvr>
                                      <p:to x="100000" y="60000"/>
                                    </p:animScale>
                                    <p:animScale>
                                      <p:cBhvr>
                                        <p:cTn id="14" dur="166" decel="50000">
                                          <p:stCondLst>
                                            <p:cond delay="676"/>
                                          </p:stCondLst>
                                        </p:cTn>
                                        <p:tgtEl>
                                          <p:spTgt spid="26"/>
                                        </p:tgtEl>
                                      </p:cBhvr>
                                      <p:to x="100000" y="100000"/>
                                    </p:animScale>
                                    <p:animScale>
                                      <p:cBhvr>
                                        <p:cTn id="15" dur="26">
                                          <p:stCondLst>
                                            <p:cond delay="1312"/>
                                          </p:stCondLst>
                                        </p:cTn>
                                        <p:tgtEl>
                                          <p:spTgt spid="26"/>
                                        </p:tgtEl>
                                      </p:cBhvr>
                                      <p:to x="100000" y="80000"/>
                                    </p:animScale>
                                    <p:animScale>
                                      <p:cBhvr>
                                        <p:cTn id="16" dur="166" decel="50000">
                                          <p:stCondLst>
                                            <p:cond delay="1338"/>
                                          </p:stCondLst>
                                        </p:cTn>
                                        <p:tgtEl>
                                          <p:spTgt spid="26"/>
                                        </p:tgtEl>
                                      </p:cBhvr>
                                      <p:to x="100000" y="100000"/>
                                    </p:animScale>
                                    <p:animScale>
                                      <p:cBhvr>
                                        <p:cTn id="17" dur="26">
                                          <p:stCondLst>
                                            <p:cond delay="1642"/>
                                          </p:stCondLst>
                                        </p:cTn>
                                        <p:tgtEl>
                                          <p:spTgt spid="26"/>
                                        </p:tgtEl>
                                      </p:cBhvr>
                                      <p:to x="100000" y="90000"/>
                                    </p:animScale>
                                    <p:animScale>
                                      <p:cBhvr>
                                        <p:cTn id="18" dur="166" decel="50000">
                                          <p:stCondLst>
                                            <p:cond delay="1668"/>
                                          </p:stCondLst>
                                        </p:cTn>
                                        <p:tgtEl>
                                          <p:spTgt spid="26"/>
                                        </p:tgtEl>
                                      </p:cBhvr>
                                      <p:to x="100000" y="100000"/>
                                    </p:animScale>
                                    <p:animScale>
                                      <p:cBhvr>
                                        <p:cTn id="19" dur="26">
                                          <p:stCondLst>
                                            <p:cond delay="1808"/>
                                          </p:stCondLst>
                                        </p:cTn>
                                        <p:tgtEl>
                                          <p:spTgt spid="26"/>
                                        </p:tgtEl>
                                      </p:cBhvr>
                                      <p:to x="100000" y="95000"/>
                                    </p:animScale>
                                    <p:animScale>
                                      <p:cBhvr>
                                        <p:cTn id="20" dur="166" decel="50000">
                                          <p:stCondLst>
                                            <p:cond delay="1834"/>
                                          </p:stCondLst>
                                        </p:cTn>
                                        <p:tgtEl>
                                          <p:spTgt spid="26"/>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1"/>
                                        </p:tgtEl>
                                        <p:attrNameLst>
                                          <p:attrName>style.visibility</p:attrName>
                                        </p:attrNameLst>
                                      </p:cBhvr>
                                      <p:to>
                                        <p:strVal val="visible"/>
                                      </p:to>
                                    </p:set>
                                    <p:anim calcmode="lin" valueType="num">
                                      <p:cBhvr additive="base">
                                        <p:cTn id="25" dur="500" fill="hold"/>
                                        <p:tgtEl>
                                          <p:spTgt spid="11"/>
                                        </p:tgtEl>
                                        <p:attrNameLst>
                                          <p:attrName>ppt_x</p:attrName>
                                        </p:attrNameLst>
                                      </p:cBhvr>
                                      <p:tavLst>
                                        <p:tav tm="0">
                                          <p:val>
                                            <p:strVal val="#ppt_x"/>
                                          </p:val>
                                        </p:tav>
                                        <p:tav tm="100000">
                                          <p:val>
                                            <p:strVal val="#ppt_x"/>
                                          </p:val>
                                        </p:tav>
                                      </p:tavLst>
                                    </p:anim>
                                    <p:anim calcmode="lin" valueType="num">
                                      <p:cBhvr additive="base">
                                        <p:cTn id="26" dur="500" fill="hold"/>
                                        <p:tgtEl>
                                          <p:spTgt spid="11"/>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22"/>
                                        </p:tgtEl>
                                        <p:attrNameLst>
                                          <p:attrName>style.visibility</p:attrName>
                                        </p:attrNameLst>
                                      </p:cBhvr>
                                      <p:to>
                                        <p:strVal val="visible"/>
                                      </p:to>
                                    </p:set>
                                    <p:anim calcmode="lin" valueType="num">
                                      <p:cBhvr additive="base">
                                        <p:cTn id="29" dur="500" fill="hold"/>
                                        <p:tgtEl>
                                          <p:spTgt spid="22"/>
                                        </p:tgtEl>
                                        <p:attrNameLst>
                                          <p:attrName>ppt_x</p:attrName>
                                        </p:attrNameLst>
                                      </p:cBhvr>
                                      <p:tavLst>
                                        <p:tav tm="0">
                                          <p:val>
                                            <p:strVal val="#ppt_x"/>
                                          </p:val>
                                        </p:tav>
                                        <p:tav tm="100000">
                                          <p:val>
                                            <p:strVal val="#ppt_x"/>
                                          </p:val>
                                        </p:tav>
                                      </p:tavLst>
                                    </p:anim>
                                    <p:anim calcmode="lin" valueType="num">
                                      <p:cBhvr additive="base">
                                        <p:cTn id="30" dur="500" fill="hold"/>
                                        <p:tgtEl>
                                          <p:spTgt spid="22"/>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21"/>
                                        </p:tgtEl>
                                        <p:attrNameLst>
                                          <p:attrName>style.visibility</p:attrName>
                                        </p:attrNameLst>
                                      </p:cBhvr>
                                      <p:to>
                                        <p:strVal val="visible"/>
                                      </p:to>
                                    </p:set>
                                    <p:anim calcmode="lin" valueType="num">
                                      <p:cBhvr additive="base">
                                        <p:cTn id="33" dur="500" fill="hold"/>
                                        <p:tgtEl>
                                          <p:spTgt spid="21"/>
                                        </p:tgtEl>
                                        <p:attrNameLst>
                                          <p:attrName>ppt_x</p:attrName>
                                        </p:attrNameLst>
                                      </p:cBhvr>
                                      <p:tavLst>
                                        <p:tav tm="0">
                                          <p:val>
                                            <p:strVal val="#ppt_x"/>
                                          </p:val>
                                        </p:tav>
                                        <p:tav tm="100000">
                                          <p:val>
                                            <p:strVal val="#ppt_x"/>
                                          </p:val>
                                        </p:tav>
                                      </p:tavLst>
                                    </p:anim>
                                    <p:anim calcmode="lin" valueType="num">
                                      <p:cBhvr additive="base">
                                        <p:cTn id="34"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Flèche vers le bas 14"/>
          <p:cNvSpPr/>
          <p:nvPr/>
        </p:nvSpPr>
        <p:spPr>
          <a:xfrm>
            <a:off x="9448800" y="0"/>
            <a:ext cx="1143000" cy="14478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 name="Rectangle 11"/>
          <p:cNvSpPr/>
          <p:nvPr/>
        </p:nvSpPr>
        <p:spPr>
          <a:xfrm>
            <a:off x="7010400" y="3657600"/>
            <a:ext cx="4732020" cy="1862048"/>
          </a:xfrm>
          <a:prstGeom prst="rect">
            <a:avLst/>
          </a:prstGeom>
        </p:spPr>
        <p:txBody>
          <a:bodyPr wrap="square">
            <a:spAutoFit/>
          </a:bodyPr>
          <a:lstStyle/>
          <a:p>
            <a:pPr lvl="0" algn="just" rtl="1">
              <a:lnSpc>
                <a:spcPct val="115000"/>
              </a:lnSpc>
              <a:spcAft>
                <a:spcPts val="1000"/>
              </a:spcAft>
              <a:tabLst>
                <a:tab pos="4312920" algn="l"/>
              </a:tabLst>
            </a:pPr>
            <a:r>
              <a:rPr lang="ar-MA" sz="2000" u="sng" dirty="0" smtClean="0">
                <a:solidFill>
                  <a:srgbClr val="FF0000"/>
                </a:solidFill>
                <a:latin typeface="Calibri"/>
                <a:ea typeface="Calibri"/>
                <a:cs typeface="Sakkal Majalla"/>
              </a:rPr>
              <a:t>2 . برنامج </a:t>
            </a:r>
            <a:r>
              <a:rPr lang="ar-MA" sz="2000" u="sng" dirty="0">
                <a:solidFill>
                  <a:srgbClr val="FF0000"/>
                </a:solidFill>
                <a:latin typeface="Calibri"/>
                <a:ea typeface="Calibri"/>
                <a:cs typeface="Sakkal Majalla"/>
              </a:rPr>
              <a:t>التنظيم الكونفدرالي  </a:t>
            </a:r>
            <a:r>
              <a:rPr lang="fr-FR" sz="2000" u="sng" dirty="0">
                <a:solidFill>
                  <a:srgbClr val="FF0000"/>
                </a:solidFill>
                <a:latin typeface="Sakkal Majalla"/>
                <a:ea typeface="Calibri"/>
                <a:cs typeface="Arial"/>
              </a:rPr>
              <a:t>Organisation</a:t>
            </a:r>
            <a:r>
              <a:rPr lang="fr-FR" sz="2000" dirty="0">
                <a:solidFill>
                  <a:srgbClr val="FF0000"/>
                </a:solidFill>
                <a:latin typeface="Sakkal Majalla"/>
                <a:ea typeface="Calibri"/>
                <a:cs typeface="Arial"/>
              </a:rPr>
              <a:t> </a:t>
            </a:r>
            <a:r>
              <a:rPr lang="ar-MA" sz="2000" dirty="0">
                <a:solidFill>
                  <a:srgbClr val="FF0000"/>
                </a:solidFill>
                <a:latin typeface="Calibri"/>
                <a:ea typeface="Calibri"/>
                <a:cs typeface="Sakkal Majalla"/>
              </a:rPr>
              <a:t>  </a:t>
            </a:r>
            <a:r>
              <a:rPr lang="ar-MA" sz="2000" dirty="0">
                <a:latin typeface="Calibri"/>
                <a:ea typeface="Calibri"/>
                <a:cs typeface="Sakkal Majalla"/>
              </a:rPr>
              <a:t>| تطوير الفلسفة التنظيمية ، كاطار لاحتضان وتفعيل وتطوير التعاقدات السياسية للكونفدرالية.  وتجديد الالتزامات التنظيمية ، وكفضاء  للتداول والمشاركة ، وصياغة المواقف والقرارات، على المستوى السياسي والاقتصادي والاجتماعي..... </a:t>
            </a:r>
            <a:endParaRPr lang="fr-FR" dirty="0">
              <a:effectLst/>
              <a:latin typeface="Calibri"/>
              <a:ea typeface="Calibri"/>
              <a:cs typeface="Arial"/>
            </a:endParaRPr>
          </a:p>
        </p:txBody>
      </p:sp>
      <p:grpSp>
        <p:nvGrpSpPr>
          <p:cNvPr id="23" name="Groupe 22"/>
          <p:cNvGrpSpPr/>
          <p:nvPr/>
        </p:nvGrpSpPr>
        <p:grpSpPr>
          <a:xfrm>
            <a:off x="9416955" y="1295400"/>
            <a:ext cx="1844040" cy="1844040"/>
            <a:chOff x="1851660" y="1173480"/>
            <a:chExt cx="1844040" cy="1844040"/>
          </a:xfrm>
        </p:grpSpPr>
        <p:sp>
          <p:nvSpPr>
            <p:cNvPr id="24" name="Forme 23"/>
            <p:cNvSpPr/>
            <p:nvPr/>
          </p:nvSpPr>
          <p:spPr>
            <a:xfrm>
              <a:off x="1851660" y="1173480"/>
              <a:ext cx="1844040" cy="1844040"/>
            </a:xfrm>
            <a:prstGeom prst="gear9">
              <a:avLst/>
            </a:prstGeom>
          </p:spPr>
          <p:style>
            <a:lnRef idx="0">
              <a:schemeClr val="lt1">
                <a:hueOff val="0"/>
                <a:satOff val="0"/>
                <a:lumOff val="0"/>
                <a:alphaOff val="0"/>
              </a:schemeClr>
            </a:lnRef>
            <a:fillRef idx="3">
              <a:schemeClr val="accent2">
                <a:hueOff val="0"/>
                <a:satOff val="0"/>
                <a:lumOff val="0"/>
                <a:alphaOff val="0"/>
              </a:schemeClr>
            </a:fillRef>
            <a:effectRef idx="3">
              <a:schemeClr val="accent2">
                <a:hueOff val="0"/>
                <a:satOff val="0"/>
                <a:lumOff val="0"/>
                <a:alphaOff val="0"/>
              </a:schemeClr>
            </a:effectRef>
            <a:fontRef idx="minor">
              <a:schemeClr val="lt1"/>
            </a:fontRef>
          </p:style>
        </p:sp>
        <p:sp>
          <p:nvSpPr>
            <p:cNvPr id="25" name="Forme 4"/>
            <p:cNvSpPr/>
            <p:nvPr/>
          </p:nvSpPr>
          <p:spPr>
            <a:xfrm>
              <a:off x="2222394" y="1605438"/>
              <a:ext cx="1102572" cy="94787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7780" tIns="17780" rIns="17780" bIns="17780" numCol="1" spcCol="1270" anchor="ctr" anchorCtr="0">
              <a:noAutofit/>
            </a:bodyPr>
            <a:lstStyle/>
            <a:p>
              <a:pPr lvl="0" algn="ctr" defTabSz="622300">
                <a:lnSpc>
                  <a:spcPct val="90000"/>
                </a:lnSpc>
                <a:spcBef>
                  <a:spcPct val="0"/>
                </a:spcBef>
                <a:spcAft>
                  <a:spcPct val="35000"/>
                </a:spcAft>
              </a:pPr>
              <a:r>
                <a:rPr lang="ar-MA" sz="1400" kern="1200" dirty="0" smtClean="0"/>
                <a:t>التنظيم </a:t>
              </a:r>
              <a:endParaRPr lang="fr-FR" sz="1400" kern="1200" dirty="0" smtClean="0"/>
            </a:p>
            <a:p>
              <a:pPr lvl="0" algn="ctr" defTabSz="622300">
                <a:lnSpc>
                  <a:spcPct val="90000"/>
                </a:lnSpc>
                <a:spcBef>
                  <a:spcPct val="0"/>
                </a:spcBef>
                <a:spcAft>
                  <a:spcPct val="35000"/>
                </a:spcAft>
              </a:pPr>
              <a:r>
                <a:rPr lang="fr-FR" sz="1400" kern="1200" dirty="0" smtClean="0"/>
                <a:t>ORGANISATION</a:t>
              </a:r>
              <a:endParaRPr lang="fr-FR" sz="1400" kern="1200" dirty="0"/>
            </a:p>
          </p:txBody>
        </p:sp>
      </p:grpSp>
      <p:grpSp>
        <p:nvGrpSpPr>
          <p:cNvPr id="18" name="Groupe 17"/>
          <p:cNvGrpSpPr/>
          <p:nvPr/>
        </p:nvGrpSpPr>
        <p:grpSpPr>
          <a:xfrm>
            <a:off x="533400" y="2441068"/>
            <a:ext cx="5409198" cy="4035932"/>
            <a:chOff x="2402303" y="1027365"/>
            <a:chExt cx="2588796" cy="4931101"/>
          </a:xfrm>
          <a:solidFill>
            <a:srgbClr val="FFFF00"/>
          </a:solidFill>
        </p:grpSpPr>
        <p:sp>
          <p:nvSpPr>
            <p:cNvPr id="29" name="Rectangle 28"/>
            <p:cNvSpPr/>
            <p:nvPr/>
          </p:nvSpPr>
          <p:spPr>
            <a:xfrm>
              <a:off x="2402303" y="1027365"/>
              <a:ext cx="2588796" cy="4931101"/>
            </a:xfrm>
            <a:prstGeom prst="wedgeRectCallout">
              <a:avLst>
                <a:gd name="adj1" fmla="val 62500"/>
                <a:gd name="adj2" fmla="val 20830"/>
              </a:avLst>
            </a:prstGeom>
            <a:grpFill/>
          </p:spPr>
          <p:style>
            <a:lnRef idx="2">
              <a:schemeClr val="lt1">
                <a:hueOff val="0"/>
                <a:satOff val="0"/>
                <a:lumOff val="0"/>
                <a:alphaOff val="0"/>
              </a:schemeClr>
            </a:lnRef>
            <a:fillRef idx="1">
              <a:schemeClr val="accent3">
                <a:tint val="50000"/>
                <a:hueOff val="-4325403"/>
                <a:satOff val="16952"/>
                <a:lumOff val="11427"/>
                <a:alphaOff val="0"/>
              </a:schemeClr>
            </a:fillRef>
            <a:effectRef idx="0">
              <a:schemeClr val="accent3">
                <a:tint val="50000"/>
                <a:hueOff val="-4325403"/>
                <a:satOff val="16952"/>
                <a:lumOff val="11427"/>
                <a:alphaOff val="0"/>
              </a:schemeClr>
            </a:effectRef>
            <a:fontRef idx="minor">
              <a:schemeClr val="lt1">
                <a:hueOff val="0"/>
                <a:satOff val="0"/>
                <a:lumOff val="0"/>
                <a:alphaOff val="0"/>
              </a:schemeClr>
            </a:fontRef>
          </p:style>
        </p:sp>
        <p:sp>
          <p:nvSpPr>
            <p:cNvPr id="30" name="Rectangle 29"/>
            <p:cNvSpPr/>
            <p:nvPr/>
          </p:nvSpPr>
          <p:spPr>
            <a:xfrm>
              <a:off x="2438772" y="1027365"/>
              <a:ext cx="2552327" cy="4931101"/>
            </a:xfrm>
            <a:prstGeom prst="rect">
              <a:avLst/>
            </a:prstGeom>
            <a:grpFill/>
          </p:spPr>
          <p:style>
            <a:lnRef idx="0">
              <a:scrgbClr r="0" g="0" b="0"/>
            </a:lnRef>
            <a:fillRef idx="0">
              <a:scrgbClr r="0" g="0" b="0"/>
            </a:fillRef>
            <a:effectRef idx="0">
              <a:scrgbClr r="0" g="0" b="0"/>
            </a:effectRef>
            <a:fontRef idx="minor">
              <a:schemeClr val="lt1">
                <a:hueOff val="0"/>
                <a:satOff val="0"/>
                <a:lumOff val="0"/>
                <a:alphaOff val="0"/>
              </a:schemeClr>
            </a:fontRef>
          </p:style>
          <p:txBody>
            <a:bodyPr spcFirstLastPara="0" vert="horz" wrap="square" lIns="76200" tIns="76200" rIns="76200" bIns="76200" numCol="1" spcCol="1270" anchor="t" anchorCtr="0">
              <a:noAutofit/>
            </a:bodyPr>
            <a:lstStyle/>
            <a:p>
              <a:pPr lvl="0" algn="r" defTabSz="1066800">
                <a:lnSpc>
                  <a:spcPct val="90000"/>
                </a:lnSpc>
                <a:spcBef>
                  <a:spcPct val="0"/>
                </a:spcBef>
                <a:spcAft>
                  <a:spcPct val="35000"/>
                </a:spcAft>
              </a:pPr>
              <a:r>
                <a:rPr lang="ar-MA" sz="3600" b="1" kern="1200" dirty="0" smtClean="0">
                  <a:solidFill>
                    <a:schemeClr val="tx1"/>
                  </a:solidFill>
                  <a:effectLst/>
                  <a:latin typeface="Arabic Typesetting" panose="03020402040406030203" pitchFamily="66" charset="-78"/>
                  <a:cs typeface="Arabic Typesetting" panose="03020402040406030203" pitchFamily="66" charset="-78"/>
                </a:rPr>
                <a:t>تقوم الفلسفة التنظيمية </a:t>
              </a:r>
              <a:r>
                <a:rPr lang="ar-MA" sz="3600" b="1" u="sng" kern="1200" dirty="0" smtClean="0">
                  <a:solidFill>
                    <a:schemeClr val="tx1"/>
                  </a:solidFill>
                  <a:effectLst/>
                  <a:latin typeface="Arabic Typesetting" panose="03020402040406030203" pitchFamily="66" charset="-78"/>
                  <a:cs typeface="Arabic Typesetting" panose="03020402040406030203" pitchFamily="66" charset="-78"/>
                </a:rPr>
                <a:t>على نهج الفكر العقلاني التقدمي ،و مبادئ الانفتاح وحق الانتساب الجماهيري، والمشاركة الديمقراطية ، والقرار المستقل ، وتوحيد الحركة الاجتماعية العمالية .</a:t>
              </a:r>
              <a:r>
                <a:rPr lang="ar-MA" sz="3600" b="1" kern="1200" dirty="0" smtClean="0">
                  <a:solidFill>
                    <a:schemeClr val="tx1"/>
                  </a:solidFill>
                  <a:effectLst/>
                  <a:latin typeface="Arabic Typesetting" panose="03020402040406030203" pitchFamily="66" charset="-78"/>
                  <a:cs typeface="Arabic Typesetting" panose="03020402040406030203" pitchFamily="66" charset="-78"/>
                </a:rPr>
                <a:t> بهدف التحول إلى قوة فاعلة </a:t>
              </a:r>
              <a:r>
                <a:rPr lang="ar-MA" sz="3600" b="1" kern="1200" dirty="0" err="1" smtClean="0">
                  <a:solidFill>
                    <a:schemeClr val="tx1"/>
                  </a:solidFill>
                  <a:effectLst/>
                  <a:latin typeface="Arabic Typesetting" panose="03020402040406030203" pitchFamily="66" charset="-78"/>
                  <a:cs typeface="Arabic Typesetting" panose="03020402040406030203" pitchFamily="66" charset="-78"/>
                </a:rPr>
                <a:t>ومؤطرة</a:t>
              </a:r>
              <a:r>
                <a:rPr lang="ar-MA" sz="3600" b="1" kern="1200" dirty="0" smtClean="0">
                  <a:solidFill>
                    <a:schemeClr val="tx1"/>
                  </a:solidFill>
                  <a:effectLst/>
                  <a:latin typeface="Arabic Typesetting" panose="03020402040406030203" pitchFamily="66" charset="-78"/>
                  <a:cs typeface="Arabic Typesetting" panose="03020402040406030203" pitchFamily="66" charset="-78"/>
                </a:rPr>
                <a:t> وممثلة ، ومتفاعلة وحاضنة للتحولات الحاصلة في المجال الاجتماعي والتشغيلي.  ومؤثرة في تغيير وتعديل ميزان القوة ، لمصلحة مكونات الطبقة العاملة، ولحاجيات ومطالب الجماهير الشعبية ...</a:t>
              </a:r>
              <a:endParaRPr lang="fr-FR" sz="3600" b="1" kern="1200" dirty="0">
                <a:solidFill>
                  <a:schemeClr val="tx1"/>
                </a:solidFill>
                <a:effectLst/>
                <a:latin typeface="Arabic Typesetting" panose="03020402040406030203" pitchFamily="66" charset="-78"/>
                <a:cs typeface="Arabic Typesetting" panose="03020402040406030203" pitchFamily="66" charset="-78"/>
              </a:endParaRPr>
            </a:p>
          </p:txBody>
        </p:sp>
      </p:grpSp>
      <p:grpSp>
        <p:nvGrpSpPr>
          <p:cNvPr id="20" name="Groupe 19"/>
          <p:cNvGrpSpPr/>
          <p:nvPr/>
        </p:nvGrpSpPr>
        <p:grpSpPr>
          <a:xfrm>
            <a:off x="1905000" y="1619429"/>
            <a:ext cx="4037598" cy="570908"/>
            <a:chOff x="2402303" y="205727"/>
            <a:chExt cx="2588796" cy="821638"/>
          </a:xfrm>
        </p:grpSpPr>
        <p:sp>
          <p:nvSpPr>
            <p:cNvPr id="21" name="Rectangle 20"/>
            <p:cNvSpPr/>
            <p:nvPr/>
          </p:nvSpPr>
          <p:spPr>
            <a:xfrm>
              <a:off x="2402303" y="205727"/>
              <a:ext cx="2588796" cy="821638"/>
            </a:xfrm>
            <a:prstGeom prst="rect">
              <a:avLst/>
            </a:prstGeom>
          </p:spPr>
          <p:style>
            <a:lnRef idx="2">
              <a:schemeClr val="lt1">
                <a:hueOff val="0"/>
                <a:satOff val="0"/>
                <a:lumOff val="0"/>
                <a:alphaOff val="0"/>
              </a:schemeClr>
            </a:lnRef>
            <a:fillRef idx="1">
              <a:schemeClr val="accent3">
                <a:hueOff val="-3429781"/>
                <a:satOff val="20869"/>
                <a:lumOff val="0"/>
                <a:alphaOff val="0"/>
              </a:schemeClr>
            </a:fillRef>
            <a:effectRef idx="0">
              <a:schemeClr val="accent3">
                <a:hueOff val="-3429781"/>
                <a:satOff val="20869"/>
                <a:lumOff val="0"/>
                <a:alphaOff val="0"/>
              </a:schemeClr>
            </a:effectRef>
            <a:fontRef idx="minor">
              <a:schemeClr val="lt1"/>
            </a:fontRef>
          </p:style>
        </p:sp>
        <p:sp>
          <p:nvSpPr>
            <p:cNvPr id="22" name="Rectangle 21"/>
            <p:cNvSpPr/>
            <p:nvPr/>
          </p:nvSpPr>
          <p:spPr>
            <a:xfrm>
              <a:off x="2402303" y="205727"/>
              <a:ext cx="2588796" cy="82163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98425" tIns="98425" rIns="98425" bIns="98425" numCol="1" spcCol="1270" anchor="ctr" anchorCtr="0">
              <a:noAutofit/>
            </a:bodyPr>
            <a:lstStyle/>
            <a:p>
              <a:pPr lvl="0" algn="ctr" defTabSz="1377950">
                <a:lnSpc>
                  <a:spcPct val="90000"/>
                </a:lnSpc>
                <a:spcBef>
                  <a:spcPct val="0"/>
                </a:spcBef>
                <a:spcAft>
                  <a:spcPct val="35000"/>
                </a:spcAft>
              </a:pPr>
              <a:r>
                <a:rPr lang="ar-MA" sz="3100" kern="1200" dirty="0" smtClean="0"/>
                <a:t>التنظيم الكونفدرالي </a:t>
              </a:r>
              <a:endParaRPr lang="fr-FR" sz="3100" kern="1200" dirty="0"/>
            </a:p>
          </p:txBody>
        </p:sp>
      </p:grpSp>
      <p:sp>
        <p:nvSpPr>
          <p:cNvPr id="14" name="Rectangle à coins arrondis 13"/>
          <p:cNvSpPr/>
          <p:nvPr/>
        </p:nvSpPr>
        <p:spPr>
          <a:xfrm>
            <a:off x="5867400" y="436034"/>
            <a:ext cx="4724400" cy="478366"/>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ar-MA" sz="2400" dirty="0" smtClean="0"/>
              <a:t>2. الاطار المنهجي للتصميم الاستراتيجي </a:t>
            </a:r>
            <a:endParaRPr lang="fr-FR" sz="2400" dirty="0"/>
          </a:p>
        </p:txBody>
      </p:sp>
      <p:pic>
        <p:nvPicPr>
          <p:cNvPr id="16" name="Picture 2" descr="C:\Users\User\Desktop\LOGO vide.png"/>
          <p:cNvPicPr>
            <a:picLocks noChangeAspect="1" noChangeArrowheads="1"/>
          </p:cNvPicPr>
          <p:nvPr/>
        </p:nvPicPr>
        <p:blipFill>
          <a:blip r:embed="rId2">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rot="3789301">
            <a:off x="80029" y="-514467"/>
            <a:ext cx="2273125" cy="2273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961876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wipe(down)">
                                      <p:cBhvr>
                                        <p:cTn id="7" dur="580">
                                          <p:stCondLst>
                                            <p:cond delay="0"/>
                                          </p:stCondLst>
                                        </p:cTn>
                                        <p:tgtEl>
                                          <p:spTgt spid="23"/>
                                        </p:tgtEl>
                                      </p:cBhvr>
                                    </p:animEffect>
                                    <p:anim calcmode="lin" valueType="num">
                                      <p:cBhvr>
                                        <p:cTn id="8" dur="1822" tmFilter="0,0; 0.14,0.36; 0.43,0.73; 0.71,0.91; 1.0,1.0">
                                          <p:stCondLst>
                                            <p:cond delay="0"/>
                                          </p:stCondLst>
                                        </p:cTn>
                                        <p:tgtEl>
                                          <p:spTgt spid="23"/>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3"/>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3"/>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3"/>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3"/>
                                        </p:tgtEl>
                                        <p:attrNameLst>
                                          <p:attrName>ppt_y</p:attrName>
                                        </p:attrNameLst>
                                      </p:cBhvr>
                                      <p:tavLst>
                                        <p:tav tm="0" fmla="#ppt_y-sin(pi*$)/81">
                                          <p:val>
                                            <p:fltVal val="0"/>
                                          </p:val>
                                        </p:tav>
                                        <p:tav tm="100000">
                                          <p:val>
                                            <p:fltVal val="1"/>
                                          </p:val>
                                        </p:tav>
                                      </p:tavLst>
                                    </p:anim>
                                    <p:animScale>
                                      <p:cBhvr>
                                        <p:cTn id="13" dur="26">
                                          <p:stCondLst>
                                            <p:cond delay="650"/>
                                          </p:stCondLst>
                                        </p:cTn>
                                        <p:tgtEl>
                                          <p:spTgt spid="23"/>
                                        </p:tgtEl>
                                      </p:cBhvr>
                                      <p:to x="100000" y="60000"/>
                                    </p:animScale>
                                    <p:animScale>
                                      <p:cBhvr>
                                        <p:cTn id="14" dur="166" decel="50000">
                                          <p:stCondLst>
                                            <p:cond delay="676"/>
                                          </p:stCondLst>
                                        </p:cTn>
                                        <p:tgtEl>
                                          <p:spTgt spid="23"/>
                                        </p:tgtEl>
                                      </p:cBhvr>
                                      <p:to x="100000" y="100000"/>
                                    </p:animScale>
                                    <p:animScale>
                                      <p:cBhvr>
                                        <p:cTn id="15" dur="26">
                                          <p:stCondLst>
                                            <p:cond delay="1312"/>
                                          </p:stCondLst>
                                        </p:cTn>
                                        <p:tgtEl>
                                          <p:spTgt spid="23"/>
                                        </p:tgtEl>
                                      </p:cBhvr>
                                      <p:to x="100000" y="80000"/>
                                    </p:animScale>
                                    <p:animScale>
                                      <p:cBhvr>
                                        <p:cTn id="16" dur="166" decel="50000">
                                          <p:stCondLst>
                                            <p:cond delay="1338"/>
                                          </p:stCondLst>
                                        </p:cTn>
                                        <p:tgtEl>
                                          <p:spTgt spid="23"/>
                                        </p:tgtEl>
                                      </p:cBhvr>
                                      <p:to x="100000" y="100000"/>
                                    </p:animScale>
                                    <p:animScale>
                                      <p:cBhvr>
                                        <p:cTn id="17" dur="26">
                                          <p:stCondLst>
                                            <p:cond delay="1642"/>
                                          </p:stCondLst>
                                        </p:cTn>
                                        <p:tgtEl>
                                          <p:spTgt spid="23"/>
                                        </p:tgtEl>
                                      </p:cBhvr>
                                      <p:to x="100000" y="90000"/>
                                    </p:animScale>
                                    <p:animScale>
                                      <p:cBhvr>
                                        <p:cTn id="18" dur="166" decel="50000">
                                          <p:stCondLst>
                                            <p:cond delay="1668"/>
                                          </p:stCondLst>
                                        </p:cTn>
                                        <p:tgtEl>
                                          <p:spTgt spid="23"/>
                                        </p:tgtEl>
                                      </p:cBhvr>
                                      <p:to x="100000" y="100000"/>
                                    </p:animScale>
                                    <p:animScale>
                                      <p:cBhvr>
                                        <p:cTn id="19" dur="26">
                                          <p:stCondLst>
                                            <p:cond delay="1808"/>
                                          </p:stCondLst>
                                        </p:cTn>
                                        <p:tgtEl>
                                          <p:spTgt spid="23"/>
                                        </p:tgtEl>
                                      </p:cBhvr>
                                      <p:to x="100000" y="95000"/>
                                    </p:animScale>
                                    <p:animScale>
                                      <p:cBhvr>
                                        <p:cTn id="20" dur="166" decel="50000">
                                          <p:stCondLst>
                                            <p:cond delay="1834"/>
                                          </p:stCondLst>
                                        </p:cTn>
                                        <p:tgtEl>
                                          <p:spTgt spid="23"/>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2"/>
                                        </p:tgtEl>
                                        <p:attrNameLst>
                                          <p:attrName>style.visibility</p:attrName>
                                        </p:attrNameLst>
                                      </p:cBhvr>
                                      <p:to>
                                        <p:strVal val="visible"/>
                                      </p:to>
                                    </p:set>
                                    <p:anim calcmode="lin" valueType="num">
                                      <p:cBhvr additive="base">
                                        <p:cTn id="25" dur="500" fill="hold"/>
                                        <p:tgtEl>
                                          <p:spTgt spid="12"/>
                                        </p:tgtEl>
                                        <p:attrNameLst>
                                          <p:attrName>ppt_x</p:attrName>
                                        </p:attrNameLst>
                                      </p:cBhvr>
                                      <p:tavLst>
                                        <p:tav tm="0">
                                          <p:val>
                                            <p:strVal val="#ppt_x"/>
                                          </p:val>
                                        </p:tav>
                                        <p:tav tm="100000">
                                          <p:val>
                                            <p:strVal val="#ppt_x"/>
                                          </p:val>
                                        </p:tav>
                                      </p:tavLst>
                                    </p:anim>
                                    <p:anim calcmode="lin" valueType="num">
                                      <p:cBhvr additive="base">
                                        <p:cTn id="26" dur="500" fill="hold"/>
                                        <p:tgtEl>
                                          <p:spTgt spid="12"/>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18"/>
                                        </p:tgtEl>
                                        <p:attrNameLst>
                                          <p:attrName>style.visibility</p:attrName>
                                        </p:attrNameLst>
                                      </p:cBhvr>
                                      <p:to>
                                        <p:strVal val="visible"/>
                                      </p:to>
                                    </p:set>
                                    <p:anim calcmode="lin" valueType="num">
                                      <p:cBhvr additive="base">
                                        <p:cTn id="29" dur="500" fill="hold"/>
                                        <p:tgtEl>
                                          <p:spTgt spid="18"/>
                                        </p:tgtEl>
                                        <p:attrNameLst>
                                          <p:attrName>ppt_x</p:attrName>
                                        </p:attrNameLst>
                                      </p:cBhvr>
                                      <p:tavLst>
                                        <p:tav tm="0">
                                          <p:val>
                                            <p:strVal val="#ppt_x"/>
                                          </p:val>
                                        </p:tav>
                                        <p:tav tm="100000">
                                          <p:val>
                                            <p:strVal val="#ppt_x"/>
                                          </p:val>
                                        </p:tav>
                                      </p:tavLst>
                                    </p:anim>
                                    <p:anim calcmode="lin" valueType="num">
                                      <p:cBhvr additive="base">
                                        <p:cTn id="30" dur="500" fill="hold"/>
                                        <p:tgtEl>
                                          <p:spTgt spid="18"/>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20"/>
                                        </p:tgtEl>
                                        <p:attrNameLst>
                                          <p:attrName>style.visibility</p:attrName>
                                        </p:attrNameLst>
                                      </p:cBhvr>
                                      <p:to>
                                        <p:strVal val="visible"/>
                                      </p:to>
                                    </p:set>
                                    <p:anim calcmode="lin" valueType="num">
                                      <p:cBhvr additive="base">
                                        <p:cTn id="33" dur="500" fill="hold"/>
                                        <p:tgtEl>
                                          <p:spTgt spid="20"/>
                                        </p:tgtEl>
                                        <p:attrNameLst>
                                          <p:attrName>ppt_x</p:attrName>
                                        </p:attrNameLst>
                                      </p:cBhvr>
                                      <p:tavLst>
                                        <p:tav tm="0">
                                          <p:val>
                                            <p:strVal val="#ppt_x"/>
                                          </p:val>
                                        </p:tav>
                                        <p:tav tm="100000">
                                          <p:val>
                                            <p:strVal val="#ppt_x"/>
                                          </p:val>
                                        </p:tav>
                                      </p:tavLst>
                                    </p:anim>
                                    <p:anim calcmode="lin" valueType="num">
                                      <p:cBhvr additive="base">
                                        <p:cTn id="34"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Flèche vers le bas 14"/>
          <p:cNvSpPr/>
          <p:nvPr/>
        </p:nvSpPr>
        <p:spPr>
          <a:xfrm>
            <a:off x="9372600" y="0"/>
            <a:ext cx="1143000" cy="14478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 name="Rectangle 12"/>
          <p:cNvSpPr/>
          <p:nvPr/>
        </p:nvSpPr>
        <p:spPr>
          <a:xfrm>
            <a:off x="7078980" y="3733800"/>
            <a:ext cx="4884420" cy="1508105"/>
          </a:xfrm>
          <a:prstGeom prst="rect">
            <a:avLst/>
          </a:prstGeom>
        </p:spPr>
        <p:txBody>
          <a:bodyPr wrap="square">
            <a:spAutoFit/>
          </a:bodyPr>
          <a:lstStyle/>
          <a:p>
            <a:pPr lvl="0" algn="just" rtl="1">
              <a:lnSpc>
                <a:spcPct val="115000"/>
              </a:lnSpc>
              <a:spcAft>
                <a:spcPts val="1000"/>
              </a:spcAft>
              <a:tabLst>
                <a:tab pos="4312920" algn="l"/>
              </a:tabLst>
            </a:pPr>
            <a:r>
              <a:rPr lang="ar-MA" sz="2000" u="sng" dirty="0" smtClean="0">
                <a:solidFill>
                  <a:srgbClr val="FF0000"/>
                </a:solidFill>
                <a:latin typeface="Calibri"/>
                <a:ea typeface="Calibri"/>
                <a:cs typeface="Sakkal Majalla"/>
              </a:rPr>
              <a:t>3 . برنامج </a:t>
            </a:r>
            <a:r>
              <a:rPr lang="ar-MA" sz="2000" u="sng" dirty="0">
                <a:solidFill>
                  <a:srgbClr val="FF0000"/>
                </a:solidFill>
                <a:latin typeface="Calibri"/>
                <a:ea typeface="Calibri"/>
                <a:cs typeface="Sakkal Majalla"/>
              </a:rPr>
              <a:t>الممارسة الميدانية  </a:t>
            </a:r>
            <a:r>
              <a:rPr lang="fr-FR" sz="2000" u="sng" dirty="0">
                <a:solidFill>
                  <a:srgbClr val="FF0000"/>
                </a:solidFill>
                <a:latin typeface="Sakkal Majalla"/>
                <a:ea typeface="Calibri"/>
                <a:cs typeface="Arial"/>
              </a:rPr>
              <a:t>Actions</a:t>
            </a:r>
            <a:r>
              <a:rPr lang="fr-FR" sz="2000" dirty="0">
                <a:solidFill>
                  <a:srgbClr val="FF0000"/>
                </a:solidFill>
                <a:latin typeface="Sakkal Majalla"/>
                <a:ea typeface="Calibri"/>
                <a:cs typeface="Arial"/>
              </a:rPr>
              <a:t> </a:t>
            </a:r>
            <a:r>
              <a:rPr lang="ar-MA" sz="2000" dirty="0">
                <a:latin typeface="Calibri"/>
                <a:ea typeface="Calibri"/>
                <a:cs typeface="Sakkal Majalla"/>
              </a:rPr>
              <a:t>  | ترجمة ميدانية للرؤية والمواقف والقرارات ، وفق برنامج سنوي، قابل للتطبيق على المستوى الفعل التنظيمي  ( الأوراش الكونفدرالية ).  وعلى على مستوى الفعل الاجتماعي ( التفاوض والتعاقد – العمل النضالي الاحتجاجي </a:t>
            </a:r>
            <a:endParaRPr lang="fr-FR" dirty="0">
              <a:effectLst/>
              <a:latin typeface="Calibri"/>
              <a:ea typeface="Calibri"/>
              <a:cs typeface="Arial"/>
            </a:endParaRPr>
          </a:p>
        </p:txBody>
      </p:sp>
      <p:grpSp>
        <p:nvGrpSpPr>
          <p:cNvPr id="14" name="Groupe 13"/>
          <p:cNvGrpSpPr/>
          <p:nvPr/>
        </p:nvGrpSpPr>
        <p:grpSpPr>
          <a:xfrm>
            <a:off x="9372600" y="1295400"/>
            <a:ext cx="1844040" cy="1844040"/>
            <a:chOff x="1851660" y="1508760"/>
            <a:chExt cx="1844040" cy="1844040"/>
          </a:xfrm>
        </p:grpSpPr>
        <p:sp>
          <p:nvSpPr>
            <p:cNvPr id="16" name="Forme 15"/>
            <p:cNvSpPr/>
            <p:nvPr/>
          </p:nvSpPr>
          <p:spPr>
            <a:xfrm>
              <a:off x="1851660" y="1508760"/>
              <a:ext cx="1844040" cy="1844040"/>
            </a:xfrm>
            <a:prstGeom prst="gear9">
              <a:avLst/>
            </a:prstGeom>
          </p:spPr>
          <p:style>
            <a:lnRef idx="0">
              <a:schemeClr val="lt1">
                <a:hueOff val="0"/>
                <a:satOff val="0"/>
                <a:lumOff val="0"/>
                <a:alphaOff val="0"/>
              </a:schemeClr>
            </a:lnRef>
            <a:fillRef idx="3">
              <a:schemeClr val="accent2">
                <a:hueOff val="0"/>
                <a:satOff val="0"/>
                <a:lumOff val="0"/>
                <a:alphaOff val="0"/>
              </a:schemeClr>
            </a:fillRef>
            <a:effectRef idx="3">
              <a:schemeClr val="accent2">
                <a:hueOff val="0"/>
                <a:satOff val="0"/>
                <a:lumOff val="0"/>
                <a:alphaOff val="0"/>
              </a:schemeClr>
            </a:effectRef>
            <a:fontRef idx="minor">
              <a:schemeClr val="lt1"/>
            </a:fontRef>
          </p:style>
        </p:sp>
        <p:sp>
          <p:nvSpPr>
            <p:cNvPr id="17" name="Forme 4"/>
            <p:cNvSpPr/>
            <p:nvPr/>
          </p:nvSpPr>
          <p:spPr>
            <a:xfrm>
              <a:off x="2222394" y="1940718"/>
              <a:ext cx="1102572" cy="94787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5400" tIns="25400" rIns="25400" bIns="25400" numCol="1" spcCol="1270" anchor="ctr" anchorCtr="0">
              <a:noAutofit/>
            </a:bodyPr>
            <a:lstStyle/>
            <a:p>
              <a:pPr lvl="0" algn="ctr" defTabSz="889000">
                <a:lnSpc>
                  <a:spcPct val="90000"/>
                </a:lnSpc>
                <a:spcBef>
                  <a:spcPct val="0"/>
                </a:spcBef>
                <a:spcAft>
                  <a:spcPct val="35000"/>
                </a:spcAft>
              </a:pPr>
              <a:r>
                <a:rPr lang="ar-MA" sz="2000" kern="1200" dirty="0" smtClean="0"/>
                <a:t>الفعل </a:t>
              </a:r>
            </a:p>
            <a:p>
              <a:pPr lvl="0" algn="ctr" defTabSz="889000">
                <a:lnSpc>
                  <a:spcPct val="90000"/>
                </a:lnSpc>
                <a:spcBef>
                  <a:spcPct val="0"/>
                </a:spcBef>
                <a:spcAft>
                  <a:spcPct val="35000"/>
                </a:spcAft>
              </a:pPr>
              <a:r>
                <a:rPr lang="fr-FR" sz="2000" kern="1200" dirty="0" smtClean="0"/>
                <a:t>ACTIONS</a:t>
              </a:r>
              <a:endParaRPr lang="fr-FR" sz="2000" kern="1200" dirty="0"/>
            </a:p>
          </p:txBody>
        </p:sp>
      </p:grpSp>
      <p:grpSp>
        <p:nvGrpSpPr>
          <p:cNvPr id="18" name="Groupe 17"/>
          <p:cNvGrpSpPr/>
          <p:nvPr/>
        </p:nvGrpSpPr>
        <p:grpSpPr>
          <a:xfrm>
            <a:off x="152400" y="2526128"/>
            <a:ext cx="6553200" cy="4027072"/>
            <a:chOff x="3558010" y="910171"/>
            <a:chExt cx="2866179" cy="6292591"/>
          </a:xfrm>
          <a:solidFill>
            <a:srgbClr val="FFFF00"/>
          </a:solidFill>
        </p:grpSpPr>
        <p:sp>
          <p:nvSpPr>
            <p:cNvPr id="29" name="Rectangle 28"/>
            <p:cNvSpPr/>
            <p:nvPr/>
          </p:nvSpPr>
          <p:spPr>
            <a:xfrm>
              <a:off x="3558010" y="910171"/>
              <a:ext cx="2866179" cy="5459115"/>
            </a:xfrm>
            <a:prstGeom prst="wedgeRectCallout">
              <a:avLst>
                <a:gd name="adj1" fmla="val 0"/>
                <a:gd name="adj2" fmla="val 0"/>
              </a:avLst>
            </a:prstGeom>
            <a:grpFill/>
          </p:spPr>
          <p:style>
            <a:lnRef idx="2">
              <a:schemeClr val="lt1">
                <a:hueOff val="0"/>
                <a:satOff val="0"/>
                <a:lumOff val="0"/>
                <a:alphaOff val="0"/>
              </a:schemeClr>
            </a:lnRef>
            <a:fillRef idx="1">
              <a:schemeClr val="accent3">
                <a:tint val="50000"/>
                <a:hueOff val="0"/>
                <a:satOff val="0"/>
                <a:lumOff val="0"/>
                <a:alphaOff val="0"/>
              </a:schemeClr>
            </a:fillRef>
            <a:effectRef idx="0">
              <a:schemeClr val="accent3">
                <a:tint val="50000"/>
                <a:hueOff val="0"/>
                <a:satOff val="0"/>
                <a:lumOff val="0"/>
                <a:alphaOff val="0"/>
              </a:schemeClr>
            </a:effectRef>
            <a:fontRef idx="minor">
              <a:schemeClr val="lt1">
                <a:hueOff val="0"/>
                <a:satOff val="0"/>
                <a:lumOff val="0"/>
                <a:alphaOff val="0"/>
              </a:schemeClr>
            </a:fontRef>
          </p:style>
        </p:sp>
        <p:sp>
          <p:nvSpPr>
            <p:cNvPr id="30" name="Rectangle 29"/>
            <p:cNvSpPr/>
            <p:nvPr/>
          </p:nvSpPr>
          <p:spPr>
            <a:xfrm>
              <a:off x="3591338" y="910171"/>
              <a:ext cx="2832851" cy="6292591"/>
            </a:xfrm>
            <a:prstGeom prst="rect">
              <a:avLst/>
            </a:prstGeom>
            <a:grpFill/>
          </p:spPr>
          <p:style>
            <a:lnRef idx="0">
              <a:scrgbClr r="0" g="0" b="0"/>
            </a:lnRef>
            <a:fillRef idx="0">
              <a:scrgbClr r="0" g="0" b="0"/>
            </a:fillRef>
            <a:effectRef idx="0">
              <a:scrgbClr r="0" g="0" b="0"/>
            </a:effectRef>
            <a:fontRef idx="minor">
              <a:schemeClr val="lt1">
                <a:hueOff val="0"/>
                <a:satOff val="0"/>
                <a:lumOff val="0"/>
                <a:alphaOff val="0"/>
              </a:schemeClr>
            </a:fontRef>
          </p:style>
          <p:txBody>
            <a:bodyPr spcFirstLastPara="0" vert="horz" wrap="square" lIns="73025" tIns="73025" rIns="73025" bIns="73025" numCol="1" spcCol="1270" anchor="t" anchorCtr="0">
              <a:noAutofit/>
            </a:bodyPr>
            <a:lstStyle/>
            <a:p>
              <a:pPr lvl="0" algn="r" defTabSz="1022350" rtl="1">
                <a:lnSpc>
                  <a:spcPct val="90000"/>
                </a:lnSpc>
                <a:spcBef>
                  <a:spcPct val="0"/>
                </a:spcBef>
                <a:spcAft>
                  <a:spcPct val="35000"/>
                </a:spcAft>
              </a:pPr>
              <a:r>
                <a:rPr lang="ar-MA" sz="3200" b="1" kern="1200" dirty="0" smtClean="0">
                  <a:solidFill>
                    <a:schemeClr val="tx1"/>
                  </a:solidFill>
                  <a:latin typeface="Arabic Typesetting" panose="03020402040406030203" pitchFamily="66" charset="-78"/>
                  <a:cs typeface="Arabic Typesetting" panose="03020402040406030203" pitchFamily="66" charset="-78"/>
                </a:rPr>
                <a:t>تقوم الممارسة الميدانية الكونفدرالية ، على تصميم برامج عملية مركزية وقطاعية وترابية، قابلة للتطبيق الميداني سنويا، على قواعد المشاركة الواسعة للكونفدراليين </a:t>
              </a:r>
              <a:r>
                <a:rPr lang="ar-MA" sz="3200" b="1" kern="1200" dirty="0" err="1" smtClean="0">
                  <a:solidFill>
                    <a:schemeClr val="tx1"/>
                  </a:solidFill>
                  <a:latin typeface="Arabic Typesetting" panose="03020402040406030203" pitchFamily="66" charset="-78"/>
                  <a:cs typeface="Arabic Typesetting" panose="03020402040406030203" pitchFamily="66" charset="-78"/>
                </a:rPr>
                <a:t>والكونفدراليات</a:t>
              </a:r>
              <a:r>
                <a:rPr lang="ar-MA" sz="3200" b="1" kern="1200" dirty="0" smtClean="0">
                  <a:solidFill>
                    <a:schemeClr val="tx1"/>
                  </a:solidFill>
                  <a:latin typeface="Arabic Typesetting" panose="03020402040406030203" pitchFamily="66" charset="-78"/>
                  <a:cs typeface="Arabic Typesetting" panose="03020402040406030203" pitchFamily="66" charset="-78"/>
                </a:rPr>
                <a:t>.  ومبادئ التضامن والتأهيل والجاهزية  الجماعية، في صياغة القرارات النضالية والاحتجاجية والاقتراحية والتفاوضية  و الحوارية والتشاورية والتعاقدية بين أصحاب العمل وممثلي النقابة .  وتحديد الأولويات، وتحسين الخدمات النقابية ، وتطوير قنوات التواصل والإعلام والتكوين والعلاقات الدولية  والعربية والوطنية . وتفعيل القضايا النسائية والشبابية ... بهدف الانتصار الاستراتيجي لحقوق الطبقة العاملة... </a:t>
              </a:r>
              <a:endParaRPr lang="fr-FR" sz="3200" b="1" kern="1200" dirty="0">
                <a:solidFill>
                  <a:schemeClr val="tx1"/>
                </a:solidFill>
                <a:latin typeface="Arabic Typesetting" panose="03020402040406030203" pitchFamily="66" charset="-78"/>
                <a:cs typeface="Arabic Typesetting" panose="03020402040406030203" pitchFamily="66" charset="-78"/>
              </a:endParaRPr>
            </a:p>
          </p:txBody>
        </p:sp>
      </p:grpSp>
      <p:grpSp>
        <p:nvGrpSpPr>
          <p:cNvPr id="20" name="Groupe 19"/>
          <p:cNvGrpSpPr/>
          <p:nvPr/>
        </p:nvGrpSpPr>
        <p:grpSpPr>
          <a:xfrm>
            <a:off x="1447800" y="1615957"/>
            <a:ext cx="4343400" cy="633300"/>
            <a:chOff x="3558010" y="0"/>
            <a:chExt cx="2866179" cy="910171"/>
          </a:xfrm>
        </p:grpSpPr>
        <p:sp>
          <p:nvSpPr>
            <p:cNvPr id="21" name="Rectangle 20"/>
            <p:cNvSpPr/>
            <p:nvPr/>
          </p:nvSpPr>
          <p:spPr>
            <a:xfrm>
              <a:off x="3558010" y="0"/>
              <a:ext cx="2866179" cy="910171"/>
            </a:xfrm>
            <a:prstGeom prst="rect">
              <a:avLst/>
            </a:prstGeom>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sp>
        <p:sp>
          <p:nvSpPr>
            <p:cNvPr id="22" name="Rectangle 21"/>
            <p:cNvSpPr/>
            <p:nvPr/>
          </p:nvSpPr>
          <p:spPr>
            <a:xfrm>
              <a:off x="3558010" y="0"/>
              <a:ext cx="2866179" cy="910171"/>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20650" tIns="120650" rIns="120650" bIns="120650" numCol="1" spcCol="1270" anchor="ctr" anchorCtr="0">
              <a:noAutofit/>
            </a:bodyPr>
            <a:lstStyle/>
            <a:p>
              <a:pPr lvl="0" algn="ctr" defTabSz="1689100">
                <a:lnSpc>
                  <a:spcPct val="90000"/>
                </a:lnSpc>
                <a:spcBef>
                  <a:spcPct val="0"/>
                </a:spcBef>
                <a:spcAft>
                  <a:spcPct val="35000"/>
                </a:spcAft>
              </a:pPr>
              <a:r>
                <a:rPr lang="ar-MA" sz="3800" kern="1200" dirty="0" smtClean="0"/>
                <a:t>الفعل الكونفدرالي </a:t>
              </a:r>
              <a:endParaRPr lang="fr-FR" sz="3800" kern="1200" dirty="0"/>
            </a:p>
          </p:txBody>
        </p:sp>
      </p:grpSp>
      <p:sp>
        <p:nvSpPr>
          <p:cNvPr id="23" name="Rectangle à coins arrondis 22"/>
          <p:cNvSpPr/>
          <p:nvPr/>
        </p:nvSpPr>
        <p:spPr>
          <a:xfrm>
            <a:off x="5791200" y="436034"/>
            <a:ext cx="4724400" cy="478366"/>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ar-MA" sz="2400" dirty="0" smtClean="0"/>
              <a:t>2. الاطار المنهجي للتصميم الاستراتيجي </a:t>
            </a:r>
            <a:endParaRPr lang="fr-FR" sz="2400" dirty="0"/>
          </a:p>
        </p:txBody>
      </p:sp>
      <p:pic>
        <p:nvPicPr>
          <p:cNvPr id="19" name="Picture 2" descr="C:\Users\User\Desktop\LOGO vide.png"/>
          <p:cNvPicPr>
            <a:picLocks noChangeAspect="1" noChangeArrowheads="1"/>
          </p:cNvPicPr>
          <p:nvPr/>
        </p:nvPicPr>
        <p:blipFill>
          <a:blip r:embed="rId2">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rot="3789301">
            <a:off x="80029" y="-514467"/>
            <a:ext cx="2273125" cy="2273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205271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down)">
                                      <p:cBhvr>
                                        <p:cTn id="7" dur="580">
                                          <p:stCondLst>
                                            <p:cond delay="0"/>
                                          </p:stCondLst>
                                        </p:cTn>
                                        <p:tgtEl>
                                          <p:spTgt spid="14"/>
                                        </p:tgtEl>
                                      </p:cBhvr>
                                    </p:animEffect>
                                    <p:anim calcmode="lin" valueType="num">
                                      <p:cBhvr>
                                        <p:cTn id="8" dur="1822" tmFilter="0,0; 0.14,0.36; 0.43,0.73; 0.71,0.91; 1.0,1.0">
                                          <p:stCondLst>
                                            <p:cond delay="0"/>
                                          </p:stCondLst>
                                        </p:cTn>
                                        <p:tgtEl>
                                          <p:spTgt spid="14"/>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14"/>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14"/>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14"/>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14"/>
                                        </p:tgtEl>
                                        <p:attrNameLst>
                                          <p:attrName>ppt_y</p:attrName>
                                        </p:attrNameLst>
                                      </p:cBhvr>
                                      <p:tavLst>
                                        <p:tav tm="0" fmla="#ppt_y-sin(pi*$)/81">
                                          <p:val>
                                            <p:fltVal val="0"/>
                                          </p:val>
                                        </p:tav>
                                        <p:tav tm="100000">
                                          <p:val>
                                            <p:fltVal val="1"/>
                                          </p:val>
                                        </p:tav>
                                      </p:tavLst>
                                    </p:anim>
                                    <p:animScale>
                                      <p:cBhvr>
                                        <p:cTn id="13" dur="26">
                                          <p:stCondLst>
                                            <p:cond delay="650"/>
                                          </p:stCondLst>
                                        </p:cTn>
                                        <p:tgtEl>
                                          <p:spTgt spid="14"/>
                                        </p:tgtEl>
                                      </p:cBhvr>
                                      <p:to x="100000" y="60000"/>
                                    </p:animScale>
                                    <p:animScale>
                                      <p:cBhvr>
                                        <p:cTn id="14" dur="166" decel="50000">
                                          <p:stCondLst>
                                            <p:cond delay="676"/>
                                          </p:stCondLst>
                                        </p:cTn>
                                        <p:tgtEl>
                                          <p:spTgt spid="14"/>
                                        </p:tgtEl>
                                      </p:cBhvr>
                                      <p:to x="100000" y="100000"/>
                                    </p:animScale>
                                    <p:animScale>
                                      <p:cBhvr>
                                        <p:cTn id="15" dur="26">
                                          <p:stCondLst>
                                            <p:cond delay="1312"/>
                                          </p:stCondLst>
                                        </p:cTn>
                                        <p:tgtEl>
                                          <p:spTgt spid="14"/>
                                        </p:tgtEl>
                                      </p:cBhvr>
                                      <p:to x="100000" y="80000"/>
                                    </p:animScale>
                                    <p:animScale>
                                      <p:cBhvr>
                                        <p:cTn id="16" dur="166" decel="50000">
                                          <p:stCondLst>
                                            <p:cond delay="1338"/>
                                          </p:stCondLst>
                                        </p:cTn>
                                        <p:tgtEl>
                                          <p:spTgt spid="14"/>
                                        </p:tgtEl>
                                      </p:cBhvr>
                                      <p:to x="100000" y="100000"/>
                                    </p:animScale>
                                    <p:animScale>
                                      <p:cBhvr>
                                        <p:cTn id="17" dur="26">
                                          <p:stCondLst>
                                            <p:cond delay="1642"/>
                                          </p:stCondLst>
                                        </p:cTn>
                                        <p:tgtEl>
                                          <p:spTgt spid="14"/>
                                        </p:tgtEl>
                                      </p:cBhvr>
                                      <p:to x="100000" y="90000"/>
                                    </p:animScale>
                                    <p:animScale>
                                      <p:cBhvr>
                                        <p:cTn id="18" dur="166" decel="50000">
                                          <p:stCondLst>
                                            <p:cond delay="1668"/>
                                          </p:stCondLst>
                                        </p:cTn>
                                        <p:tgtEl>
                                          <p:spTgt spid="14"/>
                                        </p:tgtEl>
                                      </p:cBhvr>
                                      <p:to x="100000" y="100000"/>
                                    </p:animScale>
                                    <p:animScale>
                                      <p:cBhvr>
                                        <p:cTn id="19" dur="26">
                                          <p:stCondLst>
                                            <p:cond delay="1808"/>
                                          </p:stCondLst>
                                        </p:cTn>
                                        <p:tgtEl>
                                          <p:spTgt spid="14"/>
                                        </p:tgtEl>
                                      </p:cBhvr>
                                      <p:to x="100000" y="95000"/>
                                    </p:animScale>
                                    <p:animScale>
                                      <p:cBhvr>
                                        <p:cTn id="20" dur="166" decel="50000">
                                          <p:stCondLst>
                                            <p:cond delay="1834"/>
                                          </p:stCondLst>
                                        </p:cTn>
                                        <p:tgtEl>
                                          <p:spTgt spid="14"/>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anim calcmode="lin" valueType="num">
                                      <p:cBhvr additive="base">
                                        <p:cTn id="25" dur="500" fill="hold"/>
                                        <p:tgtEl>
                                          <p:spTgt spid="13"/>
                                        </p:tgtEl>
                                        <p:attrNameLst>
                                          <p:attrName>ppt_x</p:attrName>
                                        </p:attrNameLst>
                                      </p:cBhvr>
                                      <p:tavLst>
                                        <p:tav tm="0">
                                          <p:val>
                                            <p:strVal val="#ppt_x"/>
                                          </p:val>
                                        </p:tav>
                                        <p:tav tm="100000">
                                          <p:val>
                                            <p:strVal val="#ppt_x"/>
                                          </p:val>
                                        </p:tav>
                                      </p:tavLst>
                                    </p:anim>
                                    <p:anim calcmode="lin" valueType="num">
                                      <p:cBhvr additive="base">
                                        <p:cTn id="26" dur="500" fill="hold"/>
                                        <p:tgtEl>
                                          <p:spTgt spid="13"/>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18"/>
                                        </p:tgtEl>
                                        <p:attrNameLst>
                                          <p:attrName>style.visibility</p:attrName>
                                        </p:attrNameLst>
                                      </p:cBhvr>
                                      <p:to>
                                        <p:strVal val="visible"/>
                                      </p:to>
                                    </p:set>
                                    <p:anim calcmode="lin" valueType="num">
                                      <p:cBhvr additive="base">
                                        <p:cTn id="29" dur="500" fill="hold"/>
                                        <p:tgtEl>
                                          <p:spTgt spid="18"/>
                                        </p:tgtEl>
                                        <p:attrNameLst>
                                          <p:attrName>ppt_x</p:attrName>
                                        </p:attrNameLst>
                                      </p:cBhvr>
                                      <p:tavLst>
                                        <p:tav tm="0">
                                          <p:val>
                                            <p:strVal val="#ppt_x"/>
                                          </p:val>
                                        </p:tav>
                                        <p:tav tm="100000">
                                          <p:val>
                                            <p:strVal val="#ppt_x"/>
                                          </p:val>
                                        </p:tav>
                                      </p:tavLst>
                                    </p:anim>
                                    <p:anim calcmode="lin" valueType="num">
                                      <p:cBhvr additive="base">
                                        <p:cTn id="30" dur="500" fill="hold"/>
                                        <p:tgtEl>
                                          <p:spTgt spid="18"/>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20"/>
                                        </p:tgtEl>
                                        <p:attrNameLst>
                                          <p:attrName>style.visibility</p:attrName>
                                        </p:attrNameLst>
                                      </p:cBhvr>
                                      <p:to>
                                        <p:strVal val="visible"/>
                                      </p:to>
                                    </p:set>
                                    <p:anim calcmode="lin" valueType="num">
                                      <p:cBhvr additive="base">
                                        <p:cTn id="33" dur="500" fill="hold"/>
                                        <p:tgtEl>
                                          <p:spTgt spid="20"/>
                                        </p:tgtEl>
                                        <p:attrNameLst>
                                          <p:attrName>ppt_x</p:attrName>
                                        </p:attrNameLst>
                                      </p:cBhvr>
                                      <p:tavLst>
                                        <p:tav tm="0">
                                          <p:val>
                                            <p:strVal val="#ppt_x"/>
                                          </p:val>
                                        </p:tav>
                                        <p:tav tm="100000">
                                          <p:val>
                                            <p:strVal val="#ppt_x"/>
                                          </p:val>
                                        </p:tav>
                                      </p:tavLst>
                                    </p:anim>
                                    <p:anim calcmode="lin" valueType="num">
                                      <p:cBhvr additive="base">
                                        <p:cTn id="34"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Diagramme 7"/>
          <p:cNvGraphicFramePr/>
          <p:nvPr>
            <p:extLst>
              <p:ext uri="{D42A27DB-BD31-4B8C-83A1-F6EECF244321}">
                <p14:modId xmlns:p14="http://schemas.microsoft.com/office/powerpoint/2010/main" val="3936186445"/>
              </p:ext>
            </p:extLst>
          </p:nvPr>
        </p:nvGraphicFramePr>
        <p:xfrm>
          <a:off x="-895350" y="152400"/>
          <a:ext cx="9810750" cy="658517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9" name="ZoneTexte 8"/>
          <p:cNvSpPr txBox="1"/>
          <p:nvPr/>
        </p:nvSpPr>
        <p:spPr>
          <a:xfrm>
            <a:off x="8110087" y="3858161"/>
            <a:ext cx="3777113" cy="1323439"/>
          </a:xfrm>
          <a:prstGeom prst="rect">
            <a:avLst/>
          </a:prstGeom>
          <a:noFill/>
        </p:spPr>
        <p:txBody>
          <a:bodyPr wrap="square" rtlCol="0">
            <a:spAutoFit/>
          </a:bodyPr>
          <a:lstStyle/>
          <a:p>
            <a:pPr marL="342900" indent="-342900">
              <a:buFont typeface="+mj-lt"/>
              <a:buAutoNum type="arabicPeriod"/>
            </a:pPr>
            <a:r>
              <a:rPr lang="fr-FR" sz="2000" dirty="0" smtClean="0">
                <a:solidFill>
                  <a:schemeClr val="bg1">
                    <a:lumMod val="50000"/>
                  </a:schemeClr>
                </a:solidFill>
              </a:rPr>
              <a:t>État Démocratique</a:t>
            </a:r>
          </a:p>
          <a:p>
            <a:pPr marL="342900" indent="-342900">
              <a:buFont typeface="+mj-lt"/>
              <a:buAutoNum type="arabicPeriod"/>
            </a:pPr>
            <a:r>
              <a:rPr lang="fr-FR" sz="2000" dirty="0" smtClean="0">
                <a:solidFill>
                  <a:schemeClr val="bg1">
                    <a:lumMod val="50000"/>
                  </a:schemeClr>
                </a:solidFill>
              </a:rPr>
              <a:t>Économie de développement</a:t>
            </a:r>
          </a:p>
          <a:p>
            <a:pPr marL="342900" indent="-342900">
              <a:buFont typeface="+mj-lt"/>
              <a:buAutoNum type="arabicPeriod"/>
            </a:pPr>
            <a:r>
              <a:rPr lang="fr-FR" sz="2000" dirty="0" smtClean="0">
                <a:solidFill>
                  <a:schemeClr val="bg1">
                    <a:lumMod val="50000"/>
                  </a:schemeClr>
                </a:solidFill>
              </a:rPr>
              <a:t>Justice sociale  </a:t>
            </a:r>
          </a:p>
          <a:p>
            <a:pPr marL="342900" indent="-342900">
              <a:buFont typeface="+mj-lt"/>
              <a:buAutoNum type="arabicPeriod"/>
            </a:pPr>
            <a:r>
              <a:rPr lang="fr-FR" sz="2000" dirty="0" smtClean="0">
                <a:solidFill>
                  <a:schemeClr val="bg1">
                    <a:lumMod val="50000"/>
                  </a:schemeClr>
                </a:solidFill>
              </a:rPr>
              <a:t>Société de savoir</a:t>
            </a:r>
            <a:endParaRPr lang="fr-FR" sz="2000" dirty="0">
              <a:solidFill>
                <a:schemeClr val="bg1">
                  <a:lumMod val="50000"/>
                </a:schemeClr>
              </a:solidFill>
            </a:endParaRPr>
          </a:p>
        </p:txBody>
      </p:sp>
      <p:sp>
        <p:nvSpPr>
          <p:cNvPr id="10" name="Flèche vers le bas 9"/>
          <p:cNvSpPr/>
          <p:nvPr/>
        </p:nvSpPr>
        <p:spPr>
          <a:xfrm>
            <a:off x="9144000" y="0"/>
            <a:ext cx="1143000" cy="14478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 name="Rectangle 6"/>
          <p:cNvSpPr/>
          <p:nvPr/>
        </p:nvSpPr>
        <p:spPr>
          <a:xfrm>
            <a:off x="7467600" y="1636693"/>
            <a:ext cx="4354773" cy="1754326"/>
          </a:xfrm>
          <a:prstGeom prst="rect">
            <a:avLst/>
          </a:prstGeom>
        </p:spPr>
        <p:txBody>
          <a:bodyPr wrap="square">
            <a:spAutoFit/>
          </a:bodyPr>
          <a:lstStyle/>
          <a:p>
            <a:pPr algn="r"/>
            <a:r>
              <a:rPr lang="ar-MA" sz="2800" dirty="0">
                <a:ea typeface="Calibri"/>
                <a:cs typeface="Sakkal Majalla"/>
              </a:rPr>
              <a:t>تقوم الرؤية السياسية للكونفدرالية الديمقراطية للشغل على </a:t>
            </a:r>
            <a:r>
              <a:rPr lang="ar-MA" sz="8000" dirty="0">
                <a:solidFill>
                  <a:srgbClr val="FF0000"/>
                </a:solidFill>
                <a:ea typeface="Calibri"/>
                <a:cs typeface="Sakkal Majalla"/>
              </a:rPr>
              <a:t>4</a:t>
            </a:r>
            <a:r>
              <a:rPr lang="ar-MA" sz="2800" dirty="0">
                <a:ea typeface="Calibri"/>
                <a:cs typeface="Sakkal Majalla"/>
              </a:rPr>
              <a:t> منطلقات </a:t>
            </a:r>
            <a:endParaRPr lang="fr-FR" sz="2800" dirty="0"/>
          </a:p>
        </p:txBody>
      </p:sp>
      <p:sp>
        <p:nvSpPr>
          <p:cNvPr id="11" name="Rectangle à coins arrondis 10"/>
          <p:cNvSpPr/>
          <p:nvPr/>
        </p:nvSpPr>
        <p:spPr>
          <a:xfrm>
            <a:off x="6324600" y="436034"/>
            <a:ext cx="5562600" cy="478366"/>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ar-MA" sz="2400" dirty="0" smtClean="0"/>
              <a:t>3 . مرتكزات الرؤية السياسية للاستراتيجية الكونفدرالية </a:t>
            </a:r>
            <a:endParaRPr lang="fr-FR" sz="2400" dirty="0"/>
          </a:p>
        </p:txBody>
      </p:sp>
      <p:pic>
        <p:nvPicPr>
          <p:cNvPr id="12" name="Picture 2" descr="C:\Users\User\Desktop\LOGO vide.png"/>
          <p:cNvPicPr>
            <a:picLocks noChangeAspect="1" noChangeArrowheads="1"/>
          </p:cNvPicPr>
          <p:nvPr/>
        </p:nvPicPr>
        <p:blipFill>
          <a:blip r:embed="rId7">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rot="3789301">
            <a:off x="80029" y="-514467"/>
            <a:ext cx="2273125" cy="2273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362142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6"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wipe(down)">
                                      <p:cBhvr>
                                        <p:cTn id="19" dur="580">
                                          <p:stCondLst>
                                            <p:cond delay="0"/>
                                          </p:stCondLst>
                                        </p:cTn>
                                        <p:tgtEl>
                                          <p:spTgt spid="9"/>
                                        </p:tgtEl>
                                      </p:cBhvr>
                                    </p:animEffect>
                                    <p:anim calcmode="lin" valueType="num">
                                      <p:cBhvr>
                                        <p:cTn id="20" dur="1822" tmFilter="0,0; 0.14,0.36; 0.43,0.73; 0.71,0.91; 1.0,1.0">
                                          <p:stCondLst>
                                            <p:cond delay="0"/>
                                          </p:stCondLst>
                                        </p:cTn>
                                        <p:tgtEl>
                                          <p:spTgt spid="9"/>
                                        </p:tgtEl>
                                        <p:attrNameLst>
                                          <p:attrName>ppt_x</p:attrName>
                                        </p:attrNameLst>
                                      </p:cBhvr>
                                      <p:tavLst>
                                        <p:tav tm="0">
                                          <p:val>
                                            <p:strVal val="#ppt_x-0.25"/>
                                          </p:val>
                                        </p:tav>
                                        <p:tav tm="100000">
                                          <p:val>
                                            <p:strVal val="#ppt_x"/>
                                          </p:val>
                                        </p:tav>
                                      </p:tavLst>
                                    </p:anim>
                                    <p:anim calcmode="lin" valueType="num">
                                      <p:cBhvr>
                                        <p:cTn id="21" dur="664" tmFilter="0.0,0.0; 0.25,0.07; 0.50,0.2; 0.75,0.467; 1.0,1.0">
                                          <p:stCondLst>
                                            <p:cond delay="0"/>
                                          </p:stCondLst>
                                        </p:cTn>
                                        <p:tgtEl>
                                          <p:spTgt spid="9"/>
                                        </p:tgtEl>
                                        <p:attrNameLst>
                                          <p:attrName>ppt_y</p:attrName>
                                        </p:attrNameLst>
                                      </p:cBhvr>
                                      <p:tavLst>
                                        <p:tav tm="0" fmla="#ppt_y-sin(pi*$)/3">
                                          <p:val>
                                            <p:fltVal val="0.5"/>
                                          </p:val>
                                        </p:tav>
                                        <p:tav tm="100000">
                                          <p:val>
                                            <p:fltVal val="1"/>
                                          </p:val>
                                        </p:tav>
                                      </p:tavLst>
                                    </p:anim>
                                    <p:anim calcmode="lin" valueType="num">
                                      <p:cBhvr>
                                        <p:cTn id="22" dur="664" tmFilter="0, 0; 0.125,0.2665; 0.25,0.4; 0.375,0.465; 0.5,0.5;  0.625,0.535; 0.75,0.6; 0.875,0.7335; 1,1">
                                          <p:stCondLst>
                                            <p:cond delay="664"/>
                                          </p:stCondLst>
                                        </p:cTn>
                                        <p:tgtEl>
                                          <p:spTgt spid="9"/>
                                        </p:tgtEl>
                                        <p:attrNameLst>
                                          <p:attrName>ppt_y</p:attrName>
                                        </p:attrNameLst>
                                      </p:cBhvr>
                                      <p:tavLst>
                                        <p:tav tm="0" fmla="#ppt_y-sin(pi*$)/9">
                                          <p:val>
                                            <p:fltVal val="0"/>
                                          </p:val>
                                        </p:tav>
                                        <p:tav tm="100000">
                                          <p:val>
                                            <p:fltVal val="1"/>
                                          </p:val>
                                        </p:tav>
                                      </p:tavLst>
                                    </p:anim>
                                    <p:anim calcmode="lin" valueType="num">
                                      <p:cBhvr>
                                        <p:cTn id="23" dur="332" tmFilter="0, 0; 0.125,0.2665; 0.25,0.4; 0.375,0.465; 0.5,0.5;  0.625,0.535; 0.75,0.6; 0.875,0.7335; 1,1">
                                          <p:stCondLst>
                                            <p:cond delay="1324"/>
                                          </p:stCondLst>
                                        </p:cTn>
                                        <p:tgtEl>
                                          <p:spTgt spid="9"/>
                                        </p:tgtEl>
                                        <p:attrNameLst>
                                          <p:attrName>ppt_y</p:attrName>
                                        </p:attrNameLst>
                                      </p:cBhvr>
                                      <p:tavLst>
                                        <p:tav tm="0" fmla="#ppt_y-sin(pi*$)/27">
                                          <p:val>
                                            <p:fltVal val="0"/>
                                          </p:val>
                                        </p:tav>
                                        <p:tav tm="100000">
                                          <p:val>
                                            <p:fltVal val="1"/>
                                          </p:val>
                                        </p:tav>
                                      </p:tavLst>
                                    </p:anim>
                                    <p:anim calcmode="lin" valueType="num">
                                      <p:cBhvr>
                                        <p:cTn id="24" dur="164" tmFilter="0, 0; 0.125,0.2665; 0.25,0.4; 0.375,0.465; 0.5,0.5;  0.625,0.535; 0.75,0.6; 0.875,0.7335; 1,1">
                                          <p:stCondLst>
                                            <p:cond delay="1656"/>
                                          </p:stCondLst>
                                        </p:cTn>
                                        <p:tgtEl>
                                          <p:spTgt spid="9"/>
                                        </p:tgtEl>
                                        <p:attrNameLst>
                                          <p:attrName>ppt_y</p:attrName>
                                        </p:attrNameLst>
                                      </p:cBhvr>
                                      <p:tavLst>
                                        <p:tav tm="0" fmla="#ppt_y-sin(pi*$)/81">
                                          <p:val>
                                            <p:fltVal val="0"/>
                                          </p:val>
                                        </p:tav>
                                        <p:tav tm="100000">
                                          <p:val>
                                            <p:fltVal val="1"/>
                                          </p:val>
                                        </p:tav>
                                      </p:tavLst>
                                    </p:anim>
                                    <p:animScale>
                                      <p:cBhvr>
                                        <p:cTn id="25" dur="26">
                                          <p:stCondLst>
                                            <p:cond delay="650"/>
                                          </p:stCondLst>
                                        </p:cTn>
                                        <p:tgtEl>
                                          <p:spTgt spid="9"/>
                                        </p:tgtEl>
                                      </p:cBhvr>
                                      <p:to x="100000" y="60000"/>
                                    </p:animScale>
                                    <p:animScale>
                                      <p:cBhvr>
                                        <p:cTn id="26" dur="166" decel="50000">
                                          <p:stCondLst>
                                            <p:cond delay="676"/>
                                          </p:stCondLst>
                                        </p:cTn>
                                        <p:tgtEl>
                                          <p:spTgt spid="9"/>
                                        </p:tgtEl>
                                      </p:cBhvr>
                                      <p:to x="100000" y="100000"/>
                                    </p:animScale>
                                    <p:animScale>
                                      <p:cBhvr>
                                        <p:cTn id="27" dur="26">
                                          <p:stCondLst>
                                            <p:cond delay="1312"/>
                                          </p:stCondLst>
                                        </p:cTn>
                                        <p:tgtEl>
                                          <p:spTgt spid="9"/>
                                        </p:tgtEl>
                                      </p:cBhvr>
                                      <p:to x="100000" y="80000"/>
                                    </p:animScale>
                                    <p:animScale>
                                      <p:cBhvr>
                                        <p:cTn id="28" dur="166" decel="50000">
                                          <p:stCondLst>
                                            <p:cond delay="1338"/>
                                          </p:stCondLst>
                                        </p:cTn>
                                        <p:tgtEl>
                                          <p:spTgt spid="9"/>
                                        </p:tgtEl>
                                      </p:cBhvr>
                                      <p:to x="100000" y="100000"/>
                                    </p:animScale>
                                    <p:animScale>
                                      <p:cBhvr>
                                        <p:cTn id="29" dur="26">
                                          <p:stCondLst>
                                            <p:cond delay="1642"/>
                                          </p:stCondLst>
                                        </p:cTn>
                                        <p:tgtEl>
                                          <p:spTgt spid="9"/>
                                        </p:tgtEl>
                                      </p:cBhvr>
                                      <p:to x="100000" y="90000"/>
                                    </p:animScale>
                                    <p:animScale>
                                      <p:cBhvr>
                                        <p:cTn id="30" dur="166" decel="50000">
                                          <p:stCondLst>
                                            <p:cond delay="1668"/>
                                          </p:stCondLst>
                                        </p:cTn>
                                        <p:tgtEl>
                                          <p:spTgt spid="9"/>
                                        </p:tgtEl>
                                      </p:cBhvr>
                                      <p:to x="100000" y="100000"/>
                                    </p:animScale>
                                    <p:animScale>
                                      <p:cBhvr>
                                        <p:cTn id="31" dur="26">
                                          <p:stCondLst>
                                            <p:cond delay="1808"/>
                                          </p:stCondLst>
                                        </p:cTn>
                                        <p:tgtEl>
                                          <p:spTgt spid="9"/>
                                        </p:tgtEl>
                                      </p:cBhvr>
                                      <p:to x="100000" y="95000"/>
                                    </p:animScale>
                                    <p:animScale>
                                      <p:cBhvr>
                                        <p:cTn id="32" dur="166" decel="50000">
                                          <p:stCondLst>
                                            <p:cond delay="1834"/>
                                          </p:stCondLst>
                                        </p:cTn>
                                        <p:tgtEl>
                                          <p:spTgt spid="9"/>
                                        </p:tgtEl>
                                      </p:cBhvr>
                                      <p:to x="100000" y="100000"/>
                                    </p:animScale>
                                  </p:childTnLst>
                                </p:cTn>
                              </p:par>
                              <p:par>
                                <p:cTn id="33" presetID="26" presetClass="entr" presetSubtype="0" fill="hold" grpId="0" nodeType="withEffect">
                                  <p:stCondLst>
                                    <p:cond delay="0"/>
                                  </p:stCondLst>
                                  <p:childTnLst>
                                    <p:set>
                                      <p:cBhvr>
                                        <p:cTn id="34" dur="1" fill="hold">
                                          <p:stCondLst>
                                            <p:cond delay="0"/>
                                          </p:stCondLst>
                                        </p:cTn>
                                        <p:tgtEl>
                                          <p:spTgt spid="8"/>
                                        </p:tgtEl>
                                        <p:attrNameLst>
                                          <p:attrName>style.visibility</p:attrName>
                                        </p:attrNameLst>
                                      </p:cBhvr>
                                      <p:to>
                                        <p:strVal val="visible"/>
                                      </p:to>
                                    </p:set>
                                    <p:animEffect transition="in" filter="wipe(down)">
                                      <p:cBhvr>
                                        <p:cTn id="35" dur="580">
                                          <p:stCondLst>
                                            <p:cond delay="0"/>
                                          </p:stCondLst>
                                        </p:cTn>
                                        <p:tgtEl>
                                          <p:spTgt spid="8"/>
                                        </p:tgtEl>
                                      </p:cBhvr>
                                    </p:animEffect>
                                    <p:anim calcmode="lin" valueType="num">
                                      <p:cBhvr>
                                        <p:cTn id="36" dur="1822" tmFilter="0,0; 0.14,0.36; 0.43,0.73; 0.71,0.91; 1.0,1.0">
                                          <p:stCondLst>
                                            <p:cond delay="0"/>
                                          </p:stCondLst>
                                        </p:cTn>
                                        <p:tgtEl>
                                          <p:spTgt spid="8"/>
                                        </p:tgtEl>
                                        <p:attrNameLst>
                                          <p:attrName>ppt_x</p:attrName>
                                        </p:attrNameLst>
                                      </p:cBhvr>
                                      <p:tavLst>
                                        <p:tav tm="0">
                                          <p:val>
                                            <p:strVal val="#ppt_x-0.25"/>
                                          </p:val>
                                        </p:tav>
                                        <p:tav tm="100000">
                                          <p:val>
                                            <p:strVal val="#ppt_x"/>
                                          </p:val>
                                        </p:tav>
                                      </p:tavLst>
                                    </p:anim>
                                    <p:anim calcmode="lin" valueType="num">
                                      <p:cBhvr>
                                        <p:cTn id="37" dur="664" tmFilter="0.0,0.0; 0.25,0.07; 0.50,0.2; 0.75,0.467; 1.0,1.0">
                                          <p:stCondLst>
                                            <p:cond delay="0"/>
                                          </p:stCondLst>
                                        </p:cTn>
                                        <p:tgtEl>
                                          <p:spTgt spid="8"/>
                                        </p:tgtEl>
                                        <p:attrNameLst>
                                          <p:attrName>ppt_y</p:attrName>
                                        </p:attrNameLst>
                                      </p:cBhvr>
                                      <p:tavLst>
                                        <p:tav tm="0" fmla="#ppt_y-sin(pi*$)/3">
                                          <p:val>
                                            <p:fltVal val="0.5"/>
                                          </p:val>
                                        </p:tav>
                                        <p:tav tm="100000">
                                          <p:val>
                                            <p:fltVal val="1"/>
                                          </p:val>
                                        </p:tav>
                                      </p:tavLst>
                                    </p:anim>
                                    <p:anim calcmode="lin" valueType="num">
                                      <p:cBhvr>
                                        <p:cTn id="38" dur="664" tmFilter="0, 0; 0.125,0.2665; 0.25,0.4; 0.375,0.465; 0.5,0.5;  0.625,0.535; 0.75,0.6; 0.875,0.7335; 1,1">
                                          <p:stCondLst>
                                            <p:cond delay="664"/>
                                          </p:stCondLst>
                                        </p:cTn>
                                        <p:tgtEl>
                                          <p:spTgt spid="8"/>
                                        </p:tgtEl>
                                        <p:attrNameLst>
                                          <p:attrName>ppt_y</p:attrName>
                                        </p:attrNameLst>
                                      </p:cBhvr>
                                      <p:tavLst>
                                        <p:tav tm="0" fmla="#ppt_y-sin(pi*$)/9">
                                          <p:val>
                                            <p:fltVal val="0"/>
                                          </p:val>
                                        </p:tav>
                                        <p:tav tm="100000">
                                          <p:val>
                                            <p:fltVal val="1"/>
                                          </p:val>
                                        </p:tav>
                                      </p:tavLst>
                                    </p:anim>
                                    <p:anim calcmode="lin" valueType="num">
                                      <p:cBhvr>
                                        <p:cTn id="39" dur="332" tmFilter="0, 0; 0.125,0.2665; 0.25,0.4; 0.375,0.465; 0.5,0.5;  0.625,0.535; 0.75,0.6; 0.875,0.7335; 1,1">
                                          <p:stCondLst>
                                            <p:cond delay="1324"/>
                                          </p:stCondLst>
                                        </p:cTn>
                                        <p:tgtEl>
                                          <p:spTgt spid="8"/>
                                        </p:tgtEl>
                                        <p:attrNameLst>
                                          <p:attrName>ppt_y</p:attrName>
                                        </p:attrNameLst>
                                      </p:cBhvr>
                                      <p:tavLst>
                                        <p:tav tm="0" fmla="#ppt_y-sin(pi*$)/27">
                                          <p:val>
                                            <p:fltVal val="0"/>
                                          </p:val>
                                        </p:tav>
                                        <p:tav tm="100000">
                                          <p:val>
                                            <p:fltVal val="1"/>
                                          </p:val>
                                        </p:tav>
                                      </p:tavLst>
                                    </p:anim>
                                    <p:anim calcmode="lin" valueType="num">
                                      <p:cBhvr>
                                        <p:cTn id="40" dur="164" tmFilter="0, 0; 0.125,0.2665; 0.25,0.4; 0.375,0.465; 0.5,0.5;  0.625,0.535; 0.75,0.6; 0.875,0.7335; 1,1">
                                          <p:stCondLst>
                                            <p:cond delay="1656"/>
                                          </p:stCondLst>
                                        </p:cTn>
                                        <p:tgtEl>
                                          <p:spTgt spid="8"/>
                                        </p:tgtEl>
                                        <p:attrNameLst>
                                          <p:attrName>ppt_y</p:attrName>
                                        </p:attrNameLst>
                                      </p:cBhvr>
                                      <p:tavLst>
                                        <p:tav tm="0" fmla="#ppt_y-sin(pi*$)/81">
                                          <p:val>
                                            <p:fltVal val="0"/>
                                          </p:val>
                                        </p:tav>
                                        <p:tav tm="100000">
                                          <p:val>
                                            <p:fltVal val="1"/>
                                          </p:val>
                                        </p:tav>
                                      </p:tavLst>
                                    </p:anim>
                                    <p:animScale>
                                      <p:cBhvr>
                                        <p:cTn id="41" dur="26">
                                          <p:stCondLst>
                                            <p:cond delay="650"/>
                                          </p:stCondLst>
                                        </p:cTn>
                                        <p:tgtEl>
                                          <p:spTgt spid="8"/>
                                        </p:tgtEl>
                                      </p:cBhvr>
                                      <p:to x="100000" y="60000"/>
                                    </p:animScale>
                                    <p:animScale>
                                      <p:cBhvr>
                                        <p:cTn id="42" dur="166" decel="50000">
                                          <p:stCondLst>
                                            <p:cond delay="676"/>
                                          </p:stCondLst>
                                        </p:cTn>
                                        <p:tgtEl>
                                          <p:spTgt spid="8"/>
                                        </p:tgtEl>
                                      </p:cBhvr>
                                      <p:to x="100000" y="100000"/>
                                    </p:animScale>
                                    <p:animScale>
                                      <p:cBhvr>
                                        <p:cTn id="43" dur="26">
                                          <p:stCondLst>
                                            <p:cond delay="1312"/>
                                          </p:stCondLst>
                                        </p:cTn>
                                        <p:tgtEl>
                                          <p:spTgt spid="8"/>
                                        </p:tgtEl>
                                      </p:cBhvr>
                                      <p:to x="100000" y="80000"/>
                                    </p:animScale>
                                    <p:animScale>
                                      <p:cBhvr>
                                        <p:cTn id="44" dur="166" decel="50000">
                                          <p:stCondLst>
                                            <p:cond delay="1338"/>
                                          </p:stCondLst>
                                        </p:cTn>
                                        <p:tgtEl>
                                          <p:spTgt spid="8"/>
                                        </p:tgtEl>
                                      </p:cBhvr>
                                      <p:to x="100000" y="100000"/>
                                    </p:animScale>
                                    <p:animScale>
                                      <p:cBhvr>
                                        <p:cTn id="45" dur="26">
                                          <p:stCondLst>
                                            <p:cond delay="1642"/>
                                          </p:stCondLst>
                                        </p:cTn>
                                        <p:tgtEl>
                                          <p:spTgt spid="8"/>
                                        </p:tgtEl>
                                      </p:cBhvr>
                                      <p:to x="100000" y="90000"/>
                                    </p:animScale>
                                    <p:animScale>
                                      <p:cBhvr>
                                        <p:cTn id="46" dur="166" decel="50000">
                                          <p:stCondLst>
                                            <p:cond delay="1668"/>
                                          </p:stCondLst>
                                        </p:cTn>
                                        <p:tgtEl>
                                          <p:spTgt spid="8"/>
                                        </p:tgtEl>
                                      </p:cBhvr>
                                      <p:to x="100000" y="100000"/>
                                    </p:animScale>
                                    <p:animScale>
                                      <p:cBhvr>
                                        <p:cTn id="47" dur="26">
                                          <p:stCondLst>
                                            <p:cond delay="1808"/>
                                          </p:stCondLst>
                                        </p:cTn>
                                        <p:tgtEl>
                                          <p:spTgt spid="8"/>
                                        </p:tgtEl>
                                      </p:cBhvr>
                                      <p:to x="100000" y="95000"/>
                                    </p:animScale>
                                    <p:animScale>
                                      <p:cBhvr>
                                        <p:cTn id="48" dur="166" decel="50000">
                                          <p:stCondLst>
                                            <p:cond delay="1834"/>
                                          </p:stCondLst>
                                        </p:cTn>
                                        <p:tgtEl>
                                          <p:spTgt spid="8"/>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8" grpId="0">
        <p:bldAsOne/>
      </p:bldGraphic>
      <p:bldP spid="9" grpId="0"/>
      <p:bldP spid="7" grpId="0"/>
      <p:bldP spid="11"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contenu 3"/>
          <p:cNvSpPr>
            <a:spLocks noGrp="1"/>
          </p:cNvSpPr>
          <p:nvPr>
            <p:ph sz="quarter" idx="13"/>
          </p:nvPr>
        </p:nvSpPr>
        <p:spPr>
          <a:xfrm>
            <a:off x="228600" y="1528893"/>
            <a:ext cx="11049000" cy="3424107"/>
          </a:xfrm>
        </p:spPr>
        <p:txBody>
          <a:bodyPr>
            <a:noAutofit/>
          </a:bodyPr>
          <a:lstStyle/>
          <a:p>
            <a:pPr algn="r" rtl="1"/>
            <a:r>
              <a:rPr lang="ar-MA" sz="2400" dirty="0" smtClean="0"/>
              <a:t>استنطاق </a:t>
            </a:r>
            <a:r>
              <a:rPr lang="ar-MA" sz="2400" dirty="0" err="1" smtClean="0"/>
              <a:t>افكار</a:t>
            </a:r>
            <a:r>
              <a:rPr lang="ar-MA" sz="2400" dirty="0" smtClean="0"/>
              <a:t> وخلاصات دراسية بحثية وتقديرات الفاعل النقابي  والسياسي والمدني في مختلف المستويات والمواطنين والمواطنات </a:t>
            </a:r>
          </a:p>
          <a:p>
            <a:pPr lvl="1" algn="r" rtl="1"/>
            <a:r>
              <a:rPr lang="ar-MA" sz="2000" dirty="0" smtClean="0"/>
              <a:t>تحديد مستويات تجديد الالتزامات والتعاقدات من اجل التغيير الديمقراطي والعدالة الاجتماعية والحقوق العمالية </a:t>
            </a:r>
          </a:p>
          <a:p>
            <a:pPr algn="r" rtl="1"/>
            <a:r>
              <a:rPr lang="ar-MA" sz="2400" dirty="0" smtClean="0"/>
              <a:t>مقاربات تعتمد </a:t>
            </a:r>
            <a:r>
              <a:rPr lang="ar-MA" sz="2400" b="1" dirty="0" smtClean="0">
                <a:solidFill>
                  <a:srgbClr val="FF0000"/>
                </a:solidFill>
              </a:rPr>
              <a:t>مفهوم </a:t>
            </a:r>
            <a:r>
              <a:rPr lang="ar-MA" sz="2400" b="1" dirty="0" err="1" smtClean="0">
                <a:solidFill>
                  <a:srgbClr val="FF0000"/>
                </a:solidFill>
              </a:rPr>
              <a:t>ازمة</a:t>
            </a:r>
            <a:r>
              <a:rPr lang="ar-MA" sz="2400" b="1" dirty="0" smtClean="0">
                <a:solidFill>
                  <a:srgbClr val="FF0000"/>
                </a:solidFill>
              </a:rPr>
              <a:t> العمل  النقابي في بعدها الكمي والكيفي  والميكانيكي </a:t>
            </a:r>
            <a:r>
              <a:rPr lang="ar-MA" sz="2400" dirty="0" smtClean="0"/>
              <a:t>- تبشر بنهاية مفهوم مجموعات التمثيل النقابي  النقابية </a:t>
            </a:r>
          </a:p>
          <a:p>
            <a:pPr algn="r" rtl="1"/>
            <a:r>
              <a:rPr lang="ar-MA" sz="2400" dirty="0" smtClean="0"/>
              <a:t>مقاربات تعتمد </a:t>
            </a:r>
            <a:r>
              <a:rPr lang="ar-MA" sz="2400" b="1" dirty="0" smtClean="0">
                <a:solidFill>
                  <a:srgbClr val="FF0000"/>
                </a:solidFill>
              </a:rPr>
              <a:t>مفهوم تجديد العمل النقابي في بعدها القيمي والجماعي والعضوي </a:t>
            </a:r>
            <a:r>
              <a:rPr lang="ar-MA" sz="2400" dirty="0" smtClean="0"/>
              <a:t>– تقدم مجالات لتفعيل مفهوم مجموعات التمثيل النقابي العضوي   </a:t>
            </a:r>
            <a:r>
              <a:rPr lang="fr-FR" sz="2400" dirty="0" smtClean="0"/>
              <a:t>collectif </a:t>
            </a:r>
            <a:r>
              <a:rPr lang="fr-FR" sz="2400" dirty="0"/>
              <a:t>organique de </a:t>
            </a:r>
            <a:r>
              <a:rPr lang="fr-FR" sz="2400" dirty="0" smtClean="0"/>
              <a:t>la représentation syndicale</a:t>
            </a:r>
            <a:endParaRPr lang="ar-MA" sz="2400" dirty="0" smtClean="0"/>
          </a:p>
          <a:p>
            <a:pPr lvl="1" algn="r" rtl="1"/>
            <a:r>
              <a:rPr lang="ar-MA" sz="2000" dirty="0" smtClean="0"/>
              <a:t>التحليل الملموس للواقع النقابي الملموس قراءة كونفدرالية </a:t>
            </a:r>
          </a:p>
        </p:txBody>
      </p:sp>
      <p:sp>
        <p:nvSpPr>
          <p:cNvPr id="7" name="ZoneTexte 6"/>
          <p:cNvSpPr txBox="1"/>
          <p:nvPr/>
        </p:nvSpPr>
        <p:spPr>
          <a:xfrm>
            <a:off x="1109133" y="5867400"/>
            <a:ext cx="8839200" cy="646331"/>
          </a:xfrm>
          <a:prstGeom prst="rect">
            <a:avLst/>
          </a:prstGeom>
          <a:noFill/>
        </p:spPr>
        <p:txBody>
          <a:bodyPr wrap="square" rtlCol="0">
            <a:spAutoFit/>
          </a:bodyPr>
          <a:lstStyle/>
          <a:p>
            <a:r>
              <a:rPr lang="fr-FR" dirty="0" smtClean="0"/>
              <a:t>L’analyse quantitative, qualitative et mécanique de la crise de syndicalisme </a:t>
            </a:r>
          </a:p>
          <a:p>
            <a:r>
              <a:rPr lang="fr-FR" dirty="0" smtClean="0"/>
              <a:t>Réflexion sur la revitalisation des valeurs de collectif syndical organique </a:t>
            </a:r>
            <a:endParaRPr lang="fr-FR" dirty="0"/>
          </a:p>
        </p:txBody>
      </p:sp>
      <p:sp>
        <p:nvSpPr>
          <p:cNvPr id="12" name="Flèche vers le bas 11"/>
          <p:cNvSpPr/>
          <p:nvPr/>
        </p:nvSpPr>
        <p:spPr>
          <a:xfrm>
            <a:off x="9448800" y="0"/>
            <a:ext cx="1143000" cy="14478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 name="Rectangle à coins arrondis 12"/>
          <p:cNvSpPr/>
          <p:nvPr/>
        </p:nvSpPr>
        <p:spPr>
          <a:xfrm>
            <a:off x="8001000" y="193595"/>
            <a:ext cx="4038600" cy="478366"/>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ar-MA" sz="2400" dirty="0" smtClean="0"/>
              <a:t>1 . تقديم تمهيدي </a:t>
            </a:r>
            <a:endParaRPr lang="fr-FR" sz="2400" dirty="0"/>
          </a:p>
        </p:txBody>
      </p:sp>
      <p:pic>
        <p:nvPicPr>
          <p:cNvPr id="6" name="Picture 2" descr="C:\Users\User\Desktop\LOGO vide.png"/>
          <p:cNvPicPr>
            <a:picLocks noChangeAspect="1" noChangeArrowheads="1"/>
          </p:cNvPicPr>
          <p:nvPr/>
        </p:nvPicPr>
        <p:blipFill>
          <a:blip r:embed="rId2">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rot="4832455">
            <a:off x="80029" y="-605770"/>
            <a:ext cx="2273125" cy="2273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062555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anim calcmode="lin" valueType="num">
                                      <p:cBhvr additive="base">
                                        <p:cTn id="7"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xEl>
                                              <p:pRg st="3" end="3"/>
                                            </p:txEl>
                                          </p:spTgt>
                                        </p:tgtEl>
                                        <p:attrNameLst>
                                          <p:attrName>style.visibility</p:attrName>
                                        </p:attrNameLst>
                                      </p:cBhvr>
                                      <p:to>
                                        <p:strVal val="visible"/>
                                      </p:to>
                                    </p:set>
                                    <p:anim calcmode="lin" valueType="num">
                                      <p:cBhvr additive="base">
                                        <p:cTn id="13"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5" name="Connecteur droit 14"/>
          <p:cNvCxnSpPr/>
          <p:nvPr/>
        </p:nvCxnSpPr>
        <p:spPr>
          <a:xfrm flipH="1">
            <a:off x="7620000" y="2971800"/>
            <a:ext cx="1981200" cy="3048000"/>
          </a:xfrm>
          <a:prstGeom prst="line">
            <a:avLst/>
          </a:prstGeom>
        </p:spPr>
        <p:style>
          <a:lnRef idx="1">
            <a:schemeClr val="accent1"/>
          </a:lnRef>
          <a:fillRef idx="0">
            <a:schemeClr val="accent1"/>
          </a:fillRef>
          <a:effectRef idx="0">
            <a:schemeClr val="accent1"/>
          </a:effectRef>
          <a:fontRef idx="minor">
            <a:schemeClr val="tx1"/>
          </a:fontRef>
        </p:style>
      </p:cxnSp>
      <p:sp>
        <p:nvSpPr>
          <p:cNvPr id="10" name="Flèche vers le bas 9"/>
          <p:cNvSpPr/>
          <p:nvPr/>
        </p:nvSpPr>
        <p:spPr>
          <a:xfrm>
            <a:off x="9220200" y="0"/>
            <a:ext cx="1143000" cy="14478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aphicFrame>
        <p:nvGraphicFramePr>
          <p:cNvPr id="12" name="Diagramme 11"/>
          <p:cNvGraphicFramePr/>
          <p:nvPr>
            <p:extLst>
              <p:ext uri="{D42A27DB-BD31-4B8C-83A1-F6EECF244321}">
                <p14:modId xmlns:p14="http://schemas.microsoft.com/office/powerpoint/2010/main" val="241838285"/>
              </p:ext>
            </p:extLst>
          </p:nvPr>
        </p:nvGraphicFramePr>
        <p:xfrm>
          <a:off x="8387184" y="2550363"/>
          <a:ext cx="3574674" cy="34694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13" name="Diagramme 12"/>
          <p:cNvGraphicFramePr/>
          <p:nvPr>
            <p:extLst>
              <p:ext uri="{D42A27DB-BD31-4B8C-83A1-F6EECF244321}">
                <p14:modId xmlns:p14="http://schemas.microsoft.com/office/powerpoint/2010/main" val="2101894882"/>
              </p:ext>
            </p:extLst>
          </p:nvPr>
        </p:nvGraphicFramePr>
        <p:xfrm>
          <a:off x="304800" y="220513"/>
          <a:ext cx="7315200" cy="6637487"/>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cxnSp>
        <p:nvCxnSpPr>
          <p:cNvPr id="4" name="Connecteur droit 3"/>
          <p:cNvCxnSpPr/>
          <p:nvPr/>
        </p:nvCxnSpPr>
        <p:spPr>
          <a:xfrm flipH="1" flipV="1">
            <a:off x="7620000" y="1360438"/>
            <a:ext cx="1981200" cy="1611362"/>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Connecteur droit 5"/>
          <p:cNvCxnSpPr/>
          <p:nvPr/>
        </p:nvCxnSpPr>
        <p:spPr>
          <a:xfrm flipH="1">
            <a:off x="7620000" y="2971800"/>
            <a:ext cx="1981200" cy="1143000"/>
          </a:xfrm>
          <a:prstGeom prst="line">
            <a:avLst/>
          </a:prstGeom>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a:off x="8077200" y="1360438"/>
            <a:ext cx="3733800" cy="1437317"/>
          </a:xfrm>
          <a:prstGeom prst="rect">
            <a:avLst/>
          </a:prstGeom>
        </p:spPr>
        <p:txBody>
          <a:bodyPr wrap="square">
            <a:spAutoFit/>
          </a:bodyPr>
          <a:lstStyle/>
          <a:p>
            <a:pPr marL="342900" lvl="0" indent="-342900" algn="just" rtl="1">
              <a:lnSpc>
                <a:spcPct val="115000"/>
              </a:lnSpc>
              <a:spcAft>
                <a:spcPts val="1000"/>
              </a:spcAft>
              <a:buFont typeface="+mj-lt"/>
              <a:buAutoNum type="arabicPeriod"/>
              <a:tabLst>
                <a:tab pos="4312920" algn="l"/>
              </a:tabLst>
            </a:pPr>
            <a:r>
              <a:rPr lang="ar-MA" sz="2000" u="sng" dirty="0">
                <a:latin typeface="Calibri"/>
                <a:ea typeface="Calibri"/>
                <a:cs typeface="Sakkal Majalla"/>
              </a:rPr>
              <a:t>بناء الدولة الديمقراطية</a:t>
            </a:r>
            <a:r>
              <a:rPr lang="ar-MA" sz="2000" dirty="0">
                <a:latin typeface="Calibri"/>
                <a:ea typeface="Calibri"/>
                <a:cs typeface="Sakkal Majalla"/>
              </a:rPr>
              <a:t> ومواجهة الاستبداد  </a:t>
            </a:r>
            <a:r>
              <a:rPr lang="ar-MA" sz="2000" dirty="0" smtClean="0">
                <a:latin typeface="Calibri"/>
                <a:ea typeface="Calibri"/>
                <a:cs typeface="Sakkal Majalla"/>
              </a:rPr>
              <a:t>السياسي .  </a:t>
            </a:r>
            <a:r>
              <a:rPr lang="ar-MA" sz="2000" dirty="0">
                <a:latin typeface="Calibri"/>
                <a:ea typeface="Calibri"/>
                <a:cs typeface="Sakkal Majalla"/>
              </a:rPr>
              <a:t>وتقوم على </a:t>
            </a:r>
            <a:r>
              <a:rPr lang="ar-MA" sz="3600" b="1" dirty="0" smtClean="0">
                <a:solidFill>
                  <a:srgbClr val="FF0000"/>
                </a:solidFill>
                <a:latin typeface="Calibri"/>
                <a:ea typeface="Calibri"/>
                <a:cs typeface="Sakkal Majalla"/>
              </a:rPr>
              <a:t>3</a:t>
            </a:r>
            <a:r>
              <a:rPr lang="ar-MA" sz="2000" dirty="0" smtClean="0">
                <a:latin typeface="Calibri"/>
                <a:ea typeface="Calibri"/>
                <a:cs typeface="Sakkal Majalla"/>
              </a:rPr>
              <a:t> </a:t>
            </a:r>
            <a:r>
              <a:rPr lang="ar-MA" sz="2000" dirty="0">
                <a:latin typeface="Calibri"/>
                <a:ea typeface="Calibri"/>
                <a:cs typeface="Sakkal Majalla"/>
              </a:rPr>
              <a:t>مرتكزات في المنظور الكونفدرالي </a:t>
            </a:r>
            <a:endParaRPr lang="fr-FR" dirty="0">
              <a:latin typeface="Calibri"/>
              <a:ea typeface="Calibri"/>
              <a:cs typeface="Arial"/>
            </a:endParaRPr>
          </a:p>
        </p:txBody>
      </p:sp>
      <p:sp>
        <p:nvSpPr>
          <p:cNvPr id="17" name="Rectangle à coins arrondis 16"/>
          <p:cNvSpPr/>
          <p:nvPr/>
        </p:nvSpPr>
        <p:spPr>
          <a:xfrm>
            <a:off x="8610600" y="220513"/>
            <a:ext cx="3276600" cy="770087"/>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ar-MA" sz="2400" dirty="0" smtClean="0"/>
              <a:t>3 . مرتكزات الرؤية السياسية</a:t>
            </a:r>
          </a:p>
          <a:p>
            <a:pPr algn="r"/>
            <a:r>
              <a:rPr lang="ar-MA" sz="2400" dirty="0" smtClean="0"/>
              <a:t> للاستراتيجية الكونفدرالية </a:t>
            </a:r>
            <a:endParaRPr lang="fr-FR" sz="2400" dirty="0"/>
          </a:p>
        </p:txBody>
      </p:sp>
      <p:pic>
        <p:nvPicPr>
          <p:cNvPr id="11" name="Picture 2" descr="C:\Users\User\Desktop\LOGO vide.png"/>
          <p:cNvPicPr>
            <a:picLocks noChangeAspect="1" noChangeArrowheads="1"/>
          </p:cNvPicPr>
          <p:nvPr/>
        </p:nvPicPr>
        <p:blipFill>
          <a:blip r:embed="rId12">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rot="3789301">
            <a:off x="7711719" y="5267561"/>
            <a:ext cx="2273125" cy="2273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17109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ppt_x"/>
                                          </p:val>
                                        </p:tav>
                                        <p:tav tm="100000">
                                          <p:val>
                                            <p:strVal val="#ppt_x"/>
                                          </p:val>
                                        </p:tav>
                                      </p:tavLst>
                                    </p:anim>
                                    <p:anim calcmode="lin" valueType="num">
                                      <p:cBhvr additive="base">
                                        <p:cTn id="8" dur="500" fill="hold"/>
                                        <p:tgtEl>
                                          <p:spTgt spid="16"/>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500" fill="hold"/>
                                        <p:tgtEl>
                                          <p:spTgt spid="12"/>
                                        </p:tgtEl>
                                        <p:attrNameLst>
                                          <p:attrName>ppt_x</p:attrName>
                                        </p:attrNameLst>
                                      </p:cBhvr>
                                      <p:tavLst>
                                        <p:tav tm="0">
                                          <p:val>
                                            <p:strVal val="#ppt_x"/>
                                          </p:val>
                                        </p:tav>
                                        <p:tav tm="100000">
                                          <p:val>
                                            <p:strVal val="#ppt_x"/>
                                          </p:val>
                                        </p:tav>
                                      </p:tavLst>
                                    </p:anim>
                                    <p:anim calcmode="lin" valueType="num">
                                      <p:cBhvr additive="base">
                                        <p:cTn id="12"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6" presetClass="entr" presetSubtype="0"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wipe(down)">
                                      <p:cBhvr>
                                        <p:cTn id="17" dur="580">
                                          <p:stCondLst>
                                            <p:cond delay="0"/>
                                          </p:stCondLst>
                                        </p:cTn>
                                        <p:tgtEl>
                                          <p:spTgt spid="13"/>
                                        </p:tgtEl>
                                      </p:cBhvr>
                                    </p:animEffect>
                                    <p:anim calcmode="lin" valueType="num">
                                      <p:cBhvr>
                                        <p:cTn id="18" dur="1822" tmFilter="0,0; 0.14,0.36; 0.43,0.73; 0.71,0.91; 1.0,1.0">
                                          <p:stCondLst>
                                            <p:cond delay="0"/>
                                          </p:stCondLst>
                                        </p:cTn>
                                        <p:tgtEl>
                                          <p:spTgt spid="13"/>
                                        </p:tgtEl>
                                        <p:attrNameLst>
                                          <p:attrName>ppt_x</p:attrName>
                                        </p:attrNameLst>
                                      </p:cBhvr>
                                      <p:tavLst>
                                        <p:tav tm="0">
                                          <p:val>
                                            <p:strVal val="#ppt_x-0.25"/>
                                          </p:val>
                                        </p:tav>
                                        <p:tav tm="100000">
                                          <p:val>
                                            <p:strVal val="#ppt_x"/>
                                          </p:val>
                                        </p:tav>
                                      </p:tavLst>
                                    </p:anim>
                                    <p:anim calcmode="lin" valueType="num">
                                      <p:cBhvr>
                                        <p:cTn id="19" dur="664" tmFilter="0.0,0.0; 0.25,0.07; 0.50,0.2; 0.75,0.467; 1.0,1.0">
                                          <p:stCondLst>
                                            <p:cond delay="0"/>
                                          </p:stCondLst>
                                        </p:cTn>
                                        <p:tgtEl>
                                          <p:spTgt spid="13"/>
                                        </p:tgtEl>
                                        <p:attrNameLst>
                                          <p:attrName>ppt_y</p:attrName>
                                        </p:attrNameLst>
                                      </p:cBhvr>
                                      <p:tavLst>
                                        <p:tav tm="0" fmla="#ppt_y-sin(pi*$)/3">
                                          <p:val>
                                            <p:fltVal val="0.5"/>
                                          </p:val>
                                        </p:tav>
                                        <p:tav tm="100000">
                                          <p:val>
                                            <p:fltVal val="1"/>
                                          </p:val>
                                        </p:tav>
                                      </p:tavLst>
                                    </p:anim>
                                    <p:anim calcmode="lin" valueType="num">
                                      <p:cBhvr>
                                        <p:cTn id="20" dur="664" tmFilter="0, 0; 0.125,0.2665; 0.25,0.4; 0.375,0.465; 0.5,0.5;  0.625,0.535; 0.75,0.6; 0.875,0.7335; 1,1">
                                          <p:stCondLst>
                                            <p:cond delay="664"/>
                                          </p:stCondLst>
                                        </p:cTn>
                                        <p:tgtEl>
                                          <p:spTgt spid="13"/>
                                        </p:tgtEl>
                                        <p:attrNameLst>
                                          <p:attrName>ppt_y</p:attrName>
                                        </p:attrNameLst>
                                      </p:cBhvr>
                                      <p:tavLst>
                                        <p:tav tm="0" fmla="#ppt_y-sin(pi*$)/9">
                                          <p:val>
                                            <p:fltVal val="0"/>
                                          </p:val>
                                        </p:tav>
                                        <p:tav tm="100000">
                                          <p:val>
                                            <p:fltVal val="1"/>
                                          </p:val>
                                        </p:tav>
                                      </p:tavLst>
                                    </p:anim>
                                    <p:anim calcmode="lin" valueType="num">
                                      <p:cBhvr>
                                        <p:cTn id="21" dur="332" tmFilter="0, 0; 0.125,0.2665; 0.25,0.4; 0.375,0.465; 0.5,0.5;  0.625,0.535; 0.75,0.6; 0.875,0.7335; 1,1">
                                          <p:stCondLst>
                                            <p:cond delay="1324"/>
                                          </p:stCondLst>
                                        </p:cTn>
                                        <p:tgtEl>
                                          <p:spTgt spid="13"/>
                                        </p:tgtEl>
                                        <p:attrNameLst>
                                          <p:attrName>ppt_y</p:attrName>
                                        </p:attrNameLst>
                                      </p:cBhvr>
                                      <p:tavLst>
                                        <p:tav tm="0" fmla="#ppt_y-sin(pi*$)/27">
                                          <p:val>
                                            <p:fltVal val="0"/>
                                          </p:val>
                                        </p:tav>
                                        <p:tav tm="100000">
                                          <p:val>
                                            <p:fltVal val="1"/>
                                          </p:val>
                                        </p:tav>
                                      </p:tavLst>
                                    </p:anim>
                                    <p:anim calcmode="lin" valueType="num">
                                      <p:cBhvr>
                                        <p:cTn id="22" dur="164" tmFilter="0, 0; 0.125,0.2665; 0.25,0.4; 0.375,0.465; 0.5,0.5;  0.625,0.535; 0.75,0.6; 0.875,0.7335; 1,1">
                                          <p:stCondLst>
                                            <p:cond delay="1656"/>
                                          </p:stCondLst>
                                        </p:cTn>
                                        <p:tgtEl>
                                          <p:spTgt spid="13"/>
                                        </p:tgtEl>
                                        <p:attrNameLst>
                                          <p:attrName>ppt_y</p:attrName>
                                        </p:attrNameLst>
                                      </p:cBhvr>
                                      <p:tavLst>
                                        <p:tav tm="0" fmla="#ppt_y-sin(pi*$)/81">
                                          <p:val>
                                            <p:fltVal val="0"/>
                                          </p:val>
                                        </p:tav>
                                        <p:tav tm="100000">
                                          <p:val>
                                            <p:fltVal val="1"/>
                                          </p:val>
                                        </p:tav>
                                      </p:tavLst>
                                    </p:anim>
                                    <p:animScale>
                                      <p:cBhvr>
                                        <p:cTn id="23" dur="26">
                                          <p:stCondLst>
                                            <p:cond delay="650"/>
                                          </p:stCondLst>
                                        </p:cTn>
                                        <p:tgtEl>
                                          <p:spTgt spid="13"/>
                                        </p:tgtEl>
                                      </p:cBhvr>
                                      <p:to x="100000" y="60000"/>
                                    </p:animScale>
                                    <p:animScale>
                                      <p:cBhvr>
                                        <p:cTn id="24" dur="166" decel="50000">
                                          <p:stCondLst>
                                            <p:cond delay="676"/>
                                          </p:stCondLst>
                                        </p:cTn>
                                        <p:tgtEl>
                                          <p:spTgt spid="13"/>
                                        </p:tgtEl>
                                      </p:cBhvr>
                                      <p:to x="100000" y="100000"/>
                                    </p:animScale>
                                    <p:animScale>
                                      <p:cBhvr>
                                        <p:cTn id="25" dur="26">
                                          <p:stCondLst>
                                            <p:cond delay="1312"/>
                                          </p:stCondLst>
                                        </p:cTn>
                                        <p:tgtEl>
                                          <p:spTgt spid="13"/>
                                        </p:tgtEl>
                                      </p:cBhvr>
                                      <p:to x="100000" y="80000"/>
                                    </p:animScale>
                                    <p:animScale>
                                      <p:cBhvr>
                                        <p:cTn id="26" dur="166" decel="50000">
                                          <p:stCondLst>
                                            <p:cond delay="1338"/>
                                          </p:stCondLst>
                                        </p:cTn>
                                        <p:tgtEl>
                                          <p:spTgt spid="13"/>
                                        </p:tgtEl>
                                      </p:cBhvr>
                                      <p:to x="100000" y="100000"/>
                                    </p:animScale>
                                    <p:animScale>
                                      <p:cBhvr>
                                        <p:cTn id="27" dur="26">
                                          <p:stCondLst>
                                            <p:cond delay="1642"/>
                                          </p:stCondLst>
                                        </p:cTn>
                                        <p:tgtEl>
                                          <p:spTgt spid="13"/>
                                        </p:tgtEl>
                                      </p:cBhvr>
                                      <p:to x="100000" y="90000"/>
                                    </p:animScale>
                                    <p:animScale>
                                      <p:cBhvr>
                                        <p:cTn id="28" dur="166" decel="50000">
                                          <p:stCondLst>
                                            <p:cond delay="1668"/>
                                          </p:stCondLst>
                                        </p:cTn>
                                        <p:tgtEl>
                                          <p:spTgt spid="13"/>
                                        </p:tgtEl>
                                      </p:cBhvr>
                                      <p:to x="100000" y="100000"/>
                                    </p:animScale>
                                    <p:animScale>
                                      <p:cBhvr>
                                        <p:cTn id="29" dur="26">
                                          <p:stCondLst>
                                            <p:cond delay="1808"/>
                                          </p:stCondLst>
                                        </p:cTn>
                                        <p:tgtEl>
                                          <p:spTgt spid="13"/>
                                        </p:tgtEl>
                                      </p:cBhvr>
                                      <p:to x="100000" y="95000"/>
                                    </p:animScale>
                                    <p:animScale>
                                      <p:cBhvr>
                                        <p:cTn id="30" dur="166" decel="50000">
                                          <p:stCondLst>
                                            <p:cond delay="1834"/>
                                          </p:stCondLst>
                                        </p:cTn>
                                        <p:tgtEl>
                                          <p:spTgt spid="13"/>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2" grpId="0">
        <p:bldAsOne/>
      </p:bldGraphic>
      <p:bldGraphic spid="13" grpId="0">
        <p:bldAsOne/>
      </p:bldGraphic>
      <p:bldP spid="16"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913775" y="618517"/>
            <a:ext cx="10364451" cy="829283"/>
          </a:xfrm>
        </p:spPr>
        <p:txBody>
          <a:bodyPr>
            <a:normAutofit/>
          </a:bodyPr>
          <a:lstStyle/>
          <a:p>
            <a:r>
              <a:rPr lang="fr-FR" sz="2400" dirty="0">
                <a:solidFill>
                  <a:schemeClr val="bg1">
                    <a:lumMod val="50000"/>
                  </a:schemeClr>
                </a:solidFill>
                <a:effectLst>
                  <a:outerShdw blurRad="38100" dist="38100" dir="2700000" algn="tl">
                    <a:srgbClr val="000000">
                      <a:alpha val="43137"/>
                    </a:srgbClr>
                  </a:outerShdw>
                </a:effectLst>
              </a:rPr>
              <a:t/>
            </a:r>
            <a:br>
              <a:rPr lang="fr-FR" sz="2400" dirty="0">
                <a:solidFill>
                  <a:schemeClr val="bg1">
                    <a:lumMod val="50000"/>
                  </a:schemeClr>
                </a:solidFill>
                <a:effectLst>
                  <a:outerShdw blurRad="38100" dist="38100" dir="2700000" algn="tl">
                    <a:srgbClr val="000000">
                      <a:alpha val="43137"/>
                    </a:srgbClr>
                  </a:outerShdw>
                </a:effectLst>
              </a:rPr>
            </a:br>
            <a:endParaRPr lang="fr-FR" sz="2400" dirty="0">
              <a:solidFill>
                <a:schemeClr val="bg1">
                  <a:lumMod val="50000"/>
                </a:schemeClr>
              </a:solidFill>
              <a:effectLst>
                <a:outerShdw blurRad="38100" dist="38100" dir="2700000" algn="tl">
                  <a:srgbClr val="000000">
                    <a:alpha val="43137"/>
                  </a:srgbClr>
                </a:outerShdw>
              </a:effectLst>
            </a:endParaRPr>
          </a:p>
        </p:txBody>
      </p:sp>
      <p:sp>
        <p:nvSpPr>
          <p:cNvPr id="10" name="Flèche vers le bas 9"/>
          <p:cNvSpPr/>
          <p:nvPr/>
        </p:nvSpPr>
        <p:spPr>
          <a:xfrm>
            <a:off x="8991600" y="0"/>
            <a:ext cx="1143000" cy="14478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aphicFrame>
        <p:nvGraphicFramePr>
          <p:cNvPr id="12" name="Diagramme 11"/>
          <p:cNvGraphicFramePr/>
          <p:nvPr>
            <p:extLst>
              <p:ext uri="{D42A27DB-BD31-4B8C-83A1-F6EECF244321}">
                <p14:modId xmlns:p14="http://schemas.microsoft.com/office/powerpoint/2010/main" val="3426595716"/>
              </p:ext>
            </p:extLst>
          </p:nvPr>
        </p:nvGraphicFramePr>
        <p:xfrm>
          <a:off x="8387184" y="2855163"/>
          <a:ext cx="3574674" cy="34694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14" name="Diagramme 13"/>
          <p:cNvGraphicFramePr/>
          <p:nvPr>
            <p:extLst>
              <p:ext uri="{D42A27DB-BD31-4B8C-83A1-F6EECF244321}">
                <p14:modId xmlns:p14="http://schemas.microsoft.com/office/powerpoint/2010/main" val="3427497547"/>
              </p:ext>
            </p:extLst>
          </p:nvPr>
        </p:nvGraphicFramePr>
        <p:xfrm>
          <a:off x="304800" y="525313"/>
          <a:ext cx="7239000" cy="6180287"/>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16" name="Rectangle 15"/>
          <p:cNvSpPr/>
          <p:nvPr/>
        </p:nvSpPr>
        <p:spPr>
          <a:xfrm>
            <a:off x="7853784" y="1295400"/>
            <a:ext cx="4185816" cy="1791260"/>
          </a:xfrm>
          <a:prstGeom prst="rect">
            <a:avLst/>
          </a:prstGeom>
        </p:spPr>
        <p:txBody>
          <a:bodyPr wrap="square">
            <a:spAutoFit/>
          </a:bodyPr>
          <a:lstStyle/>
          <a:p>
            <a:pPr lvl="0" algn="just" rtl="1">
              <a:lnSpc>
                <a:spcPct val="115000"/>
              </a:lnSpc>
              <a:spcAft>
                <a:spcPts val="1000"/>
              </a:spcAft>
              <a:tabLst>
                <a:tab pos="4312920" algn="l"/>
              </a:tabLst>
            </a:pPr>
            <a:r>
              <a:rPr lang="ar-MA" sz="2000" u="sng" dirty="0" smtClean="0">
                <a:latin typeface="Calibri"/>
                <a:ea typeface="Calibri"/>
                <a:cs typeface="Sakkal Majalla"/>
              </a:rPr>
              <a:t>2 . تشييد </a:t>
            </a:r>
            <a:r>
              <a:rPr lang="ar-MA" sz="2000" u="sng" dirty="0">
                <a:latin typeface="Calibri"/>
                <a:ea typeface="Calibri"/>
                <a:cs typeface="Sakkal Majalla"/>
              </a:rPr>
              <a:t>اقتصاد التنمية</a:t>
            </a:r>
            <a:r>
              <a:rPr lang="ar-MA" sz="2000" dirty="0">
                <a:latin typeface="Calibri"/>
                <a:ea typeface="Calibri"/>
                <a:cs typeface="Sakkal Majalla"/>
              </a:rPr>
              <a:t>  يكون في خدمة المجتمع والإنسان، ومواجهة الفساد والريع  والتحكم  الاقتصادي القائم على النموذج الواحد. ويقوم على </a:t>
            </a:r>
            <a:r>
              <a:rPr lang="ar-MA" sz="3600" b="1" dirty="0">
                <a:solidFill>
                  <a:srgbClr val="FF0000"/>
                </a:solidFill>
                <a:effectLst>
                  <a:outerShdw blurRad="38100" dist="38100" dir="2700000" algn="tl">
                    <a:srgbClr val="000000">
                      <a:alpha val="43137"/>
                    </a:srgbClr>
                  </a:outerShdw>
                </a:effectLst>
                <a:latin typeface="Calibri"/>
                <a:ea typeface="Calibri"/>
                <a:cs typeface="Sakkal Majalla"/>
              </a:rPr>
              <a:t>3</a:t>
            </a:r>
            <a:r>
              <a:rPr lang="ar-MA" sz="2000" dirty="0">
                <a:latin typeface="Calibri"/>
                <a:ea typeface="Calibri"/>
                <a:cs typeface="Sakkal Majalla"/>
              </a:rPr>
              <a:t> مرتكزات في المنظور الكونفدرالي </a:t>
            </a:r>
            <a:endParaRPr lang="fr-FR" dirty="0">
              <a:latin typeface="Calibri"/>
              <a:ea typeface="Calibri"/>
              <a:cs typeface="Arial"/>
            </a:endParaRPr>
          </a:p>
        </p:txBody>
      </p:sp>
      <p:cxnSp>
        <p:nvCxnSpPr>
          <p:cNvPr id="5" name="Connecteur droit 4"/>
          <p:cNvCxnSpPr/>
          <p:nvPr/>
        </p:nvCxnSpPr>
        <p:spPr>
          <a:xfrm flipH="1" flipV="1">
            <a:off x="7543800" y="2049452"/>
            <a:ext cx="3276600" cy="2522548"/>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Connecteur droit 7"/>
          <p:cNvCxnSpPr>
            <a:endCxn id="14" idx="3"/>
          </p:cNvCxnSpPr>
          <p:nvPr/>
        </p:nvCxnSpPr>
        <p:spPr>
          <a:xfrm flipH="1" flipV="1">
            <a:off x="7543800" y="3615456"/>
            <a:ext cx="3276600" cy="956544"/>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Connecteur droit 16"/>
          <p:cNvCxnSpPr/>
          <p:nvPr/>
        </p:nvCxnSpPr>
        <p:spPr>
          <a:xfrm flipH="1">
            <a:off x="7543800" y="4572000"/>
            <a:ext cx="3276600" cy="1295400"/>
          </a:xfrm>
          <a:prstGeom prst="line">
            <a:avLst/>
          </a:prstGeom>
        </p:spPr>
        <p:style>
          <a:lnRef idx="1">
            <a:schemeClr val="accent1"/>
          </a:lnRef>
          <a:fillRef idx="0">
            <a:schemeClr val="accent1"/>
          </a:fillRef>
          <a:effectRef idx="0">
            <a:schemeClr val="accent1"/>
          </a:effectRef>
          <a:fontRef idx="minor">
            <a:schemeClr val="tx1"/>
          </a:fontRef>
        </p:style>
      </p:cxnSp>
      <p:sp>
        <p:nvSpPr>
          <p:cNvPr id="11" name="Rectangle à coins arrondis 10"/>
          <p:cNvSpPr/>
          <p:nvPr/>
        </p:nvSpPr>
        <p:spPr>
          <a:xfrm>
            <a:off x="8610600" y="220513"/>
            <a:ext cx="3276600" cy="770087"/>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ar-MA" sz="2400" dirty="0" smtClean="0"/>
              <a:t>3 . مرتكزات الرؤية السياسية</a:t>
            </a:r>
          </a:p>
          <a:p>
            <a:pPr algn="r"/>
            <a:r>
              <a:rPr lang="ar-MA" sz="2400" dirty="0" smtClean="0"/>
              <a:t> للاستراتيجية الكونفدرالية </a:t>
            </a:r>
            <a:endParaRPr lang="fr-FR" sz="2400" dirty="0"/>
          </a:p>
        </p:txBody>
      </p:sp>
      <p:pic>
        <p:nvPicPr>
          <p:cNvPr id="13" name="Picture 2" descr="C:\Users\User\Desktop\LOGO vide.png"/>
          <p:cNvPicPr>
            <a:picLocks noChangeAspect="1" noChangeArrowheads="1"/>
          </p:cNvPicPr>
          <p:nvPr/>
        </p:nvPicPr>
        <p:blipFill>
          <a:blip r:embed="rId12">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rot="3789301">
            <a:off x="7585014" y="5188038"/>
            <a:ext cx="2273125" cy="2273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28379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ppt_x"/>
                                          </p:val>
                                        </p:tav>
                                        <p:tav tm="100000">
                                          <p:val>
                                            <p:strVal val="#ppt_x"/>
                                          </p:val>
                                        </p:tav>
                                      </p:tavLst>
                                    </p:anim>
                                    <p:anim calcmode="lin" valueType="num">
                                      <p:cBhvr additive="base">
                                        <p:cTn id="8" dur="500" fill="hold"/>
                                        <p:tgtEl>
                                          <p:spTgt spid="16"/>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500" fill="hold"/>
                                        <p:tgtEl>
                                          <p:spTgt spid="12"/>
                                        </p:tgtEl>
                                        <p:attrNameLst>
                                          <p:attrName>ppt_x</p:attrName>
                                        </p:attrNameLst>
                                      </p:cBhvr>
                                      <p:tavLst>
                                        <p:tav tm="0">
                                          <p:val>
                                            <p:strVal val="#ppt_x"/>
                                          </p:val>
                                        </p:tav>
                                        <p:tav tm="100000">
                                          <p:val>
                                            <p:strVal val="#ppt_x"/>
                                          </p:val>
                                        </p:tav>
                                      </p:tavLst>
                                    </p:anim>
                                    <p:anim calcmode="lin" valueType="num">
                                      <p:cBhvr additive="base">
                                        <p:cTn id="12"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6" presetClass="entr" presetSubtype="0" fill="hold" grpId="0"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wipe(down)">
                                      <p:cBhvr>
                                        <p:cTn id="17" dur="580">
                                          <p:stCondLst>
                                            <p:cond delay="0"/>
                                          </p:stCondLst>
                                        </p:cTn>
                                        <p:tgtEl>
                                          <p:spTgt spid="14"/>
                                        </p:tgtEl>
                                      </p:cBhvr>
                                    </p:animEffect>
                                    <p:anim calcmode="lin" valueType="num">
                                      <p:cBhvr>
                                        <p:cTn id="18" dur="1822" tmFilter="0,0; 0.14,0.36; 0.43,0.73; 0.71,0.91; 1.0,1.0">
                                          <p:stCondLst>
                                            <p:cond delay="0"/>
                                          </p:stCondLst>
                                        </p:cTn>
                                        <p:tgtEl>
                                          <p:spTgt spid="14"/>
                                        </p:tgtEl>
                                        <p:attrNameLst>
                                          <p:attrName>ppt_x</p:attrName>
                                        </p:attrNameLst>
                                      </p:cBhvr>
                                      <p:tavLst>
                                        <p:tav tm="0">
                                          <p:val>
                                            <p:strVal val="#ppt_x-0.25"/>
                                          </p:val>
                                        </p:tav>
                                        <p:tav tm="100000">
                                          <p:val>
                                            <p:strVal val="#ppt_x"/>
                                          </p:val>
                                        </p:tav>
                                      </p:tavLst>
                                    </p:anim>
                                    <p:anim calcmode="lin" valueType="num">
                                      <p:cBhvr>
                                        <p:cTn id="19" dur="664" tmFilter="0.0,0.0; 0.25,0.07; 0.50,0.2; 0.75,0.467; 1.0,1.0">
                                          <p:stCondLst>
                                            <p:cond delay="0"/>
                                          </p:stCondLst>
                                        </p:cTn>
                                        <p:tgtEl>
                                          <p:spTgt spid="14"/>
                                        </p:tgtEl>
                                        <p:attrNameLst>
                                          <p:attrName>ppt_y</p:attrName>
                                        </p:attrNameLst>
                                      </p:cBhvr>
                                      <p:tavLst>
                                        <p:tav tm="0" fmla="#ppt_y-sin(pi*$)/3">
                                          <p:val>
                                            <p:fltVal val="0.5"/>
                                          </p:val>
                                        </p:tav>
                                        <p:tav tm="100000">
                                          <p:val>
                                            <p:fltVal val="1"/>
                                          </p:val>
                                        </p:tav>
                                      </p:tavLst>
                                    </p:anim>
                                    <p:anim calcmode="lin" valueType="num">
                                      <p:cBhvr>
                                        <p:cTn id="20" dur="664" tmFilter="0, 0; 0.125,0.2665; 0.25,0.4; 0.375,0.465; 0.5,0.5;  0.625,0.535; 0.75,0.6; 0.875,0.7335; 1,1">
                                          <p:stCondLst>
                                            <p:cond delay="664"/>
                                          </p:stCondLst>
                                        </p:cTn>
                                        <p:tgtEl>
                                          <p:spTgt spid="14"/>
                                        </p:tgtEl>
                                        <p:attrNameLst>
                                          <p:attrName>ppt_y</p:attrName>
                                        </p:attrNameLst>
                                      </p:cBhvr>
                                      <p:tavLst>
                                        <p:tav tm="0" fmla="#ppt_y-sin(pi*$)/9">
                                          <p:val>
                                            <p:fltVal val="0"/>
                                          </p:val>
                                        </p:tav>
                                        <p:tav tm="100000">
                                          <p:val>
                                            <p:fltVal val="1"/>
                                          </p:val>
                                        </p:tav>
                                      </p:tavLst>
                                    </p:anim>
                                    <p:anim calcmode="lin" valueType="num">
                                      <p:cBhvr>
                                        <p:cTn id="21" dur="332" tmFilter="0, 0; 0.125,0.2665; 0.25,0.4; 0.375,0.465; 0.5,0.5;  0.625,0.535; 0.75,0.6; 0.875,0.7335; 1,1">
                                          <p:stCondLst>
                                            <p:cond delay="1324"/>
                                          </p:stCondLst>
                                        </p:cTn>
                                        <p:tgtEl>
                                          <p:spTgt spid="14"/>
                                        </p:tgtEl>
                                        <p:attrNameLst>
                                          <p:attrName>ppt_y</p:attrName>
                                        </p:attrNameLst>
                                      </p:cBhvr>
                                      <p:tavLst>
                                        <p:tav tm="0" fmla="#ppt_y-sin(pi*$)/27">
                                          <p:val>
                                            <p:fltVal val="0"/>
                                          </p:val>
                                        </p:tav>
                                        <p:tav tm="100000">
                                          <p:val>
                                            <p:fltVal val="1"/>
                                          </p:val>
                                        </p:tav>
                                      </p:tavLst>
                                    </p:anim>
                                    <p:anim calcmode="lin" valueType="num">
                                      <p:cBhvr>
                                        <p:cTn id="22" dur="164" tmFilter="0, 0; 0.125,0.2665; 0.25,0.4; 0.375,0.465; 0.5,0.5;  0.625,0.535; 0.75,0.6; 0.875,0.7335; 1,1">
                                          <p:stCondLst>
                                            <p:cond delay="1656"/>
                                          </p:stCondLst>
                                        </p:cTn>
                                        <p:tgtEl>
                                          <p:spTgt spid="14"/>
                                        </p:tgtEl>
                                        <p:attrNameLst>
                                          <p:attrName>ppt_y</p:attrName>
                                        </p:attrNameLst>
                                      </p:cBhvr>
                                      <p:tavLst>
                                        <p:tav tm="0" fmla="#ppt_y-sin(pi*$)/81">
                                          <p:val>
                                            <p:fltVal val="0"/>
                                          </p:val>
                                        </p:tav>
                                        <p:tav tm="100000">
                                          <p:val>
                                            <p:fltVal val="1"/>
                                          </p:val>
                                        </p:tav>
                                      </p:tavLst>
                                    </p:anim>
                                    <p:animScale>
                                      <p:cBhvr>
                                        <p:cTn id="23" dur="26">
                                          <p:stCondLst>
                                            <p:cond delay="650"/>
                                          </p:stCondLst>
                                        </p:cTn>
                                        <p:tgtEl>
                                          <p:spTgt spid="14"/>
                                        </p:tgtEl>
                                      </p:cBhvr>
                                      <p:to x="100000" y="60000"/>
                                    </p:animScale>
                                    <p:animScale>
                                      <p:cBhvr>
                                        <p:cTn id="24" dur="166" decel="50000">
                                          <p:stCondLst>
                                            <p:cond delay="676"/>
                                          </p:stCondLst>
                                        </p:cTn>
                                        <p:tgtEl>
                                          <p:spTgt spid="14"/>
                                        </p:tgtEl>
                                      </p:cBhvr>
                                      <p:to x="100000" y="100000"/>
                                    </p:animScale>
                                    <p:animScale>
                                      <p:cBhvr>
                                        <p:cTn id="25" dur="26">
                                          <p:stCondLst>
                                            <p:cond delay="1312"/>
                                          </p:stCondLst>
                                        </p:cTn>
                                        <p:tgtEl>
                                          <p:spTgt spid="14"/>
                                        </p:tgtEl>
                                      </p:cBhvr>
                                      <p:to x="100000" y="80000"/>
                                    </p:animScale>
                                    <p:animScale>
                                      <p:cBhvr>
                                        <p:cTn id="26" dur="166" decel="50000">
                                          <p:stCondLst>
                                            <p:cond delay="1338"/>
                                          </p:stCondLst>
                                        </p:cTn>
                                        <p:tgtEl>
                                          <p:spTgt spid="14"/>
                                        </p:tgtEl>
                                      </p:cBhvr>
                                      <p:to x="100000" y="100000"/>
                                    </p:animScale>
                                    <p:animScale>
                                      <p:cBhvr>
                                        <p:cTn id="27" dur="26">
                                          <p:stCondLst>
                                            <p:cond delay="1642"/>
                                          </p:stCondLst>
                                        </p:cTn>
                                        <p:tgtEl>
                                          <p:spTgt spid="14"/>
                                        </p:tgtEl>
                                      </p:cBhvr>
                                      <p:to x="100000" y="90000"/>
                                    </p:animScale>
                                    <p:animScale>
                                      <p:cBhvr>
                                        <p:cTn id="28" dur="166" decel="50000">
                                          <p:stCondLst>
                                            <p:cond delay="1668"/>
                                          </p:stCondLst>
                                        </p:cTn>
                                        <p:tgtEl>
                                          <p:spTgt spid="14"/>
                                        </p:tgtEl>
                                      </p:cBhvr>
                                      <p:to x="100000" y="100000"/>
                                    </p:animScale>
                                    <p:animScale>
                                      <p:cBhvr>
                                        <p:cTn id="29" dur="26">
                                          <p:stCondLst>
                                            <p:cond delay="1808"/>
                                          </p:stCondLst>
                                        </p:cTn>
                                        <p:tgtEl>
                                          <p:spTgt spid="14"/>
                                        </p:tgtEl>
                                      </p:cBhvr>
                                      <p:to x="100000" y="95000"/>
                                    </p:animScale>
                                    <p:animScale>
                                      <p:cBhvr>
                                        <p:cTn id="30" dur="166" decel="50000">
                                          <p:stCondLst>
                                            <p:cond delay="1834"/>
                                          </p:stCondLst>
                                        </p:cTn>
                                        <p:tgtEl>
                                          <p:spTgt spid="14"/>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2" grpId="0">
        <p:bldAsOne/>
      </p:bldGraphic>
      <p:bldGraphic spid="14" grpId="0">
        <p:bldAsOne/>
      </p:bldGraphic>
      <p:bldP spid="16"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Connecteur droit 3"/>
          <p:cNvCxnSpPr/>
          <p:nvPr/>
        </p:nvCxnSpPr>
        <p:spPr>
          <a:xfrm flipH="1" flipV="1">
            <a:off x="7772400" y="1905000"/>
            <a:ext cx="1752600" cy="3505201"/>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Connecteur droit 6"/>
          <p:cNvCxnSpPr>
            <a:endCxn id="13" idx="3"/>
          </p:cNvCxnSpPr>
          <p:nvPr/>
        </p:nvCxnSpPr>
        <p:spPr>
          <a:xfrm flipH="1" flipV="1">
            <a:off x="7848600" y="3386856"/>
            <a:ext cx="1676400" cy="2023344"/>
          </a:xfrm>
          <a:prstGeom prst="line">
            <a:avLst/>
          </a:prstGeom>
        </p:spPr>
        <p:style>
          <a:lnRef idx="1">
            <a:schemeClr val="accent1"/>
          </a:lnRef>
          <a:fillRef idx="0">
            <a:schemeClr val="accent1"/>
          </a:fillRef>
          <a:effectRef idx="0">
            <a:schemeClr val="accent1"/>
          </a:effectRef>
          <a:fontRef idx="minor">
            <a:schemeClr val="tx1"/>
          </a:fontRef>
        </p:style>
      </p:cxnSp>
      <p:sp>
        <p:nvSpPr>
          <p:cNvPr id="2" name="Titre 1"/>
          <p:cNvSpPr>
            <a:spLocks noGrp="1"/>
          </p:cNvSpPr>
          <p:nvPr>
            <p:ph type="title"/>
          </p:nvPr>
        </p:nvSpPr>
        <p:spPr>
          <a:xfrm>
            <a:off x="913775" y="618517"/>
            <a:ext cx="10364451" cy="829283"/>
          </a:xfrm>
        </p:spPr>
        <p:txBody>
          <a:bodyPr>
            <a:normAutofit/>
          </a:bodyPr>
          <a:lstStyle/>
          <a:p>
            <a:r>
              <a:rPr lang="fr-FR" sz="2400" dirty="0">
                <a:solidFill>
                  <a:schemeClr val="bg1">
                    <a:lumMod val="50000"/>
                  </a:schemeClr>
                </a:solidFill>
                <a:effectLst>
                  <a:outerShdw blurRad="38100" dist="38100" dir="2700000" algn="tl">
                    <a:srgbClr val="000000">
                      <a:alpha val="43137"/>
                    </a:srgbClr>
                  </a:outerShdw>
                </a:effectLst>
              </a:rPr>
              <a:t/>
            </a:r>
            <a:br>
              <a:rPr lang="fr-FR" sz="2400" dirty="0">
                <a:solidFill>
                  <a:schemeClr val="bg1">
                    <a:lumMod val="50000"/>
                  </a:schemeClr>
                </a:solidFill>
                <a:effectLst>
                  <a:outerShdw blurRad="38100" dist="38100" dir="2700000" algn="tl">
                    <a:srgbClr val="000000">
                      <a:alpha val="43137"/>
                    </a:srgbClr>
                  </a:outerShdw>
                </a:effectLst>
              </a:rPr>
            </a:br>
            <a:endParaRPr lang="fr-FR" sz="2400" dirty="0">
              <a:solidFill>
                <a:schemeClr val="bg1">
                  <a:lumMod val="50000"/>
                </a:schemeClr>
              </a:solidFill>
              <a:effectLst>
                <a:outerShdw blurRad="38100" dist="38100" dir="2700000" algn="tl">
                  <a:srgbClr val="000000">
                    <a:alpha val="43137"/>
                  </a:srgbClr>
                </a:outerShdw>
              </a:effectLst>
            </a:endParaRPr>
          </a:p>
        </p:txBody>
      </p:sp>
      <p:sp>
        <p:nvSpPr>
          <p:cNvPr id="10" name="Flèche vers le bas 9"/>
          <p:cNvSpPr/>
          <p:nvPr/>
        </p:nvSpPr>
        <p:spPr>
          <a:xfrm>
            <a:off x="9220200" y="0"/>
            <a:ext cx="1143000" cy="14478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aphicFrame>
        <p:nvGraphicFramePr>
          <p:cNvPr id="12" name="Diagramme 11"/>
          <p:cNvGraphicFramePr/>
          <p:nvPr>
            <p:extLst>
              <p:ext uri="{D42A27DB-BD31-4B8C-83A1-F6EECF244321}">
                <p14:modId xmlns:p14="http://schemas.microsoft.com/office/powerpoint/2010/main" val="1569552232"/>
              </p:ext>
            </p:extLst>
          </p:nvPr>
        </p:nvGraphicFramePr>
        <p:xfrm>
          <a:off x="8387184" y="2550363"/>
          <a:ext cx="3574674" cy="34694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13" name="Diagramme 12"/>
          <p:cNvGraphicFramePr/>
          <p:nvPr>
            <p:extLst>
              <p:ext uri="{D42A27DB-BD31-4B8C-83A1-F6EECF244321}">
                <p14:modId xmlns:p14="http://schemas.microsoft.com/office/powerpoint/2010/main" val="56991540"/>
              </p:ext>
            </p:extLst>
          </p:nvPr>
        </p:nvGraphicFramePr>
        <p:xfrm>
          <a:off x="152400" y="220513"/>
          <a:ext cx="7696200" cy="6332687"/>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15" name="Rectangle 14"/>
          <p:cNvSpPr/>
          <p:nvPr/>
        </p:nvSpPr>
        <p:spPr>
          <a:xfrm>
            <a:off x="8148216" y="1295400"/>
            <a:ext cx="3891384" cy="1649682"/>
          </a:xfrm>
          <a:prstGeom prst="rect">
            <a:avLst/>
          </a:prstGeom>
        </p:spPr>
        <p:txBody>
          <a:bodyPr wrap="square">
            <a:spAutoFit/>
          </a:bodyPr>
          <a:lstStyle/>
          <a:p>
            <a:pPr lvl="0" algn="just" rtl="1">
              <a:lnSpc>
                <a:spcPct val="115000"/>
              </a:lnSpc>
              <a:spcAft>
                <a:spcPts val="1000"/>
              </a:spcAft>
              <a:tabLst>
                <a:tab pos="4312920" algn="l"/>
              </a:tabLst>
            </a:pPr>
            <a:r>
              <a:rPr lang="ar-MA" sz="2000" u="sng" dirty="0" smtClean="0">
                <a:latin typeface="Calibri"/>
                <a:ea typeface="Calibri"/>
                <a:cs typeface="Sakkal Majalla"/>
              </a:rPr>
              <a:t>3 . تفعيل </a:t>
            </a:r>
            <a:r>
              <a:rPr lang="ar-MA" sz="2000" u="sng" dirty="0">
                <a:latin typeface="Calibri"/>
                <a:ea typeface="Calibri"/>
                <a:cs typeface="Sakkal Majalla"/>
              </a:rPr>
              <a:t>العدالة الاجتماعية</a:t>
            </a:r>
            <a:r>
              <a:rPr lang="ar-MA" sz="2000" dirty="0">
                <a:latin typeface="Calibri"/>
                <a:ea typeface="Calibri"/>
                <a:cs typeface="Sakkal Majalla"/>
              </a:rPr>
              <a:t> و حفظ الكرامة الإنسانية، ومواجهة سياسات الاستبعاد </a:t>
            </a:r>
            <a:r>
              <a:rPr lang="fr-FR" sz="2000" dirty="0">
                <a:latin typeface="Sakkal Majalla"/>
                <a:ea typeface="Calibri"/>
                <a:cs typeface="Arial"/>
              </a:rPr>
              <a:t>L’Exclusion </a:t>
            </a:r>
            <a:r>
              <a:rPr lang="ar-MA" sz="2000" dirty="0">
                <a:latin typeface="Calibri"/>
                <a:ea typeface="Calibri"/>
                <a:cs typeface="Sakkal Majalla"/>
              </a:rPr>
              <a:t> والتهميش والحرمان الاجتماعي.  وتقوم على </a:t>
            </a:r>
            <a:r>
              <a:rPr lang="ar-MA" sz="2800" b="1" dirty="0">
                <a:solidFill>
                  <a:srgbClr val="FF0000"/>
                </a:solidFill>
                <a:effectLst>
                  <a:outerShdw blurRad="38100" dist="38100" dir="2700000" algn="tl">
                    <a:srgbClr val="000000">
                      <a:alpha val="43137"/>
                    </a:srgbClr>
                  </a:outerShdw>
                </a:effectLst>
                <a:latin typeface="Calibri"/>
                <a:ea typeface="Calibri"/>
                <a:cs typeface="Sakkal Majalla"/>
              </a:rPr>
              <a:t>3</a:t>
            </a:r>
            <a:r>
              <a:rPr lang="ar-MA" sz="2000" dirty="0">
                <a:latin typeface="Calibri"/>
                <a:ea typeface="Calibri"/>
                <a:cs typeface="Sakkal Majalla"/>
              </a:rPr>
              <a:t> مرتكزات كونفدرالية </a:t>
            </a:r>
            <a:endParaRPr lang="fr-FR" dirty="0">
              <a:latin typeface="Calibri"/>
              <a:ea typeface="Calibri"/>
              <a:cs typeface="Arial"/>
            </a:endParaRPr>
          </a:p>
        </p:txBody>
      </p:sp>
      <p:cxnSp>
        <p:nvCxnSpPr>
          <p:cNvPr id="18" name="Connecteur droit 17"/>
          <p:cNvCxnSpPr/>
          <p:nvPr/>
        </p:nvCxnSpPr>
        <p:spPr>
          <a:xfrm flipH="1">
            <a:off x="7848600" y="5410200"/>
            <a:ext cx="1676400" cy="304800"/>
          </a:xfrm>
          <a:prstGeom prst="line">
            <a:avLst/>
          </a:prstGeom>
        </p:spPr>
        <p:style>
          <a:lnRef idx="1">
            <a:schemeClr val="accent1"/>
          </a:lnRef>
          <a:fillRef idx="0">
            <a:schemeClr val="accent1"/>
          </a:fillRef>
          <a:effectRef idx="0">
            <a:schemeClr val="accent1"/>
          </a:effectRef>
          <a:fontRef idx="minor">
            <a:schemeClr val="tx1"/>
          </a:fontRef>
        </p:style>
      </p:cxnSp>
      <p:sp>
        <p:nvSpPr>
          <p:cNvPr id="11" name="Rectangle à coins arrondis 10"/>
          <p:cNvSpPr/>
          <p:nvPr/>
        </p:nvSpPr>
        <p:spPr>
          <a:xfrm>
            <a:off x="8610600" y="220513"/>
            <a:ext cx="3276600" cy="770087"/>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ar-MA" sz="2400" dirty="0" smtClean="0"/>
              <a:t>3 . مرتكزات الرؤية السياسية</a:t>
            </a:r>
          </a:p>
          <a:p>
            <a:pPr algn="r"/>
            <a:r>
              <a:rPr lang="ar-MA" sz="2400" dirty="0" smtClean="0"/>
              <a:t> للاستراتيجية الكونفدرالية </a:t>
            </a:r>
            <a:endParaRPr lang="fr-FR" sz="2400" dirty="0"/>
          </a:p>
        </p:txBody>
      </p:sp>
      <p:pic>
        <p:nvPicPr>
          <p:cNvPr id="14" name="Picture 2" descr="C:\Users\User\Desktop\LOGO vide.png"/>
          <p:cNvPicPr>
            <a:picLocks noChangeAspect="1" noChangeArrowheads="1"/>
          </p:cNvPicPr>
          <p:nvPr/>
        </p:nvPicPr>
        <p:blipFill>
          <a:blip r:embed="rId12">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rot="3789301">
            <a:off x="7734755" y="5267561"/>
            <a:ext cx="2273125" cy="2273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818641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ppt_x"/>
                                          </p:val>
                                        </p:tav>
                                        <p:tav tm="100000">
                                          <p:val>
                                            <p:strVal val="#ppt_x"/>
                                          </p:val>
                                        </p:tav>
                                      </p:tavLst>
                                    </p:anim>
                                    <p:anim calcmode="lin" valueType="num">
                                      <p:cBhvr additive="base">
                                        <p:cTn id="8" dur="500" fill="hold"/>
                                        <p:tgtEl>
                                          <p:spTgt spid="15"/>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500" fill="hold"/>
                                        <p:tgtEl>
                                          <p:spTgt spid="12"/>
                                        </p:tgtEl>
                                        <p:attrNameLst>
                                          <p:attrName>ppt_x</p:attrName>
                                        </p:attrNameLst>
                                      </p:cBhvr>
                                      <p:tavLst>
                                        <p:tav tm="0">
                                          <p:val>
                                            <p:strVal val="#ppt_x"/>
                                          </p:val>
                                        </p:tav>
                                        <p:tav tm="100000">
                                          <p:val>
                                            <p:strVal val="#ppt_x"/>
                                          </p:val>
                                        </p:tav>
                                      </p:tavLst>
                                    </p:anim>
                                    <p:anim calcmode="lin" valueType="num">
                                      <p:cBhvr additive="base">
                                        <p:cTn id="12"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6" presetClass="entr" presetSubtype="0"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wipe(down)">
                                      <p:cBhvr>
                                        <p:cTn id="17" dur="580">
                                          <p:stCondLst>
                                            <p:cond delay="0"/>
                                          </p:stCondLst>
                                        </p:cTn>
                                        <p:tgtEl>
                                          <p:spTgt spid="13"/>
                                        </p:tgtEl>
                                      </p:cBhvr>
                                    </p:animEffect>
                                    <p:anim calcmode="lin" valueType="num">
                                      <p:cBhvr>
                                        <p:cTn id="18" dur="1822" tmFilter="0,0; 0.14,0.36; 0.43,0.73; 0.71,0.91; 1.0,1.0">
                                          <p:stCondLst>
                                            <p:cond delay="0"/>
                                          </p:stCondLst>
                                        </p:cTn>
                                        <p:tgtEl>
                                          <p:spTgt spid="13"/>
                                        </p:tgtEl>
                                        <p:attrNameLst>
                                          <p:attrName>ppt_x</p:attrName>
                                        </p:attrNameLst>
                                      </p:cBhvr>
                                      <p:tavLst>
                                        <p:tav tm="0">
                                          <p:val>
                                            <p:strVal val="#ppt_x-0.25"/>
                                          </p:val>
                                        </p:tav>
                                        <p:tav tm="100000">
                                          <p:val>
                                            <p:strVal val="#ppt_x"/>
                                          </p:val>
                                        </p:tav>
                                      </p:tavLst>
                                    </p:anim>
                                    <p:anim calcmode="lin" valueType="num">
                                      <p:cBhvr>
                                        <p:cTn id="19" dur="664" tmFilter="0.0,0.0; 0.25,0.07; 0.50,0.2; 0.75,0.467; 1.0,1.0">
                                          <p:stCondLst>
                                            <p:cond delay="0"/>
                                          </p:stCondLst>
                                        </p:cTn>
                                        <p:tgtEl>
                                          <p:spTgt spid="13"/>
                                        </p:tgtEl>
                                        <p:attrNameLst>
                                          <p:attrName>ppt_y</p:attrName>
                                        </p:attrNameLst>
                                      </p:cBhvr>
                                      <p:tavLst>
                                        <p:tav tm="0" fmla="#ppt_y-sin(pi*$)/3">
                                          <p:val>
                                            <p:fltVal val="0.5"/>
                                          </p:val>
                                        </p:tav>
                                        <p:tav tm="100000">
                                          <p:val>
                                            <p:fltVal val="1"/>
                                          </p:val>
                                        </p:tav>
                                      </p:tavLst>
                                    </p:anim>
                                    <p:anim calcmode="lin" valueType="num">
                                      <p:cBhvr>
                                        <p:cTn id="20" dur="664" tmFilter="0, 0; 0.125,0.2665; 0.25,0.4; 0.375,0.465; 0.5,0.5;  0.625,0.535; 0.75,0.6; 0.875,0.7335; 1,1">
                                          <p:stCondLst>
                                            <p:cond delay="664"/>
                                          </p:stCondLst>
                                        </p:cTn>
                                        <p:tgtEl>
                                          <p:spTgt spid="13"/>
                                        </p:tgtEl>
                                        <p:attrNameLst>
                                          <p:attrName>ppt_y</p:attrName>
                                        </p:attrNameLst>
                                      </p:cBhvr>
                                      <p:tavLst>
                                        <p:tav tm="0" fmla="#ppt_y-sin(pi*$)/9">
                                          <p:val>
                                            <p:fltVal val="0"/>
                                          </p:val>
                                        </p:tav>
                                        <p:tav tm="100000">
                                          <p:val>
                                            <p:fltVal val="1"/>
                                          </p:val>
                                        </p:tav>
                                      </p:tavLst>
                                    </p:anim>
                                    <p:anim calcmode="lin" valueType="num">
                                      <p:cBhvr>
                                        <p:cTn id="21" dur="332" tmFilter="0, 0; 0.125,0.2665; 0.25,0.4; 0.375,0.465; 0.5,0.5;  0.625,0.535; 0.75,0.6; 0.875,0.7335; 1,1">
                                          <p:stCondLst>
                                            <p:cond delay="1324"/>
                                          </p:stCondLst>
                                        </p:cTn>
                                        <p:tgtEl>
                                          <p:spTgt spid="13"/>
                                        </p:tgtEl>
                                        <p:attrNameLst>
                                          <p:attrName>ppt_y</p:attrName>
                                        </p:attrNameLst>
                                      </p:cBhvr>
                                      <p:tavLst>
                                        <p:tav tm="0" fmla="#ppt_y-sin(pi*$)/27">
                                          <p:val>
                                            <p:fltVal val="0"/>
                                          </p:val>
                                        </p:tav>
                                        <p:tav tm="100000">
                                          <p:val>
                                            <p:fltVal val="1"/>
                                          </p:val>
                                        </p:tav>
                                      </p:tavLst>
                                    </p:anim>
                                    <p:anim calcmode="lin" valueType="num">
                                      <p:cBhvr>
                                        <p:cTn id="22" dur="164" tmFilter="0, 0; 0.125,0.2665; 0.25,0.4; 0.375,0.465; 0.5,0.5;  0.625,0.535; 0.75,0.6; 0.875,0.7335; 1,1">
                                          <p:stCondLst>
                                            <p:cond delay="1656"/>
                                          </p:stCondLst>
                                        </p:cTn>
                                        <p:tgtEl>
                                          <p:spTgt spid="13"/>
                                        </p:tgtEl>
                                        <p:attrNameLst>
                                          <p:attrName>ppt_y</p:attrName>
                                        </p:attrNameLst>
                                      </p:cBhvr>
                                      <p:tavLst>
                                        <p:tav tm="0" fmla="#ppt_y-sin(pi*$)/81">
                                          <p:val>
                                            <p:fltVal val="0"/>
                                          </p:val>
                                        </p:tav>
                                        <p:tav tm="100000">
                                          <p:val>
                                            <p:fltVal val="1"/>
                                          </p:val>
                                        </p:tav>
                                      </p:tavLst>
                                    </p:anim>
                                    <p:animScale>
                                      <p:cBhvr>
                                        <p:cTn id="23" dur="26">
                                          <p:stCondLst>
                                            <p:cond delay="650"/>
                                          </p:stCondLst>
                                        </p:cTn>
                                        <p:tgtEl>
                                          <p:spTgt spid="13"/>
                                        </p:tgtEl>
                                      </p:cBhvr>
                                      <p:to x="100000" y="60000"/>
                                    </p:animScale>
                                    <p:animScale>
                                      <p:cBhvr>
                                        <p:cTn id="24" dur="166" decel="50000">
                                          <p:stCondLst>
                                            <p:cond delay="676"/>
                                          </p:stCondLst>
                                        </p:cTn>
                                        <p:tgtEl>
                                          <p:spTgt spid="13"/>
                                        </p:tgtEl>
                                      </p:cBhvr>
                                      <p:to x="100000" y="100000"/>
                                    </p:animScale>
                                    <p:animScale>
                                      <p:cBhvr>
                                        <p:cTn id="25" dur="26">
                                          <p:stCondLst>
                                            <p:cond delay="1312"/>
                                          </p:stCondLst>
                                        </p:cTn>
                                        <p:tgtEl>
                                          <p:spTgt spid="13"/>
                                        </p:tgtEl>
                                      </p:cBhvr>
                                      <p:to x="100000" y="80000"/>
                                    </p:animScale>
                                    <p:animScale>
                                      <p:cBhvr>
                                        <p:cTn id="26" dur="166" decel="50000">
                                          <p:stCondLst>
                                            <p:cond delay="1338"/>
                                          </p:stCondLst>
                                        </p:cTn>
                                        <p:tgtEl>
                                          <p:spTgt spid="13"/>
                                        </p:tgtEl>
                                      </p:cBhvr>
                                      <p:to x="100000" y="100000"/>
                                    </p:animScale>
                                    <p:animScale>
                                      <p:cBhvr>
                                        <p:cTn id="27" dur="26">
                                          <p:stCondLst>
                                            <p:cond delay="1642"/>
                                          </p:stCondLst>
                                        </p:cTn>
                                        <p:tgtEl>
                                          <p:spTgt spid="13"/>
                                        </p:tgtEl>
                                      </p:cBhvr>
                                      <p:to x="100000" y="90000"/>
                                    </p:animScale>
                                    <p:animScale>
                                      <p:cBhvr>
                                        <p:cTn id="28" dur="166" decel="50000">
                                          <p:stCondLst>
                                            <p:cond delay="1668"/>
                                          </p:stCondLst>
                                        </p:cTn>
                                        <p:tgtEl>
                                          <p:spTgt spid="13"/>
                                        </p:tgtEl>
                                      </p:cBhvr>
                                      <p:to x="100000" y="100000"/>
                                    </p:animScale>
                                    <p:animScale>
                                      <p:cBhvr>
                                        <p:cTn id="29" dur="26">
                                          <p:stCondLst>
                                            <p:cond delay="1808"/>
                                          </p:stCondLst>
                                        </p:cTn>
                                        <p:tgtEl>
                                          <p:spTgt spid="13"/>
                                        </p:tgtEl>
                                      </p:cBhvr>
                                      <p:to x="100000" y="95000"/>
                                    </p:animScale>
                                    <p:animScale>
                                      <p:cBhvr>
                                        <p:cTn id="30" dur="166" decel="50000">
                                          <p:stCondLst>
                                            <p:cond delay="1834"/>
                                          </p:stCondLst>
                                        </p:cTn>
                                        <p:tgtEl>
                                          <p:spTgt spid="13"/>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2" grpId="0">
        <p:bldAsOne/>
      </p:bldGraphic>
      <p:bldGraphic spid="13" grpId="0">
        <p:bldAsOne/>
      </p:bldGraphic>
      <p:bldP spid="15"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913775" y="618517"/>
            <a:ext cx="10364451" cy="829283"/>
          </a:xfrm>
        </p:spPr>
        <p:txBody>
          <a:bodyPr>
            <a:normAutofit/>
          </a:bodyPr>
          <a:lstStyle/>
          <a:p>
            <a:r>
              <a:rPr lang="fr-FR" sz="2400" dirty="0">
                <a:solidFill>
                  <a:schemeClr val="bg1">
                    <a:lumMod val="50000"/>
                  </a:schemeClr>
                </a:solidFill>
                <a:effectLst>
                  <a:outerShdw blurRad="38100" dist="38100" dir="2700000" algn="tl">
                    <a:srgbClr val="000000">
                      <a:alpha val="43137"/>
                    </a:srgbClr>
                  </a:outerShdw>
                </a:effectLst>
              </a:rPr>
              <a:t/>
            </a:r>
            <a:br>
              <a:rPr lang="fr-FR" sz="2400" dirty="0">
                <a:solidFill>
                  <a:schemeClr val="bg1">
                    <a:lumMod val="50000"/>
                  </a:schemeClr>
                </a:solidFill>
                <a:effectLst>
                  <a:outerShdw blurRad="38100" dist="38100" dir="2700000" algn="tl">
                    <a:srgbClr val="000000">
                      <a:alpha val="43137"/>
                    </a:srgbClr>
                  </a:outerShdw>
                </a:effectLst>
              </a:rPr>
            </a:br>
            <a:endParaRPr lang="fr-FR" sz="2400" dirty="0">
              <a:solidFill>
                <a:schemeClr val="bg1">
                  <a:lumMod val="50000"/>
                </a:schemeClr>
              </a:solidFill>
              <a:effectLst>
                <a:outerShdw blurRad="38100" dist="38100" dir="2700000" algn="tl">
                  <a:srgbClr val="000000">
                    <a:alpha val="43137"/>
                  </a:srgbClr>
                </a:outerShdw>
              </a:effectLst>
            </a:endParaRPr>
          </a:p>
        </p:txBody>
      </p:sp>
      <p:sp>
        <p:nvSpPr>
          <p:cNvPr id="10" name="Flèche vers le bas 9"/>
          <p:cNvSpPr/>
          <p:nvPr/>
        </p:nvSpPr>
        <p:spPr>
          <a:xfrm>
            <a:off x="9296400" y="0"/>
            <a:ext cx="1143000" cy="14478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aphicFrame>
        <p:nvGraphicFramePr>
          <p:cNvPr id="12" name="Diagramme 11"/>
          <p:cNvGraphicFramePr/>
          <p:nvPr>
            <p:extLst>
              <p:ext uri="{D42A27DB-BD31-4B8C-83A1-F6EECF244321}">
                <p14:modId xmlns:p14="http://schemas.microsoft.com/office/powerpoint/2010/main" val="2509579196"/>
              </p:ext>
            </p:extLst>
          </p:nvPr>
        </p:nvGraphicFramePr>
        <p:xfrm>
          <a:off x="8387184" y="3083763"/>
          <a:ext cx="3574674" cy="34694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14" name="Diagramme 13"/>
          <p:cNvGraphicFramePr/>
          <p:nvPr>
            <p:extLst>
              <p:ext uri="{D42A27DB-BD31-4B8C-83A1-F6EECF244321}">
                <p14:modId xmlns:p14="http://schemas.microsoft.com/office/powerpoint/2010/main" val="883597440"/>
              </p:ext>
            </p:extLst>
          </p:nvPr>
        </p:nvGraphicFramePr>
        <p:xfrm>
          <a:off x="228600" y="220512"/>
          <a:ext cx="7315200" cy="6408887"/>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16" name="Rectangle 15"/>
          <p:cNvSpPr/>
          <p:nvPr/>
        </p:nvSpPr>
        <p:spPr>
          <a:xfrm>
            <a:off x="8001000" y="1371600"/>
            <a:ext cx="3886200" cy="1791260"/>
          </a:xfrm>
          <a:prstGeom prst="rect">
            <a:avLst/>
          </a:prstGeom>
        </p:spPr>
        <p:txBody>
          <a:bodyPr wrap="square">
            <a:spAutoFit/>
          </a:bodyPr>
          <a:lstStyle/>
          <a:p>
            <a:pPr lvl="0" algn="just" rtl="1">
              <a:lnSpc>
                <a:spcPct val="115000"/>
              </a:lnSpc>
              <a:spcAft>
                <a:spcPts val="1000"/>
              </a:spcAft>
              <a:tabLst>
                <a:tab pos="4312920" algn="l"/>
              </a:tabLst>
            </a:pPr>
            <a:r>
              <a:rPr lang="ar-MA" sz="2000" u="sng" dirty="0" smtClean="0">
                <a:latin typeface="Calibri"/>
                <a:ea typeface="Calibri"/>
                <a:cs typeface="Sakkal Majalla"/>
              </a:rPr>
              <a:t>3 . تطوير </a:t>
            </a:r>
            <a:r>
              <a:rPr lang="ar-MA" sz="2000" u="sng" dirty="0">
                <a:latin typeface="Calibri"/>
                <a:ea typeface="Calibri"/>
                <a:cs typeface="Sakkal Majalla"/>
              </a:rPr>
              <a:t>مجتمع المعرفة</a:t>
            </a:r>
            <a:r>
              <a:rPr lang="ar-MA" sz="2000" dirty="0">
                <a:latin typeface="Calibri"/>
                <a:ea typeface="Calibri"/>
                <a:cs typeface="Sakkal Majalla"/>
              </a:rPr>
              <a:t> والبدائل،  وتنمية البحث العلمي،  ومواجهة نماذج الاستفراد ، وأنماط السلط العقائدية الأحادية،  والفكر المتوحش.  وتقوم في المنظور الكونفدرالي على </a:t>
            </a:r>
            <a:r>
              <a:rPr lang="ar-MA" sz="3600" b="1" dirty="0">
                <a:solidFill>
                  <a:srgbClr val="FF0000"/>
                </a:solidFill>
                <a:effectLst>
                  <a:outerShdw blurRad="38100" dist="38100" dir="2700000" algn="tl">
                    <a:srgbClr val="000000">
                      <a:alpha val="43137"/>
                    </a:srgbClr>
                  </a:outerShdw>
                </a:effectLst>
                <a:latin typeface="Calibri"/>
                <a:ea typeface="Calibri"/>
                <a:cs typeface="Sakkal Majalla"/>
              </a:rPr>
              <a:t>3</a:t>
            </a:r>
            <a:r>
              <a:rPr lang="ar-MA" sz="2000" dirty="0">
                <a:latin typeface="Calibri"/>
                <a:ea typeface="Calibri"/>
                <a:cs typeface="Sakkal Majalla"/>
              </a:rPr>
              <a:t> مرتكزات </a:t>
            </a:r>
            <a:endParaRPr lang="fr-FR" dirty="0">
              <a:latin typeface="Calibri"/>
              <a:ea typeface="Calibri"/>
              <a:cs typeface="Arial"/>
            </a:endParaRPr>
          </a:p>
        </p:txBody>
      </p:sp>
      <p:cxnSp>
        <p:nvCxnSpPr>
          <p:cNvPr id="5" name="Connecteur droit 4"/>
          <p:cNvCxnSpPr/>
          <p:nvPr/>
        </p:nvCxnSpPr>
        <p:spPr>
          <a:xfrm flipH="1" flipV="1">
            <a:off x="7543800" y="1905000"/>
            <a:ext cx="843384" cy="2895601"/>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Connecteur droit 7"/>
          <p:cNvCxnSpPr/>
          <p:nvPr/>
        </p:nvCxnSpPr>
        <p:spPr>
          <a:xfrm flipH="1" flipV="1">
            <a:off x="7543800" y="4038600"/>
            <a:ext cx="843384" cy="762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Connecteur droit 16"/>
          <p:cNvCxnSpPr/>
          <p:nvPr/>
        </p:nvCxnSpPr>
        <p:spPr>
          <a:xfrm flipH="1">
            <a:off x="7543800" y="4800600"/>
            <a:ext cx="843384" cy="914400"/>
          </a:xfrm>
          <a:prstGeom prst="line">
            <a:avLst/>
          </a:prstGeom>
        </p:spPr>
        <p:style>
          <a:lnRef idx="1">
            <a:schemeClr val="accent1"/>
          </a:lnRef>
          <a:fillRef idx="0">
            <a:schemeClr val="accent1"/>
          </a:fillRef>
          <a:effectRef idx="0">
            <a:schemeClr val="accent1"/>
          </a:effectRef>
          <a:fontRef idx="minor">
            <a:schemeClr val="tx1"/>
          </a:fontRef>
        </p:style>
      </p:cxnSp>
      <p:sp>
        <p:nvSpPr>
          <p:cNvPr id="11" name="Rectangle à coins arrondis 10"/>
          <p:cNvSpPr/>
          <p:nvPr/>
        </p:nvSpPr>
        <p:spPr>
          <a:xfrm>
            <a:off x="8610600" y="220513"/>
            <a:ext cx="3276600" cy="770087"/>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ar-MA" sz="2400" dirty="0" smtClean="0"/>
              <a:t>3 . مرتكزات الرؤية السياسية</a:t>
            </a:r>
          </a:p>
          <a:p>
            <a:pPr algn="r"/>
            <a:r>
              <a:rPr lang="ar-MA" sz="2400" dirty="0" smtClean="0"/>
              <a:t> للاستراتيجية الكونفدرالية </a:t>
            </a:r>
            <a:endParaRPr lang="fr-FR" sz="2400" dirty="0"/>
          </a:p>
        </p:txBody>
      </p:sp>
      <p:pic>
        <p:nvPicPr>
          <p:cNvPr id="13" name="Picture 2" descr="C:\Users\User\Desktop\LOGO vide.png"/>
          <p:cNvPicPr>
            <a:picLocks noChangeAspect="1" noChangeArrowheads="1"/>
          </p:cNvPicPr>
          <p:nvPr/>
        </p:nvPicPr>
        <p:blipFill>
          <a:blip r:embed="rId12">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rot="3789301">
            <a:off x="7474037" y="5115162"/>
            <a:ext cx="2273125" cy="2273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427647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ppt_x"/>
                                          </p:val>
                                        </p:tav>
                                        <p:tav tm="100000">
                                          <p:val>
                                            <p:strVal val="#ppt_x"/>
                                          </p:val>
                                        </p:tav>
                                      </p:tavLst>
                                    </p:anim>
                                    <p:anim calcmode="lin" valueType="num">
                                      <p:cBhvr additive="base">
                                        <p:cTn id="8" dur="500" fill="hold"/>
                                        <p:tgtEl>
                                          <p:spTgt spid="16"/>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500" fill="hold"/>
                                        <p:tgtEl>
                                          <p:spTgt spid="12"/>
                                        </p:tgtEl>
                                        <p:attrNameLst>
                                          <p:attrName>ppt_x</p:attrName>
                                        </p:attrNameLst>
                                      </p:cBhvr>
                                      <p:tavLst>
                                        <p:tav tm="0">
                                          <p:val>
                                            <p:strVal val="#ppt_x"/>
                                          </p:val>
                                        </p:tav>
                                        <p:tav tm="100000">
                                          <p:val>
                                            <p:strVal val="#ppt_x"/>
                                          </p:val>
                                        </p:tav>
                                      </p:tavLst>
                                    </p:anim>
                                    <p:anim calcmode="lin" valueType="num">
                                      <p:cBhvr additive="base">
                                        <p:cTn id="12"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6" presetClass="entr" presetSubtype="0" fill="hold" grpId="0"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wipe(down)">
                                      <p:cBhvr>
                                        <p:cTn id="17" dur="580">
                                          <p:stCondLst>
                                            <p:cond delay="0"/>
                                          </p:stCondLst>
                                        </p:cTn>
                                        <p:tgtEl>
                                          <p:spTgt spid="14"/>
                                        </p:tgtEl>
                                      </p:cBhvr>
                                    </p:animEffect>
                                    <p:anim calcmode="lin" valueType="num">
                                      <p:cBhvr>
                                        <p:cTn id="18" dur="1822" tmFilter="0,0; 0.14,0.36; 0.43,0.73; 0.71,0.91; 1.0,1.0">
                                          <p:stCondLst>
                                            <p:cond delay="0"/>
                                          </p:stCondLst>
                                        </p:cTn>
                                        <p:tgtEl>
                                          <p:spTgt spid="14"/>
                                        </p:tgtEl>
                                        <p:attrNameLst>
                                          <p:attrName>ppt_x</p:attrName>
                                        </p:attrNameLst>
                                      </p:cBhvr>
                                      <p:tavLst>
                                        <p:tav tm="0">
                                          <p:val>
                                            <p:strVal val="#ppt_x-0.25"/>
                                          </p:val>
                                        </p:tav>
                                        <p:tav tm="100000">
                                          <p:val>
                                            <p:strVal val="#ppt_x"/>
                                          </p:val>
                                        </p:tav>
                                      </p:tavLst>
                                    </p:anim>
                                    <p:anim calcmode="lin" valueType="num">
                                      <p:cBhvr>
                                        <p:cTn id="19" dur="664" tmFilter="0.0,0.0; 0.25,0.07; 0.50,0.2; 0.75,0.467; 1.0,1.0">
                                          <p:stCondLst>
                                            <p:cond delay="0"/>
                                          </p:stCondLst>
                                        </p:cTn>
                                        <p:tgtEl>
                                          <p:spTgt spid="14"/>
                                        </p:tgtEl>
                                        <p:attrNameLst>
                                          <p:attrName>ppt_y</p:attrName>
                                        </p:attrNameLst>
                                      </p:cBhvr>
                                      <p:tavLst>
                                        <p:tav tm="0" fmla="#ppt_y-sin(pi*$)/3">
                                          <p:val>
                                            <p:fltVal val="0.5"/>
                                          </p:val>
                                        </p:tav>
                                        <p:tav tm="100000">
                                          <p:val>
                                            <p:fltVal val="1"/>
                                          </p:val>
                                        </p:tav>
                                      </p:tavLst>
                                    </p:anim>
                                    <p:anim calcmode="lin" valueType="num">
                                      <p:cBhvr>
                                        <p:cTn id="20" dur="664" tmFilter="0, 0; 0.125,0.2665; 0.25,0.4; 0.375,0.465; 0.5,0.5;  0.625,0.535; 0.75,0.6; 0.875,0.7335; 1,1">
                                          <p:stCondLst>
                                            <p:cond delay="664"/>
                                          </p:stCondLst>
                                        </p:cTn>
                                        <p:tgtEl>
                                          <p:spTgt spid="14"/>
                                        </p:tgtEl>
                                        <p:attrNameLst>
                                          <p:attrName>ppt_y</p:attrName>
                                        </p:attrNameLst>
                                      </p:cBhvr>
                                      <p:tavLst>
                                        <p:tav tm="0" fmla="#ppt_y-sin(pi*$)/9">
                                          <p:val>
                                            <p:fltVal val="0"/>
                                          </p:val>
                                        </p:tav>
                                        <p:tav tm="100000">
                                          <p:val>
                                            <p:fltVal val="1"/>
                                          </p:val>
                                        </p:tav>
                                      </p:tavLst>
                                    </p:anim>
                                    <p:anim calcmode="lin" valueType="num">
                                      <p:cBhvr>
                                        <p:cTn id="21" dur="332" tmFilter="0, 0; 0.125,0.2665; 0.25,0.4; 0.375,0.465; 0.5,0.5;  0.625,0.535; 0.75,0.6; 0.875,0.7335; 1,1">
                                          <p:stCondLst>
                                            <p:cond delay="1324"/>
                                          </p:stCondLst>
                                        </p:cTn>
                                        <p:tgtEl>
                                          <p:spTgt spid="14"/>
                                        </p:tgtEl>
                                        <p:attrNameLst>
                                          <p:attrName>ppt_y</p:attrName>
                                        </p:attrNameLst>
                                      </p:cBhvr>
                                      <p:tavLst>
                                        <p:tav tm="0" fmla="#ppt_y-sin(pi*$)/27">
                                          <p:val>
                                            <p:fltVal val="0"/>
                                          </p:val>
                                        </p:tav>
                                        <p:tav tm="100000">
                                          <p:val>
                                            <p:fltVal val="1"/>
                                          </p:val>
                                        </p:tav>
                                      </p:tavLst>
                                    </p:anim>
                                    <p:anim calcmode="lin" valueType="num">
                                      <p:cBhvr>
                                        <p:cTn id="22" dur="164" tmFilter="0, 0; 0.125,0.2665; 0.25,0.4; 0.375,0.465; 0.5,0.5;  0.625,0.535; 0.75,0.6; 0.875,0.7335; 1,1">
                                          <p:stCondLst>
                                            <p:cond delay="1656"/>
                                          </p:stCondLst>
                                        </p:cTn>
                                        <p:tgtEl>
                                          <p:spTgt spid="14"/>
                                        </p:tgtEl>
                                        <p:attrNameLst>
                                          <p:attrName>ppt_y</p:attrName>
                                        </p:attrNameLst>
                                      </p:cBhvr>
                                      <p:tavLst>
                                        <p:tav tm="0" fmla="#ppt_y-sin(pi*$)/81">
                                          <p:val>
                                            <p:fltVal val="0"/>
                                          </p:val>
                                        </p:tav>
                                        <p:tav tm="100000">
                                          <p:val>
                                            <p:fltVal val="1"/>
                                          </p:val>
                                        </p:tav>
                                      </p:tavLst>
                                    </p:anim>
                                    <p:animScale>
                                      <p:cBhvr>
                                        <p:cTn id="23" dur="26">
                                          <p:stCondLst>
                                            <p:cond delay="650"/>
                                          </p:stCondLst>
                                        </p:cTn>
                                        <p:tgtEl>
                                          <p:spTgt spid="14"/>
                                        </p:tgtEl>
                                      </p:cBhvr>
                                      <p:to x="100000" y="60000"/>
                                    </p:animScale>
                                    <p:animScale>
                                      <p:cBhvr>
                                        <p:cTn id="24" dur="166" decel="50000">
                                          <p:stCondLst>
                                            <p:cond delay="676"/>
                                          </p:stCondLst>
                                        </p:cTn>
                                        <p:tgtEl>
                                          <p:spTgt spid="14"/>
                                        </p:tgtEl>
                                      </p:cBhvr>
                                      <p:to x="100000" y="100000"/>
                                    </p:animScale>
                                    <p:animScale>
                                      <p:cBhvr>
                                        <p:cTn id="25" dur="26">
                                          <p:stCondLst>
                                            <p:cond delay="1312"/>
                                          </p:stCondLst>
                                        </p:cTn>
                                        <p:tgtEl>
                                          <p:spTgt spid="14"/>
                                        </p:tgtEl>
                                      </p:cBhvr>
                                      <p:to x="100000" y="80000"/>
                                    </p:animScale>
                                    <p:animScale>
                                      <p:cBhvr>
                                        <p:cTn id="26" dur="166" decel="50000">
                                          <p:stCondLst>
                                            <p:cond delay="1338"/>
                                          </p:stCondLst>
                                        </p:cTn>
                                        <p:tgtEl>
                                          <p:spTgt spid="14"/>
                                        </p:tgtEl>
                                      </p:cBhvr>
                                      <p:to x="100000" y="100000"/>
                                    </p:animScale>
                                    <p:animScale>
                                      <p:cBhvr>
                                        <p:cTn id="27" dur="26">
                                          <p:stCondLst>
                                            <p:cond delay="1642"/>
                                          </p:stCondLst>
                                        </p:cTn>
                                        <p:tgtEl>
                                          <p:spTgt spid="14"/>
                                        </p:tgtEl>
                                      </p:cBhvr>
                                      <p:to x="100000" y="90000"/>
                                    </p:animScale>
                                    <p:animScale>
                                      <p:cBhvr>
                                        <p:cTn id="28" dur="166" decel="50000">
                                          <p:stCondLst>
                                            <p:cond delay="1668"/>
                                          </p:stCondLst>
                                        </p:cTn>
                                        <p:tgtEl>
                                          <p:spTgt spid="14"/>
                                        </p:tgtEl>
                                      </p:cBhvr>
                                      <p:to x="100000" y="100000"/>
                                    </p:animScale>
                                    <p:animScale>
                                      <p:cBhvr>
                                        <p:cTn id="29" dur="26">
                                          <p:stCondLst>
                                            <p:cond delay="1808"/>
                                          </p:stCondLst>
                                        </p:cTn>
                                        <p:tgtEl>
                                          <p:spTgt spid="14"/>
                                        </p:tgtEl>
                                      </p:cBhvr>
                                      <p:to x="100000" y="95000"/>
                                    </p:animScale>
                                    <p:animScale>
                                      <p:cBhvr>
                                        <p:cTn id="30" dur="166" decel="50000">
                                          <p:stCondLst>
                                            <p:cond delay="1834"/>
                                          </p:stCondLst>
                                        </p:cTn>
                                        <p:tgtEl>
                                          <p:spTgt spid="14"/>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2" grpId="0">
        <p:bldAsOne/>
      </p:bldGraphic>
      <p:bldGraphic spid="14" grpId="0">
        <p:bldAsOne/>
      </p:bldGraphic>
      <p:bldP spid="16"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Espace réservé du contenu 3"/>
          <p:cNvGraphicFramePr>
            <a:graphicFrameLocks/>
          </p:cNvGraphicFramePr>
          <p:nvPr>
            <p:extLst>
              <p:ext uri="{D42A27DB-BD31-4B8C-83A1-F6EECF244321}">
                <p14:modId xmlns:p14="http://schemas.microsoft.com/office/powerpoint/2010/main" val="1682254482"/>
              </p:ext>
            </p:extLst>
          </p:nvPr>
        </p:nvGraphicFramePr>
        <p:xfrm>
          <a:off x="457200" y="1257300"/>
          <a:ext cx="3472218" cy="4191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17" name="Diagramme 16"/>
          <p:cNvGraphicFramePr/>
          <p:nvPr>
            <p:extLst>
              <p:ext uri="{D42A27DB-BD31-4B8C-83A1-F6EECF244321}">
                <p14:modId xmlns:p14="http://schemas.microsoft.com/office/powerpoint/2010/main" val="2661896511"/>
              </p:ext>
            </p:extLst>
          </p:nvPr>
        </p:nvGraphicFramePr>
        <p:xfrm>
          <a:off x="0" y="220513"/>
          <a:ext cx="10744200" cy="6332687"/>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16" name="Flèche vers le bas 15"/>
          <p:cNvSpPr/>
          <p:nvPr/>
        </p:nvSpPr>
        <p:spPr>
          <a:xfrm>
            <a:off x="9601200" y="0"/>
            <a:ext cx="1143000" cy="14478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 name="Rectangle à coins arrondis 6"/>
          <p:cNvSpPr/>
          <p:nvPr/>
        </p:nvSpPr>
        <p:spPr>
          <a:xfrm>
            <a:off x="7086600" y="76200"/>
            <a:ext cx="4724400" cy="876300"/>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ar-MA" sz="2400" dirty="0" smtClean="0"/>
              <a:t>4 . مرتكزات الرؤية الاجتماعية والاقتصادية</a:t>
            </a:r>
          </a:p>
          <a:p>
            <a:pPr algn="r"/>
            <a:r>
              <a:rPr lang="ar-MA" sz="2400" dirty="0" smtClean="0"/>
              <a:t> للاستراتيجية الكونفدرالية </a:t>
            </a:r>
            <a:endParaRPr lang="fr-FR" sz="2400" dirty="0"/>
          </a:p>
        </p:txBody>
      </p:sp>
      <p:pic>
        <p:nvPicPr>
          <p:cNvPr id="8" name="Picture 2" descr="C:\Users\User\Desktop\LOGO vide.png"/>
          <p:cNvPicPr>
            <a:picLocks noChangeAspect="1" noChangeArrowheads="1"/>
          </p:cNvPicPr>
          <p:nvPr/>
        </p:nvPicPr>
        <p:blipFill>
          <a:blip r:embed="rId12">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rot="3789301">
            <a:off x="80029" y="-514467"/>
            <a:ext cx="2273125" cy="2273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656469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5" presetClass="entr" presetSubtype="0" fill="hold" grpId="0" nodeType="clickEffect">
                                  <p:stCondLst>
                                    <p:cond delay="0"/>
                                  </p:stCondLst>
                                  <p:childTnLst>
                                    <p:set>
                                      <p:cBhvr>
                                        <p:cTn id="12" dur="1" fill="hold">
                                          <p:stCondLst>
                                            <p:cond delay="0"/>
                                          </p:stCondLst>
                                        </p:cTn>
                                        <p:tgtEl>
                                          <p:spTgt spid="17"/>
                                        </p:tgtEl>
                                        <p:attrNameLst>
                                          <p:attrName>style.visibility</p:attrName>
                                        </p:attrNameLst>
                                      </p:cBhvr>
                                      <p:to>
                                        <p:strVal val="visible"/>
                                      </p:to>
                                    </p:set>
                                    <p:animEffect transition="in" filter="fade">
                                      <p:cBhvr>
                                        <p:cTn id="13" dur="2000"/>
                                        <p:tgtEl>
                                          <p:spTgt spid="17"/>
                                        </p:tgtEl>
                                      </p:cBhvr>
                                    </p:animEffect>
                                    <p:anim calcmode="lin" valueType="num">
                                      <p:cBhvr>
                                        <p:cTn id="14" dur="2000" fill="hold"/>
                                        <p:tgtEl>
                                          <p:spTgt spid="17"/>
                                        </p:tgtEl>
                                        <p:attrNameLst>
                                          <p:attrName>ppt_w</p:attrName>
                                        </p:attrNameLst>
                                      </p:cBhvr>
                                      <p:tavLst>
                                        <p:tav tm="0" fmla="#ppt_w*sin(2.5*pi*$)">
                                          <p:val>
                                            <p:fltVal val="0"/>
                                          </p:val>
                                        </p:tav>
                                        <p:tav tm="100000">
                                          <p:val>
                                            <p:fltVal val="1"/>
                                          </p:val>
                                        </p:tav>
                                      </p:tavLst>
                                    </p:anim>
                                    <p:anim calcmode="lin" valueType="num">
                                      <p:cBhvr>
                                        <p:cTn id="15" dur="2000" fill="hold"/>
                                        <p:tgtEl>
                                          <p:spTgt spid="17"/>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7" grpId="0">
        <p:bldAsOne/>
      </p:bldGraphic>
      <p:bldP spid="7"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Diagramme 10"/>
          <p:cNvGraphicFramePr/>
          <p:nvPr>
            <p:extLst>
              <p:ext uri="{D42A27DB-BD31-4B8C-83A1-F6EECF244321}">
                <p14:modId xmlns:p14="http://schemas.microsoft.com/office/powerpoint/2010/main" val="2479933634"/>
              </p:ext>
            </p:extLst>
          </p:nvPr>
        </p:nvGraphicFramePr>
        <p:xfrm>
          <a:off x="34118" y="1371600"/>
          <a:ext cx="7814481" cy="5486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Rectangle 3"/>
          <p:cNvSpPr/>
          <p:nvPr/>
        </p:nvSpPr>
        <p:spPr>
          <a:xfrm>
            <a:off x="6967078" y="1550277"/>
            <a:ext cx="4920122" cy="2640723"/>
          </a:xfrm>
          <a:prstGeom prst="rect">
            <a:avLst/>
          </a:prstGeom>
        </p:spPr>
        <p:txBody>
          <a:bodyPr wrap="square">
            <a:spAutoFit/>
          </a:bodyPr>
          <a:lstStyle/>
          <a:p>
            <a:pPr algn="just" rtl="1">
              <a:lnSpc>
                <a:spcPct val="115000"/>
              </a:lnSpc>
              <a:spcAft>
                <a:spcPts val="1000"/>
              </a:spcAft>
              <a:tabLst>
                <a:tab pos="4312920" algn="l"/>
              </a:tabLst>
            </a:pPr>
            <a:r>
              <a:rPr lang="ar-MA" sz="2400" dirty="0">
                <a:latin typeface="Calibri"/>
                <a:ea typeface="Calibri"/>
                <a:cs typeface="Sakkal Majalla"/>
              </a:rPr>
              <a:t>إن الرؤية والتنظيم والفعل الكونفدرالي، يستهدف إدارة الصراع الاجتماعي،  من خلال  الفعل الكونفدرالي الاقتراحي والنضالي، لدمقرطة العلاقات بين المجال السياسي والاقتصادي والاجتماعي، لفائدة مصالح الطبقة العاملة، ومجموع المكونات الشعبية المتصلة. ويقوم على 3  مجالات </a:t>
            </a:r>
            <a:r>
              <a:rPr lang="ar-MA" sz="2400" dirty="0" smtClean="0">
                <a:latin typeface="Calibri"/>
                <a:ea typeface="Calibri"/>
                <a:cs typeface="Sakkal Majalla"/>
              </a:rPr>
              <a:t> اجتماعية للعمل </a:t>
            </a:r>
            <a:r>
              <a:rPr lang="ar-MA" sz="2400" dirty="0">
                <a:latin typeface="Calibri"/>
                <a:ea typeface="Calibri"/>
                <a:cs typeface="Sakkal Majalla"/>
              </a:rPr>
              <a:t>الكونفدرالي .... </a:t>
            </a:r>
            <a:endParaRPr lang="fr-FR" sz="2000" dirty="0">
              <a:effectLst/>
              <a:latin typeface="Calibri"/>
              <a:ea typeface="Calibri"/>
              <a:cs typeface="Arial"/>
            </a:endParaRPr>
          </a:p>
        </p:txBody>
      </p:sp>
      <p:sp>
        <p:nvSpPr>
          <p:cNvPr id="12" name="ZoneTexte 11"/>
          <p:cNvSpPr txBox="1"/>
          <p:nvPr/>
        </p:nvSpPr>
        <p:spPr>
          <a:xfrm>
            <a:off x="8610600" y="5229761"/>
            <a:ext cx="2819400" cy="1323439"/>
          </a:xfrm>
          <a:prstGeom prst="rect">
            <a:avLst/>
          </a:prstGeom>
          <a:noFill/>
        </p:spPr>
        <p:txBody>
          <a:bodyPr wrap="square" rtlCol="0">
            <a:spAutoFit/>
          </a:bodyPr>
          <a:lstStyle/>
          <a:p>
            <a:pPr marL="342900" indent="-342900">
              <a:buFont typeface="+mj-lt"/>
              <a:buAutoNum type="arabicPeriod"/>
            </a:pPr>
            <a:r>
              <a:rPr lang="fr-FR" sz="2000" dirty="0" smtClean="0">
                <a:solidFill>
                  <a:schemeClr val="bg1">
                    <a:lumMod val="50000"/>
                  </a:schemeClr>
                </a:solidFill>
              </a:rPr>
              <a:t>État Juste</a:t>
            </a:r>
          </a:p>
          <a:p>
            <a:pPr marL="342900" indent="-342900">
              <a:buFont typeface="+mj-lt"/>
              <a:buAutoNum type="arabicPeriod"/>
            </a:pPr>
            <a:r>
              <a:rPr lang="fr-FR" sz="2000" dirty="0" smtClean="0">
                <a:solidFill>
                  <a:schemeClr val="bg1">
                    <a:lumMod val="50000"/>
                  </a:schemeClr>
                </a:solidFill>
              </a:rPr>
              <a:t>Entreprise citoyenne </a:t>
            </a:r>
          </a:p>
          <a:p>
            <a:pPr marL="342900" indent="-342900">
              <a:buFont typeface="+mj-lt"/>
              <a:buAutoNum type="arabicPeriod"/>
            </a:pPr>
            <a:r>
              <a:rPr lang="fr-FR" sz="2000" dirty="0" smtClean="0">
                <a:solidFill>
                  <a:schemeClr val="bg1">
                    <a:lumMod val="50000"/>
                  </a:schemeClr>
                </a:solidFill>
              </a:rPr>
              <a:t>Syndicat Solidaire  </a:t>
            </a:r>
          </a:p>
          <a:p>
            <a:endParaRPr lang="fr-FR" sz="2000" dirty="0">
              <a:solidFill>
                <a:schemeClr val="bg1">
                  <a:lumMod val="50000"/>
                </a:schemeClr>
              </a:solidFill>
            </a:endParaRPr>
          </a:p>
        </p:txBody>
      </p:sp>
      <p:sp>
        <p:nvSpPr>
          <p:cNvPr id="7" name="Flèche vers le bas 6"/>
          <p:cNvSpPr/>
          <p:nvPr/>
        </p:nvSpPr>
        <p:spPr>
          <a:xfrm>
            <a:off x="9296400" y="0"/>
            <a:ext cx="1143000" cy="14478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Rectangle à coins arrondis 8"/>
          <p:cNvSpPr/>
          <p:nvPr/>
        </p:nvSpPr>
        <p:spPr>
          <a:xfrm>
            <a:off x="7086600" y="76200"/>
            <a:ext cx="4724400" cy="876300"/>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ar-MA" sz="2400" dirty="0" smtClean="0"/>
              <a:t>4 . مرتكزات الرؤية الاجتماعية والاقتصادية</a:t>
            </a:r>
          </a:p>
          <a:p>
            <a:pPr algn="r"/>
            <a:r>
              <a:rPr lang="ar-MA" sz="2400" dirty="0" smtClean="0"/>
              <a:t> للاستراتيجية الكونفدرالية </a:t>
            </a:r>
            <a:endParaRPr lang="fr-FR" sz="2400" dirty="0"/>
          </a:p>
        </p:txBody>
      </p:sp>
      <p:pic>
        <p:nvPicPr>
          <p:cNvPr id="8" name="Picture 2" descr="C:\Users\User\Desktop\LOGO vide.png"/>
          <p:cNvPicPr>
            <a:picLocks noChangeAspect="1" noChangeArrowheads="1"/>
          </p:cNvPicPr>
          <p:nvPr/>
        </p:nvPicPr>
        <p:blipFill>
          <a:blip r:embed="rId7">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rot="3789301">
            <a:off x="80029" y="-514467"/>
            <a:ext cx="2273125" cy="2273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5831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5" presetClass="entr" presetSubtype="0"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fade">
                                      <p:cBhvr>
                                        <p:cTn id="13" dur="2000"/>
                                        <p:tgtEl>
                                          <p:spTgt spid="11"/>
                                        </p:tgtEl>
                                      </p:cBhvr>
                                    </p:animEffect>
                                    <p:anim calcmode="lin" valueType="num">
                                      <p:cBhvr>
                                        <p:cTn id="14" dur="2000" fill="hold"/>
                                        <p:tgtEl>
                                          <p:spTgt spid="11"/>
                                        </p:tgtEl>
                                        <p:attrNameLst>
                                          <p:attrName>ppt_w</p:attrName>
                                        </p:attrNameLst>
                                      </p:cBhvr>
                                      <p:tavLst>
                                        <p:tav tm="0" fmla="#ppt_w*sin(2.5*pi*$)">
                                          <p:val>
                                            <p:fltVal val="0"/>
                                          </p:val>
                                        </p:tav>
                                        <p:tav tm="100000">
                                          <p:val>
                                            <p:fltVal val="1"/>
                                          </p:val>
                                        </p:tav>
                                      </p:tavLst>
                                    </p:anim>
                                    <p:anim calcmode="lin" valueType="num">
                                      <p:cBhvr>
                                        <p:cTn id="15" dur="2000" fill="hold"/>
                                        <p:tgtEl>
                                          <p:spTgt spid="11"/>
                                        </p:tgtEl>
                                        <p:attrNameLst>
                                          <p:attrName>ppt_h</p:attrName>
                                        </p:attrNameLst>
                                      </p:cBhvr>
                                      <p:tavLst>
                                        <p:tav tm="0">
                                          <p:val>
                                            <p:strVal val="#ppt_h"/>
                                          </p:val>
                                        </p:tav>
                                        <p:tav tm="100000">
                                          <p:val>
                                            <p:strVal val="#ppt_h"/>
                                          </p:val>
                                        </p:tav>
                                      </p:tavLst>
                                    </p:anim>
                                  </p:childTnLst>
                                </p:cTn>
                              </p:par>
                              <p:par>
                                <p:cTn id="16" presetID="45" presetClass="entr" presetSubtype="0" fill="hold" grpId="0" nodeType="with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fade">
                                      <p:cBhvr>
                                        <p:cTn id="18" dur="2000"/>
                                        <p:tgtEl>
                                          <p:spTgt spid="12"/>
                                        </p:tgtEl>
                                      </p:cBhvr>
                                    </p:animEffect>
                                    <p:anim calcmode="lin" valueType="num">
                                      <p:cBhvr>
                                        <p:cTn id="19" dur="2000" fill="hold"/>
                                        <p:tgtEl>
                                          <p:spTgt spid="12"/>
                                        </p:tgtEl>
                                        <p:attrNameLst>
                                          <p:attrName>ppt_w</p:attrName>
                                        </p:attrNameLst>
                                      </p:cBhvr>
                                      <p:tavLst>
                                        <p:tav tm="0" fmla="#ppt_w*sin(2.5*pi*$)">
                                          <p:val>
                                            <p:fltVal val="0"/>
                                          </p:val>
                                        </p:tav>
                                        <p:tav tm="100000">
                                          <p:val>
                                            <p:fltVal val="1"/>
                                          </p:val>
                                        </p:tav>
                                      </p:tavLst>
                                    </p:anim>
                                    <p:anim calcmode="lin" valueType="num">
                                      <p:cBhvr>
                                        <p:cTn id="20" dur="2000" fill="hold"/>
                                        <p:tgtEl>
                                          <p:spTgt spid="12"/>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1" grpId="0">
        <p:bldAsOne/>
      </p:bldGraphic>
      <p:bldP spid="4" grpId="0"/>
      <p:bldP spid="12"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Diagramme 10"/>
          <p:cNvGraphicFramePr/>
          <p:nvPr>
            <p:extLst>
              <p:ext uri="{D42A27DB-BD31-4B8C-83A1-F6EECF244321}">
                <p14:modId xmlns:p14="http://schemas.microsoft.com/office/powerpoint/2010/main" val="107284227"/>
              </p:ext>
            </p:extLst>
          </p:nvPr>
        </p:nvGraphicFramePr>
        <p:xfrm>
          <a:off x="228600" y="2308628"/>
          <a:ext cx="3200400" cy="333017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3" name="Diagramme 2"/>
          <p:cNvGraphicFramePr/>
          <p:nvPr>
            <p:extLst>
              <p:ext uri="{D42A27DB-BD31-4B8C-83A1-F6EECF244321}">
                <p14:modId xmlns:p14="http://schemas.microsoft.com/office/powerpoint/2010/main" val="2680669675"/>
              </p:ext>
            </p:extLst>
          </p:nvPr>
        </p:nvGraphicFramePr>
        <p:xfrm>
          <a:off x="3581400" y="1143000"/>
          <a:ext cx="8229600" cy="518160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8" name="ZoneTexte 7"/>
          <p:cNvSpPr txBox="1"/>
          <p:nvPr/>
        </p:nvSpPr>
        <p:spPr>
          <a:xfrm>
            <a:off x="4953000" y="1404961"/>
            <a:ext cx="381000" cy="830997"/>
          </a:xfrm>
          <a:prstGeom prst="rect">
            <a:avLst/>
          </a:prstGeom>
          <a:noFill/>
        </p:spPr>
        <p:txBody>
          <a:bodyPr wrap="square" rtlCol="0">
            <a:spAutoFit/>
          </a:bodyPr>
          <a:lstStyle/>
          <a:p>
            <a:r>
              <a:rPr lang="fr-FR" sz="4800" dirty="0" smtClean="0">
                <a:solidFill>
                  <a:srgbClr val="FF0000"/>
                </a:solidFill>
                <a:latin typeface="Arial Black" panose="020B0A04020102020204" pitchFamily="34" charset="0"/>
              </a:rPr>
              <a:t>1</a:t>
            </a:r>
            <a:endParaRPr lang="fr-FR" sz="4800" dirty="0">
              <a:solidFill>
                <a:srgbClr val="FF0000"/>
              </a:solidFill>
              <a:latin typeface="Arial Black" panose="020B0A04020102020204" pitchFamily="34" charset="0"/>
            </a:endParaRPr>
          </a:p>
        </p:txBody>
      </p:sp>
      <p:sp>
        <p:nvSpPr>
          <p:cNvPr id="13" name="ZoneTexte 12"/>
          <p:cNvSpPr txBox="1"/>
          <p:nvPr/>
        </p:nvSpPr>
        <p:spPr>
          <a:xfrm>
            <a:off x="10820400" y="1531203"/>
            <a:ext cx="381000" cy="830997"/>
          </a:xfrm>
          <a:prstGeom prst="rect">
            <a:avLst/>
          </a:prstGeom>
          <a:noFill/>
        </p:spPr>
        <p:txBody>
          <a:bodyPr wrap="square" rtlCol="0">
            <a:spAutoFit/>
          </a:bodyPr>
          <a:lstStyle/>
          <a:p>
            <a:r>
              <a:rPr lang="fr-FR" sz="4800" dirty="0">
                <a:solidFill>
                  <a:srgbClr val="FF0000"/>
                </a:solidFill>
                <a:latin typeface="Arial Black" panose="020B0A04020102020204" pitchFamily="34" charset="0"/>
              </a:rPr>
              <a:t>3</a:t>
            </a:r>
          </a:p>
        </p:txBody>
      </p:sp>
      <p:sp>
        <p:nvSpPr>
          <p:cNvPr id="14" name="ZoneTexte 13"/>
          <p:cNvSpPr txBox="1"/>
          <p:nvPr/>
        </p:nvSpPr>
        <p:spPr>
          <a:xfrm>
            <a:off x="8039100" y="1477631"/>
            <a:ext cx="381000" cy="830997"/>
          </a:xfrm>
          <a:prstGeom prst="rect">
            <a:avLst/>
          </a:prstGeom>
          <a:noFill/>
        </p:spPr>
        <p:txBody>
          <a:bodyPr wrap="square" rtlCol="0">
            <a:spAutoFit/>
          </a:bodyPr>
          <a:lstStyle/>
          <a:p>
            <a:r>
              <a:rPr lang="fr-FR" sz="4800" dirty="0" smtClean="0">
                <a:solidFill>
                  <a:srgbClr val="FF0000"/>
                </a:solidFill>
                <a:latin typeface="Arial Black" panose="020B0A04020102020204" pitchFamily="34" charset="0"/>
              </a:rPr>
              <a:t>2</a:t>
            </a:r>
            <a:endParaRPr lang="fr-FR" sz="4800" dirty="0">
              <a:solidFill>
                <a:srgbClr val="FF0000"/>
              </a:solidFill>
              <a:latin typeface="Arial Black" panose="020B0A04020102020204" pitchFamily="34" charset="0"/>
            </a:endParaRPr>
          </a:p>
        </p:txBody>
      </p:sp>
      <p:sp>
        <p:nvSpPr>
          <p:cNvPr id="12" name="Flèche vers le bas 11"/>
          <p:cNvSpPr/>
          <p:nvPr/>
        </p:nvSpPr>
        <p:spPr>
          <a:xfrm>
            <a:off x="9296400" y="0"/>
            <a:ext cx="1143000" cy="14478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Rectangle à coins arrondis 8"/>
          <p:cNvSpPr/>
          <p:nvPr/>
        </p:nvSpPr>
        <p:spPr>
          <a:xfrm>
            <a:off x="7086600" y="76200"/>
            <a:ext cx="4724400" cy="876300"/>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ar-MA" sz="2400" dirty="0" smtClean="0"/>
              <a:t>4 . مرتكزات الرؤية الاجتماعية والاقتصادية</a:t>
            </a:r>
          </a:p>
          <a:p>
            <a:pPr algn="r"/>
            <a:r>
              <a:rPr lang="ar-MA" sz="2400" dirty="0" smtClean="0"/>
              <a:t> للاستراتيجية الكونفدرالية </a:t>
            </a:r>
            <a:endParaRPr lang="fr-FR" sz="2400" dirty="0"/>
          </a:p>
        </p:txBody>
      </p:sp>
      <p:pic>
        <p:nvPicPr>
          <p:cNvPr id="10" name="Picture 2" descr="C:\Users\User\Desktop\LOGO vide.png"/>
          <p:cNvPicPr>
            <a:picLocks noChangeAspect="1" noChangeArrowheads="1"/>
          </p:cNvPicPr>
          <p:nvPr/>
        </p:nvPicPr>
        <p:blipFill>
          <a:blip r:embed="rId12">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rot="3789301">
            <a:off x="80029" y="-514467"/>
            <a:ext cx="2273125" cy="2273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190839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heel(1)">
                                      <p:cBhvr>
                                        <p:cTn id="7" dur="20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heel(1)">
                                      <p:cBhvr>
                                        <p:cTn id="12" dur="2000"/>
                                        <p:tgtEl>
                                          <p:spTgt spid="8"/>
                                        </p:tgtEl>
                                      </p:cBhvr>
                                    </p:animEffect>
                                  </p:childTnLst>
                                </p:cTn>
                              </p:par>
                              <p:par>
                                <p:cTn id="13" presetID="21" presetClass="entr" presetSubtype="1" fill="hold" grpId="0" nodeType="with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wheel(1)">
                                      <p:cBhvr>
                                        <p:cTn id="15" dur="2000"/>
                                        <p:tgtEl>
                                          <p:spTgt spid="14"/>
                                        </p:tgtEl>
                                      </p:cBhvr>
                                    </p:animEffect>
                                  </p:childTnLst>
                                </p:cTn>
                              </p:par>
                              <p:par>
                                <p:cTn id="16" presetID="21" presetClass="entr" presetSubtype="1" fill="hold" grpId="0" nodeType="withEffect">
                                  <p:stCondLst>
                                    <p:cond delay="0"/>
                                  </p:stCondLst>
                                  <p:childTnLst>
                                    <p:set>
                                      <p:cBhvr>
                                        <p:cTn id="17" dur="1" fill="hold">
                                          <p:stCondLst>
                                            <p:cond delay="0"/>
                                          </p:stCondLst>
                                        </p:cTn>
                                        <p:tgtEl>
                                          <p:spTgt spid="13"/>
                                        </p:tgtEl>
                                        <p:attrNameLst>
                                          <p:attrName>style.visibility</p:attrName>
                                        </p:attrNameLst>
                                      </p:cBhvr>
                                      <p:to>
                                        <p:strVal val="visible"/>
                                      </p:to>
                                    </p:set>
                                    <p:animEffect transition="in" filter="wheel(1)">
                                      <p:cBhvr>
                                        <p:cTn id="18" dur="2000"/>
                                        <p:tgtEl>
                                          <p:spTgt spid="13"/>
                                        </p:tgtEl>
                                      </p:cBhvr>
                                    </p:animEffect>
                                  </p:childTnLst>
                                </p:cTn>
                              </p:par>
                              <p:par>
                                <p:cTn id="19" presetID="21" presetClass="entr" presetSubtype="1" fill="hold" grpId="0" nodeType="withEffect">
                                  <p:stCondLst>
                                    <p:cond delay="0"/>
                                  </p:stCondLst>
                                  <p:childTnLst>
                                    <p:set>
                                      <p:cBhvr>
                                        <p:cTn id="20" dur="1" fill="hold">
                                          <p:stCondLst>
                                            <p:cond delay="0"/>
                                          </p:stCondLst>
                                        </p:cTn>
                                        <p:tgtEl>
                                          <p:spTgt spid="3"/>
                                        </p:tgtEl>
                                        <p:attrNameLst>
                                          <p:attrName>style.visibility</p:attrName>
                                        </p:attrNameLst>
                                      </p:cBhvr>
                                      <p:to>
                                        <p:strVal val="visible"/>
                                      </p:to>
                                    </p:set>
                                    <p:animEffect transition="in" filter="wheel(1)">
                                      <p:cBhvr>
                                        <p:cTn id="21"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1" grpId="0">
        <p:bldAsOne/>
      </p:bldGraphic>
      <p:bldGraphic spid="3" grpId="0">
        <p:bldAsOne/>
      </p:bldGraphic>
      <p:bldP spid="8" grpId="0"/>
      <p:bldP spid="13" grpId="0"/>
      <p:bldP spid="14"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Diagramme 10"/>
          <p:cNvGraphicFramePr/>
          <p:nvPr>
            <p:extLst>
              <p:ext uri="{D42A27DB-BD31-4B8C-83A1-F6EECF244321}">
                <p14:modId xmlns:p14="http://schemas.microsoft.com/office/powerpoint/2010/main" val="2200659628"/>
              </p:ext>
            </p:extLst>
          </p:nvPr>
        </p:nvGraphicFramePr>
        <p:xfrm>
          <a:off x="-838200" y="1172688"/>
          <a:ext cx="9067800" cy="61425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2" name="ZoneTexte 11"/>
          <p:cNvSpPr txBox="1"/>
          <p:nvPr/>
        </p:nvSpPr>
        <p:spPr>
          <a:xfrm>
            <a:off x="7772400" y="5161916"/>
            <a:ext cx="5410200" cy="1323439"/>
          </a:xfrm>
          <a:prstGeom prst="rect">
            <a:avLst/>
          </a:prstGeom>
          <a:noFill/>
        </p:spPr>
        <p:txBody>
          <a:bodyPr wrap="square" rtlCol="0">
            <a:spAutoFit/>
          </a:bodyPr>
          <a:lstStyle/>
          <a:p>
            <a:pPr marL="457200" indent="-457200">
              <a:buFont typeface="+mj-lt"/>
              <a:buAutoNum type="arabicPeriod"/>
            </a:pPr>
            <a:r>
              <a:rPr lang="fr-FR" sz="2000" dirty="0" smtClean="0">
                <a:solidFill>
                  <a:schemeClr val="bg1">
                    <a:lumMod val="50000"/>
                  </a:schemeClr>
                </a:solidFill>
              </a:rPr>
              <a:t>Négociation </a:t>
            </a:r>
            <a:r>
              <a:rPr lang="fr-FR" sz="2000" dirty="0">
                <a:solidFill>
                  <a:schemeClr val="bg1">
                    <a:lumMod val="50000"/>
                  </a:schemeClr>
                </a:solidFill>
              </a:rPr>
              <a:t> </a:t>
            </a:r>
            <a:r>
              <a:rPr lang="fr-FR" sz="2000" dirty="0" smtClean="0">
                <a:solidFill>
                  <a:schemeClr val="bg1">
                    <a:lumMod val="50000"/>
                  </a:schemeClr>
                </a:solidFill>
              </a:rPr>
              <a:t>sociale et collective </a:t>
            </a:r>
          </a:p>
          <a:p>
            <a:pPr marL="342900" indent="-342900">
              <a:buFont typeface="+mj-lt"/>
              <a:buAutoNum type="arabicPeriod"/>
            </a:pPr>
            <a:r>
              <a:rPr lang="fr-FR" sz="2000" dirty="0" smtClean="0">
                <a:solidFill>
                  <a:schemeClr val="bg1">
                    <a:lumMod val="50000"/>
                  </a:schemeClr>
                </a:solidFill>
              </a:rPr>
              <a:t>  Consultation et concertation </a:t>
            </a:r>
          </a:p>
          <a:p>
            <a:pPr marL="342900" indent="-342900">
              <a:buFont typeface="+mj-lt"/>
              <a:buAutoNum type="arabicPeriod"/>
            </a:pPr>
            <a:r>
              <a:rPr lang="fr-FR" sz="2000" dirty="0" smtClean="0">
                <a:solidFill>
                  <a:schemeClr val="bg1">
                    <a:lumMod val="50000"/>
                  </a:schemeClr>
                </a:solidFill>
              </a:rPr>
              <a:t>  Confrontation   </a:t>
            </a:r>
          </a:p>
          <a:p>
            <a:endParaRPr lang="fr-FR" sz="2000" dirty="0">
              <a:solidFill>
                <a:schemeClr val="bg1">
                  <a:lumMod val="50000"/>
                </a:schemeClr>
              </a:solidFill>
            </a:endParaRPr>
          </a:p>
        </p:txBody>
      </p:sp>
      <p:sp>
        <p:nvSpPr>
          <p:cNvPr id="6" name="Rectangle 5"/>
          <p:cNvSpPr/>
          <p:nvPr/>
        </p:nvSpPr>
        <p:spPr>
          <a:xfrm>
            <a:off x="7391400" y="1942540"/>
            <a:ext cx="4597672" cy="1791260"/>
          </a:xfrm>
          <a:prstGeom prst="rect">
            <a:avLst/>
          </a:prstGeom>
        </p:spPr>
        <p:txBody>
          <a:bodyPr wrap="square">
            <a:spAutoFit/>
          </a:bodyPr>
          <a:lstStyle/>
          <a:p>
            <a:pPr lvl="0" algn="just" rtl="1">
              <a:lnSpc>
                <a:spcPct val="115000"/>
              </a:lnSpc>
              <a:spcAft>
                <a:spcPts val="1000"/>
              </a:spcAft>
              <a:tabLst>
                <a:tab pos="4312920" algn="l"/>
              </a:tabLst>
            </a:pPr>
            <a:r>
              <a:rPr lang="ar-MA" sz="2400" dirty="0">
                <a:solidFill>
                  <a:prstClr val="black"/>
                </a:solidFill>
                <a:latin typeface="Calibri"/>
                <a:ea typeface="Calibri"/>
                <a:cs typeface="Sakkal Majalla"/>
              </a:rPr>
              <a:t>تعتمد الكونفدرالية عدة الأليات لإدارة الصراع الاجتماعي، لفائدة </a:t>
            </a:r>
            <a:r>
              <a:rPr lang="ar-MA" sz="2400" dirty="0" smtClean="0">
                <a:solidFill>
                  <a:prstClr val="black"/>
                </a:solidFill>
                <a:latin typeface="Calibri"/>
                <a:ea typeface="Calibri"/>
                <a:cs typeface="Sakkal Majalla"/>
              </a:rPr>
              <a:t> العدالة الاجتماعية و المصالح </a:t>
            </a:r>
            <a:r>
              <a:rPr lang="ar-MA" sz="2400" dirty="0">
                <a:solidFill>
                  <a:prstClr val="black"/>
                </a:solidFill>
                <a:latin typeface="Calibri"/>
                <a:ea typeface="Calibri"/>
                <a:cs typeface="Sakkal Majalla"/>
              </a:rPr>
              <a:t>الأساسية للطبقة العاملة ومجموع القوى الشعبية المتصلة ...</a:t>
            </a:r>
            <a:endParaRPr lang="fr-FR" sz="2000" dirty="0">
              <a:solidFill>
                <a:prstClr val="black"/>
              </a:solidFill>
              <a:latin typeface="Calibri"/>
              <a:ea typeface="Calibri"/>
              <a:cs typeface="Arial"/>
            </a:endParaRPr>
          </a:p>
        </p:txBody>
      </p:sp>
      <p:sp>
        <p:nvSpPr>
          <p:cNvPr id="7" name="Flèche vers le bas 6"/>
          <p:cNvSpPr/>
          <p:nvPr/>
        </p:nvSpPr>
        <p:spPr>
          <a:xfrm>
            <a:off x="9296400" y="0"/>
            <a:ext cx="1143000" cy="14478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Rectangle à coins arrondis 7"/>
          <p:cNvSpPr/>
          <p:nvPr/>
        </p:nvSpPr>
        <p:spPr>
          <a:xfrm>
            <a:off x="3505200" y="381000"/>
            <a:ext cx="8382000" cy="478366"/>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ar-MA" sz="2400" dirty="0"/>
              <a:t>5</a:t>
            </a:r>
            <a:r>
              <a:rPr lang="ar-MA" sz="2400" dirty="0" smtClean="0"/>
              <a:t>. الاليات الكونفدرالية </a:t>
            </a:r>
            <a:r>
              <a:rPr lang="ar-MA" sz="2400" dirty="0" err="1" smtClean="0"/>
              <a:t>لادارة</a:t>
            </a:r>
            <a:r>
              <a:rPr lang="ar-MA" sz="2400" dirty="0" smtClean="0"/>
              <a:t> الصراع الاجتماعي في بعده السياسي والاقتصادي </a:t>
            </a:r>
            <a:endParaRPr lang="fr-FR" sz="2400" dirty="0"/>
          </a:p>
        </p:txBody>
      </p:sp>
      <p:pic>
        <p:nvPicPr>
          <p:cNvPr id="9" name="Picture 2" descr="C:\Users\User\Desktop\LOGO vide.png"/>
          <p:cNvPicPr>
            <a:picLocks noChangeAspect="1" noChangeArrowheads="1"/>
          </p:cNvPicPr>
          <p:nvPr/>
        </p:nvPicPr>
        <p:blipFill>
          <a:blip r:embed="rId7">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rot="3789301">
            <a:off x="80029" y="-514467"/>
            <a:ext cx="2273125" cy="2273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578336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5"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fade">
                                      <p:cBhvr>
                                        <p:cTn id="19" dur="2000"/>
                                        <p:tgtEl>
                                          <p:spTgt spid="11"/>
                                        </p:tgtEl>
                                      </p:cBhvr>
                                    </p:animEffect>
                                    <p:anim calcmode="lin" valueType="num">
                                      <p:cBhvr>
                                        <p:cTn id="20" dur="2000" fill="hold"/>
                                        <p:tgtEl>
                                          <p:spTgt spid="11"/>
                                        </p:tgtEl>
                                        <p:attrNameLst>
                                          <p:attrName>ppt_w</p:attrName>
                                        </p:attrNameLst>
                                      </p:cBhvr>
                                      <p:tavLst>
                                        <p:tav tm="0" fmla="#ppt_w*sin(2.5*pi*$)">
                                          <p:val>
                                            <p:fltVal val="0"/>
                                          </p:val>
                                        </p:tav>
                                        <p:tav tm="100000">
                                          <p:val>
                                            <p:fltVal val="1"/>
                                          </p:val>
                                        </p:tav>
                                      </p:tavLst>
                                    </p:anim>
                                    <p:anim calcmode="lin" valueType="num">
                                      <p:cBhvr>
                                        <p:cTn id="21" dur="2000" fill="hold"/>
                                        <p:tgtEl>
                                          <p:spTgt spid="11"/>
                                        </p:tgtEl>
                                        <p:attrNameLst>
                                          <p:attrName>ppt_h</p:attrName>
                                        </p:attrNameLst>
                                      </p:cBhvr>
                                      <p:tavLst>
                                        <p:tav tm="0">
                                          <p:val>
                                            <p:strVal val="#ppt_h"/>
                                          </p:val>
                                        </p:tav>
                                        <p:tav tm="100000">
                                          <p:val>
                                            <p:strVal val="#ppt_h"/>
                                          </p:val>
                                        </p:tav>
                                      </p:tavLst>
                                    </p:anim>
                                  </p:childTnLst>
                                </p:cTn>
                              </p:par>
                              <p:par>
                                <p:cTn id="22" presetID="45" presetClass="entr" presetSubtype="0" fill="hold" grpId="0" nodeType="withEffect">
                                  <p:stCondLst>
                                    <p:cond delay="0"/>
                                  </p:stCondLst>
                                  <p:childTnLst>
                                    <p:set>
                                      <p:cBhvr>
                                        <p:cTn id="23" dur="1" fill="hold">
                                          <p:stCondLst>
                                            <p:cond delay="0"/>
                                          </p:stCondLst>
                                        </p:cTn>
                                        <p:tgtEl>
                                          <p:spTgt spid="12"/>
                                        </p:tgtEl>
                                        <p:attrNameLst>
                                          <p:attrName>style.visibility</p:attrName>
                                        </p:attrNameLst>
                                      </p:cBhvr>
                                      <p:to>
                                        <p:strVal val="visible"/>
                                      </p:to>
                                    </p:set>
                                    <p:animEffect transition="in" filter="fade">
                                      <p:cBhvr>
                                        <p:cTn id="24" dur="2000"/>
                                        <p:tgtEl>
                                          <p:spTgt spid="12"/>
                                        </p:tgtEl>
                                      </p:cBhvr>
                                    </p:animEffect>
                                    <p:anim calcmode="lin" valueType="num">
                                      <p:cBhvr>
                                        <p:cTn id="25" dur="2000" fill="hold"/>
                                        <p:tgtEl>
                                          <p:spTgt spid="12"/>
                                        </p:tgtEl>
                                        <p:attrNameLst>
                                          <p:attrName>ppt_w</p:attrName>
                                        </p:attrNameLst>
                                      </p:cBhvr>
                                      <p:tavLst>
                                        <p:tav tm="0" fmla="#ppt_w*sin(2.5*pi*$)">
                                          <p:val>
                                            <p:fltVal val="0"/>
                                          </p:val>
                                        </p:tav>
                                        <p:tav tm="100000">
                                          <p:val>
                                            <p:fltVal val="1"/>
                                          </p:val>
                                        </p:tav>
                                      </p:tavLst>
                                    </p:anim>
                                    <p:anim calcmode="lin" valueType="num">
                                      <p:cBhvr>
                                        <p:cTn id="26" dur="2000" fill="hold"/>
                                        <p:tgtEl>
                                          <p:spTgt spid="12"/>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1" grpId="0">
        <p:bldAsOne/>
      </p:bldGraphic>
      <p:bldP spid="12" grpId="0"/>
      <p:bldP spid="6" grpId="0"/>
      <p:bldP spid="8"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Diagramme 2"/>
          <p:cNvGraphicFramePr/>
          <p:nvPr>
            <p:extLst>
              <p:ext uri="{D42A27DB-BD31-4B8C-83A1-F6EECF244321}">
                <p14:modId xmlns:p14="http://schemas.microsoft.com/office/powerpoint/2010/main" val="4245957835"/>
              </p:ext>
            </p:extLst>
          </p:nvPr>
        </p:nvGraphicFramePr>
        <p:xfrm>
          <a:off x="3581400" y="1143000"/>
          <a:ext cx="8229600" cy="5181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ZoneTexte 7"/>
          <p:cNvSpPr txBox="1"/>
          <p:nvPr/>
        </p:nvSpPr>
        <p:spPr>
          <a:xfrm>
            <a:off x="4953000" y="1404961"/>
            <a:ext cx="381000" cy="830997"/>
          </a:xfrm>
          <a:prstGeom prst="rect">
            <a:avLst/>
          </a:prstGeom>
          <a:noFill/>
        </p:spPr>
        <p:txBody>
          <a:bodyPr wrap="square" rtlCol="0">
            <a:spAutoFit/>
          </a:bodyPr>
          <a:lstStyle/>
          <a:p>
            <a:r>
              <a:rPr lang="fr-FR" sz="4800" dirty="0" smtClean="0">
                <a:solidFill>
                  <a:srgbClr val="FF0000"/>
                </a:solidFill>
                <a:latin typeface="Arial Black" panose="020B0A04020102020204" pitchFamily="34" charset="0"/>
              </a:rPr>
              <a:t>1</a:t>
            </a:r>
            <a:endParaRPr lang="fr-FR" sz="4800" dirty="0">
              <a:solidFill>
                <a:srgbClr val="FF0000"/>
              </a:solidFill>
              <a:latin typeface="Arial Black" panose="020B0A04020102020204" pitchFamily="34" charset="0"/>
            </a:endParaRPr>
          </a:p>
        </p:txBody>
      </p:sp>
      <p:sp>
        <p:nvSpPr>
          <p:cNvPr id="13" name="ZoneTexte 12"/>
          <p:cNvSpPr txBox="1"/>
          <p:nvPr/>
        </p:nvSpPr>
        <p:spPr>
          <a:xfrm>
            <a:off x="10820400" y="1531203"/>
            <a:ext cx="381000" cy="830997"/>
          </a:xfrm>
          <a:prstGeom prst="rect">
            <a:avLst/>
          </a:prstGeom>
          <a:noFill/>
        </p:spPr>
        <p:txBody>
          <a:bodyPr wrap="square" rtlCol="0">
            <a:spAutoFit/>
          </a:bodyPr>
          <a:lstStyle/>
          <a:p>
            <a:r>
              <a:rPr lang="fr-FR" sz="4800" dirty="0">
                <a:solidFill>
                  <a:srgbClr val="FF0000"/>
                </a:solidFill>
                <a:latin typeface="Arial Black" panose="020B0A04020102020204" pitchFamily="34" charset="0"/>
              </a:rPr>
              <a:t>3</a:t>
            </a:r>
          </a:p>
        </p:txBody>
      </p:sp>
      <p:sp>
        <p:nvSpPr>
          <p:cNvPr id="14" name="ZoneTexte 13"/>
          <p:cNvSpPr txBox="1"/>
          <p:nvPr/>
        </p:nvSpPr>
        <p:spPr>
          <a:xfrm>
            <a:off x="8039100" y="1477631"/>
            <a:ext cx="381000" cy="830997"/>
          </a:xfrm>
          <a:prstGeom prst="rect">
            <a:avLst/>
          </a:prstGeom>
          <a:noFill/>
        </p:spPr>
        <p:txBody>
          <a:bodyPr wrap="square" rtlCol="0">
            <a:spAutoFit/>
          </a:bodyPr>
          <a:lstStyle/>
          <a:p>
            <a:r>
              <a:rPr lang="fr-FR" sz="4800" dirty="0" smtClean="0">
                <a:solidFill>
                  <a:srgbClr val="FF0000"/>
                </a:solidFill>
                <a:latin typeface="Arial Black" panose="020B0A04020102020204" pitchFamily="34" charset="0"/>
              </a:rPr>
              <a:t>2</a:t>
            </a:r>
            <a:endParaRPr lang="fr-FR" sz="4800" dirty="0">
              <a:solidFill>
                <a:srgbClr val="FF0000"/>
              </a:solidFill>
              <a:latin typeface="Arial Black" panose="020B0A04020102020204" pitchFamily="34" charset="0"/>
            </a:endParaRPr>
          </a:p>
        </p:txBody>
      </p:sp>
      <p:graphicFrame>
        <p:nvGraphicFramePr>
          <p:cNvPr id="10" name="Diagramme 9"/>
          <p:cNvGraphicFramePr/>
          <p:nvPr>
            <p:extLst>
              <p:ext uri="{D42A27DB-BD31-4B8C-83A1-F6EECF244321}">
                <p14:modId xmlns:p14="http://schemas.microsoft.com/office/powerpoint/2010/main" val="3561381607"/>
              </p:ext>
            </p:extLst>
          </p:nvPr>
        </p:nvGraphicFramePr>
        <p:xfrm>
          <a:off x="228600" y="2413379"/>
          <a:ext cx="3352800" cy="274320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12" name="Flèche vers le bas 11"/>
          <p:cNvSpPr/>
          <p:nvPr/>
        </p:nvSpPr>
        <p:spPr>
          <a:xfrm>
            <a:off x="9296400" y="0"/>
            <a:ext cx="1143000" cy="14478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Rectangle à coins arrondis 8"/>
          <p:cNvSpPr/>
          <p:nvPr/>
        </p:nvSpPr>
        <p:spPr>
          <a:xfrm>
            <a:off x="3505200" y="381000"/>
            <a:ext cx="8382000" cy="478366"/>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ar-MA" sz="2400" dirty="0"/>
              <a:t>5</a:t>
            </a:r>
            <a:r>
              <a:rPr lang="ar-MA" sz="2400" dirty="0" smtClean="0"/>
              <a:t>. المرتكزات الكونفدرالية </a:t>
            </a:r>
            <a:r>
              <a:rPr lang="ar-MA" sz="2400" dirty="0" err="1" smtClean="0"/>
              <a:t>لادارة</a:t>
            </a:r>
            <a:r>
              <a:rPr lang="ar-MA" sz="2400" dirty="0" smtClean="0"/>
              <a:t> الصراع الاجتماعي في بعده السياسي والاقتصادي </a:t>
            </a:r>
            <a:endParaRPr lang="fr-FR" sz="2400" dirty="0"/>
          </a:p>
        </p:txBody>
      </p:sp>
      <p:pic>
        <p:nvPicPr>
          <p:cNvPr id="11" name="Picture 2" descr="C:\Users\User\Desktop\LOGO vide.png"/>
          <p:cNvPicPr>
            <a:picLocks noChangeAspect="1" noChangeArrowheads="1"/>
          </p:cNvPicPr>
          <p:nvPr/>
        </p:nvPicPr>
        <p:blipFill>
          <a:blip r:embed="rId12">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rot="3789301">
            <a:off x="80029" y="-514467"/>
            <a:ext cx="2273125" cy="2273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129091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ppt_x"/>
                                          </p:val>
                                        </p:tav>
                                        <p:tav tm="100000">
                                          <p:val>
                                            <p:strVal val="#ppt_x"/>
                                          </p:val>
                                        </p:tav>
                                      </p:tavLst>
                                    </p:anim>
                                    <p:anim calcmode="lin" valueType="num">
                                      <p:cBhvr additive="base">
                                        <p:cTn id="12"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 grpId="0">
        <p:bldAsOne/>
      </p:bldGraphic>
      <p:bldGraphic spid="10" grpId="0">
        <p:bldAsOne/>
      </p:bldGraphic>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Diagramme 5"/>
          <p:cNvGraphicFramePr/>
          <p:nvPr>
            <p:extLst>
              <p:ext uri="{D42A27DB-BD31-4B8C-83A1-F6EECF244321}">
                <p14:modId xmlns:p14="http://schemas.microsoft.com/office/powerpoint/2010/main" val="1789982212"/>
              </p:ext>
            </p:extLst>
          </p:nvPr>
        </p:nvGraphicFramePr>
        <p:xfrm>
          <a:off x="457200" y="0"/>
          <a:ext cx="11734800" cy="659735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Rectangle à coins arrondis 6"/>
          <p:cNvSpPr/>
          <p:nvPr/>
        </p:nvSpPr>
        <p:spPr>
          <a:xfrm>
            <a:off x="3962400" y="228600"/>
            <a:ext cx="4800600" cy="867728"/>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ar-MA" sz="2400" b="1" dirty="0" smtClean="0"/>
              <a:t>6 . 12 مرتكز استراتيجي لتصميم وتخطيط</a:t>
            </a:r>
          </a:p>
          <a:p>
            <a:pPr algn="ctr"/>
            <a:r>
              <a:rPr lang="ar-MA" sz="2400" b="1" dirty="0" smtClean="0"/>
              <a:t> برامج العمل الكونفدرالي</a:t>
            </a:r>
            <a:endParaRPr lang="fr-FR" sz="2400" b="1" dirty="0"/>
          </a:p>
        </p:txBody>
      </p:sp>
      <p:pic>
        <p:nvPicPr>
          <p:cNvPr id="4" name="Picture 2" descr="C:\Users\User\Desktop\LOGO vide.png"/>
          <p:cNvPicPr>
            <a:picLocks noChangeAspect="1" noChangeArrowheads="1"/>
          </p:cNvPicPr>
          <p:nvPr/>
        </p:nvPicPr>
        <p:blipFill>
          <a:blip r:embed="rId7">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rot="3789301">
            <a:off x="80029" y="-514467"/>
            <a:ext cx="2273125" cy="2273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154930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ppt_w</p:attrName>
                                        </p:attrNameLst>
                                      </p:cBhvr>
                                      <p:tavLst>
                                        <p:tav tm="0">
                                          <p:val>
                                            <p:fltVal val="0"/>
                                          </p:val>
                                        </p:tav>
                                        <p:tav tm="100000">
                                          <p:val>
                                            <p:strVal val="#ppt_w"/>
                                          </p:val>
                                        </p:tav>
                                      </p:tavLst>
                                    </p:anim>
                                    <p:anim calcmode="lin" valueType="num">
                                      <p:cBhvr>
                                        <p:cTn id="8" dur="500" fill="hold"/>
                                        <p:tgtEl>
                                          <p:spTgt spid="7"/>
                                        </p:tgtEl>
                                        <p:attrNameLst>
                                          <p:attrName>ppt_h</p:attrName>
                                        </p:attrNameLst>
                                      </p:cBhvr>
                                      <p:tavLst>
                                        <p:tav tm="0">
                                          <p:val>
                                            <p:fltVal val="0"/>
                                          </p:val>
                                        </p:tav>
                                        <p:tav tm="100000">
                                          <p:val>
                                            <p:strVal val="#ppt_h"/>
                                          </p:val>
                                        </p:tav>
                                      </p:tavLst>
                                    </p:anim>
                                    <p:animEffect transition="in" filter="fade">
                                      <p:cBhvr>
                                        <p:cTn id="9" dur="500"/>
                                        <p:tgtEl>
                                          <p:spTgt spid="7"/>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p:cTn id="12" dur="500" fill="hold"/>
                                        <p:tgtEl>
                                          <p:spTgt spid="6"/>
                                        </p:tgtEl>
                                        <p:attrNameLst>
                                          <p:attrName>ppt_w</p:attrName>
                                        </p:attrNameLst>
                                      </p:cBhvr>
                                      <p:tavLst>
                                        <p:tav tm="0">
                                          <p:val>
                                            <p:fltVal val="0"/>
                                          </p:val>
                                        </p:tav>
                                        <p:tav tm="100000">
                                          <p:val>
                                            <p:strVal val="#ppt_w"/>
                                          </p:val>
                                        </p:tav>
                                      </p:tavLst>
                                    </p:anim>
                                    <p:anim calcmode="lin" valueType="num">
                                      <p:cBhvr>
                                        <p:cTn id="13" dur="500" fill="hold"/>
                                        <p:tgtEl>
                                          <p:spTgt spid="6"/>
                                        </p:tgtEl>
                                        <p:attrNameLst>
                                          <p:attrName>ppt_h</p:attrName>
                                        </p:attrNameLst>
                                      </p:cBhvr>
                                      <p:tavLst>
                                        <p:tav tm="0">
                                          <p:val>
                                            <p:fltVal val="0"/>
                                          </p:val>
                                        </p:tav>
                                        <p:tav tm="100000">
                                          <p:val>
                                            <p:strVal val="#ppt_h"/>
                                          </p:val>
                                        </p:tav>
                                      </p:tavLst>
                                    </p:anim>
                                    <p:animEffect transition="in" filter="fade">
                                      <p:cBhvr>
                                        <p:cTn id="14"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p:bldAsOne/>
      </p:bldGraphic>
      <p:bldP spid="7"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Flèche vers le bas 11"/>
          <p:cNvSpPr/>
          <p:nvPr/>
        </p:nvSpPr>
        <p:spPr>
          <a:xfrm>
            <a:off x="9448800" y="0"/>
            <a:ext cx="1143000" cy="14478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 name="Rectangle à coins arrondis 12"/>
          <p:cNvSpPr/>
          <p:nvPr/>
        </p:nvSpPr>
        <p:spPr>
          <a:xfrm>
            <a:off x="8001000" y="193595"/>
            <a:ext cx="4038600" cy="478366"/>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ar-MA" sz="2400" dirty="0" smtClean="0"/>
              <a:t>1 . تقديم تمهيدي </a:t>
            </a:r>
            <a:endParaRPr lang="fr-FR" sz="2400" dirty="0"/>
          </a:p>
        </p:txBody>
      </p:sp>
      <p:pic>
        <p:nvPicPr>
          <p:cNvPr id="6" name="Picture 2" descr="C:\Users\User\Desktop\LOGO vide.png"/>
          <p:cNvPicPr>
            <a:picLocks noChangeAspect="1" noChangeArrowheads="1"/>
          </p:cNvPicPr>
          <p:nvPr/>
        </p:nvPicPr>
        <p:blipFill>
          <a:blip r:embed="rId2">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rot="4832455">
            <a:off x="80029" y="-605770"/>
            <a:ext cx="2273125" cy="2273125"/>
          </a:xfrm>
          <a:prstGeom prst="rect">
            <a:avLst/>
          </a:prstGeom>
          <a:noFill/>
          <a:extLst>
            <a:ext uri="{909E8E84-426E-40DD-AFC4-6F175D3DCCD1}">
              <a14:hiddenFill xmlns:a14="http://schemas.microsoft.com/office/drawing/2010/main">
                <a:solidFill>
                  <a:srgbClr val="FFFFFF"/>
                </a:solidFill>
              </a14:hiddenFill>
            </a:ext>
          </a:extLst>
        </p:spPr>
      </p:pic>
      <p:sp>
        <p:nvSpPr>
          <p:cNvPr id="8" name="Titre 1"/>
          <p:cNvSpPr>
            <a:spLocks noGrp="1"/>
          </p:cNvSpPr>
          <p:nvPr>
            <p:ph type="title"/>
          </p:nvPr>
        </p:nvSpPr>
        <p:spPr>
          <a:xfrm>
            <a:off x="533400" y="537423"/>
            <a:ext cx="10364451" cy="1596177"/>
          </a:xfrm>
        </p:spPr>
        <p:txBody>
          <a:bodyPr>
            <a:normAutofit/>
          </a:bodyPr>
          <a:lstStyle/>
          <a:p>
            <a:r>
              <a:rPr lang="ar-MA" sz="4000" b="1" dirty="0" smtClean="0">
                <a:solidFill>
                  <a:srgbClr val="FF0000"/>
                </a:solidFill>
                <a:latin typeface="Arabic Typesetting" panose="03020402040406030203" pitchFamily="66" charset="-78"/>
                <a:cs typeface="Arabic Typesetting" panose="03020402040406030203" pitchFamily="66" charset="-78"/>
              </a:rPr>
              <a:t>من برنامج العمل الكونفدرالي 2012 – 2016 الى برنامج الجديد</a:t>
            </a:r>
            <a:endParaRPr lang="fr-FR" sz="4000" b="1" dirty="0">
              <a:solidFill>
                <a:srgbClr val="FF0000"/>
              </a:solidFill>
              <a:latin typeface="Arabic Typesetting" panose="03020402040406030203" pitchFamily="66" charset="-78"/>
              <a:cs typeface="Arabic Typesetting" panose="03020402040406030203" pitchFamily="66" charset="-78"/>
            </a:endParaRPr>
          </a:p>
        </p:txBody>
      </p:sp>
      <p:sp>
        <p:nvSpPr>
          <p:cNvPr id="9" name="Espace réservé du contenu 2"/>
          <p:cNvSpPr>
            <a:spLocks noGrp="1"/>
          </p:cNvSpPr>
          <p:nvPr>
            <p:ph sz="quarter" idx="13"/>
          </p:nvPr>
        </p:nvSpPr>
        <p:spPr>
          <a:xfrm>
            <a:off x="0" y="1452692"/>
            <a:ext cx="10363826" cy="680908"/>
          </a:xfrm>
        </p:spPr>
        <p:txBody>
          <a:bodyPr>
            <a:noAutofit/>
          </a:bodyPr>
          <a:lstStyle/>
          <a:p>
            <a:pPr algn="r" rtl="1"/>
            <a:r>
              <a:rPr lang="ar-MA" sz="3600" dirty="0" smtClean="0">
                <a:latin typeface="Arabic Typesetting" panose="03020402040406030203" pitchFamily="66" charset="-78"/>
                <a:cs typeface="Arabic Typesetting" panose="03020402040406030203" pitchFamily="66" charset="-78"/>
              </a:rPr>
              <a:t>تصميم برنامج جديد 2016 – 2020 يتطلب قراءة تقييمية ونقدية لبرنامج 2012 – 2016 </a:t>
            </a:r>
          </a:p>
          <a:p>
            <a:pPr algn="r" rtl="1"/>
            <a:endParaRPr lang="fr-FR" sz="3600" dirty="0">
              <a:latin typeface="Arabic Typesetting" panose="03020402040406030203" pitchFamily="66" charset="-78"/>
              <a:cs typeface="Arabic Typesetting" panose="03020402040406030203" pitchFamily="66" charset="-78"/>
            </a:endParaRPr>
          </a:p>
        </p:txBody>
      </p:sp>
      <p:graphicFrame>
        <p:nvGraphicFramePr>
          <p:cNvPr id="10" name="Diagramme 9"/>
          <p:cNvGraphicFramePr/>
          <p:nvPr>
            <p:extLst>
              <p:ext uri="{D42A27DB-BD31-4B8C-83A1-F6EECF244321}">
                <p14:modId xmlns:p14="http://schemas.microsoft.com/office/powerpoint/2010/main" val="1473980351"/>
              </p:ext>
            </p:extLst>
          </p:nvPr>
        </p:nvGraphicFramePr>
        <p:xfrm>
          <a:off x="609600" y="1823908"/>
          <a:ext cx="11049000" cy="503811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12189518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descr="C:\Users\User\Desktop\LOGO vide.png"/>
          <p:cNvPicPr>
            <a:picLocks noChangeAspect="1" noChangeArrowheads="1"/>
          </p:cNvPicPr>
          <p:nvPr/>
        </p:nvPicPr>
        <p:blipFill>
          <a:blip r:embed="rId2">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rot="3789301">
            <a:off x="80029" y="-514467"/>
            <a:ext cx="2273125" cy="2273125"/>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1676400" y="503872"/>
            <a:ext cx="5004048" cy="1477328"/>
          </a:xfrm>
          <a:prstGeom prst="rect">
            <a:avLst/>
          </a:prstGeom>
          <a:solidFill>
            <a:schemeClr val="bg1">
              <a:lumMod val="95000"/>
            </a:schemeClr>
          </a:solidFill>
        </p:spPr>
        <p:style>
          <a:lnRef idx="0">
            <a:schemeClr val="accent2"/>
          </a:lnRef>
          <a:fillRef idx="3">
            <a:schemeClr val="accent2"/>
          </a:fillRef>
          <a:effectRef idx="3">
            <a:schemeClr val="accent2"/>
          </a:effectRef>
          <a:fontRef idx="minor">
            <a:schemeClr val="lt1"/>
          </a:fontRef>
        </p:style>
        <p:txBody>
          <a:bodyPr>
            <a:spAutoFit/>
          </a:bodyPr>
          <a:lstStyle/>
          <a:p>
            <a:pPr algn="r" rtl="1">
              <a:defRPr/>
            </a:pPr>
            <a:r>
              <a:rPr lang="ar-MA" sz="1800" b="1" dirty="0">
                <a:solidFill>
                  <a:schemeClr val="accent1">
                    <a:lumMod val="25000"/>
                  </a:schemeClr>
                </a:solidFill>
              </a:rPr>
              <a:t>المشروع الأول \ استراتيجية النقابة </a:t>
            </a:r>
            <a:r>
              <a:rPr lang="ar-MA" sz="1800" b="1" dirty="0" smtClean="0">
                <a:solidFill>
                  <a:schemeClr val="accent1">
                    <a:lumMod val="25000"/>
                  </a:schemeClr>
                </a:solidFill>
              </a:rPr>
              <a:t>المتضامنة </a:t>
            </a:r>
            <a:r>
              <a:rPr lang="ar-MA" sz="1800" b="1" dirty="0">
                <a:solidFill>
                  <a:schemeClr val="accent1">
                    <a:lumMod val="25000"/>
                  </a:schemeClr>
                </a:solidFill>
              </a:rPr>
              <a:t>والعمل المشترك</a:t>
            </a:r>
            <a:endParaRPr lang="fr-FR" sz="1800" dirty="0">
              <a:solidFill>
                <a:schemeClr val="accent1">
                  <a:lumMod val="25000"/>
                </a:schemeClr>
              </a:solidFill>
            </a:endParaRPr>
          </a:p>
          <a:p>
            <a:pPr algn="r" rtl="1">
              <a:defRPr/>
            </a:pPr>
            <a:r>
              <a:rPr lang="ar-MA" sz="1800" b="1" dirty="0">
                <a:solidFill>
                  <a:schemeClr val="accent1">
                    <a:lumMod val="25000"/>
                  </a:schemeClr>
                </a:solidFill>
              </a:rPr>
              <a:t>	</a:t>
            </a:r>
            <a:r>
              <a:rPr lang="ar-MA" sz="1800" b="1" dirty="0">
                <a:solidFill>
                  <a:srgbClr val="FF0000"/>
                </a:solidFill>
              </a:rPr>
              <a:t>البرنامج 1 - التنظيم </a:t>
            </a:r>
            <a:r>
              <a:rPr lang="ar-MA" sz="1800" b="1" dirty="0" smtClean="0">
                <a:solidFill>
                  <a:srgbClr val="FF0000"/>
                </a:solidFill>
              </a:rPr>
              <a:t>و </a:t>
            </a:r>
            <a:r>
              <a:rPr lang="ar-MA" sz="1800" b="1" dirty="0" err="1" smtClean="0">
                <a:solidFill>
                  <a:srgbClr val="FF0000"/>
                </a:solidFill>
              </a:rPr>
              <a:t>الادارة</a:t>
            </a:r>
            <a:r>
              <a:rPr lang="ar-MA" sz="1800" b="1" dirty="0" smtClean="0">
                <a:solidFill>
                  <a:srgbClr val="FF0000"/>
                </a:solidFill>
              </a:rPr>
              <a:t>  والتمثيلية والتواصل</a:t>
            </a:r>
            <a:endParaRPr lang="fr-FR" sz="1800" dirty="0">
              <a:solidFill>
                <a:srgbClr val="FF0000"/>
              </a:solidFill>
            </a:endParaRPr>
          </a:p>
          <a:p>
            <a:pPr algn="r" rtl="1">
              <a:defRPr/>
            </a:pPr>
            <a:r>
              <a:rPr lang="ar-MA" sz="1800" b="1" dirty="0">
                <a:solidFill>
                  <a:srgbClr val="FF0000"/>
                </a:solidFill>
              </a:rPr>
              <a:t>	البرنامج 2 - الكفاءة </a:t>
            </a:r>
            <a:r>
              <a:rPr lang="ar-MA" sz="1800" b="1" dirty="0" smtClean="0">
                <a:solidFill>
                  <a:srgbClr val="FF0000"/>
                </a:solidFill>
              </a:rPr>
              <a:t>والمهارات والدراسات </a:t>
            </a:r>
            <a:endParaRPr lang="fr-FR" sz="1800" dirty="0">
              <a:solidFill>
                <a:srgbClr val="FF0000"/>
              </a:solidFill>
            </a:endParaRPr>
          </a:p>
          <a:p>
            <a:pPr algn="r" rtl="1">
              <a:defRPr/>
            </a:pPr>
            <a:r>
              <a:rPr lang="ar-MA" sz="1800" b="1" dirty="0">
                <a:solidFill>
                  <a:schemeClr val="accent1">
                    <a:lumMod val="25000"/>
                  </a:schemeClr>
                </a:solidFill>
              </a:rPr>
              <a:t>	البرنامج </a:t>
            </a:r>
            <a:r>
              <a:rPr lang="ar-MA" sz="1800" b="1" dirty="0">
                <a:solidFill>
                  <a:srgbClr val="FF0000"/>
                </a:solidFill>
              </a:rPr>
              <a:t>3</a:t>
            </a:r>
            <a:r>
              <a:rPr lang="ar-MA" sz="1800" b="1" dirty="0">
                <a:solidFill>
                  <a:schemeClr val="accent1">
                    <a:lumMod val="25000"/>
                  </a:schemeClr>
                </a:solidFill>
              </a:rPr>
              <a:t> </a:t>
            </a:r>
            <a:r>
              <a:rPr lang="ar-MA" sz="1800" b="1" dirty="0" smtClean="0">
                <a:solidFill>
                  <a:schemeClr val="accent1">
                    <a:lumMod val="25000"/>
                  </a:schemeClr>
                </a:solidFill>
              </a:rPr>
              <a:t>– </a:t>
            </a:r>
            <a:r>
              <a:rPr lang="ar-MA" b="1" dirty="0" smtClean="0">
                <a:solidFill>
                  <a:schemeClr val="accent1">
                    <a:lumMod val="25000"/>
                  </a:schemeClr>
                </a:solidFill>
              </a:rPr>
              <a:t>المراءة والشباب </a:t>
            </a:r>
            <a:endParaRPr lang="fr-FR" sz="1800" dirty="0">
              <a:solidFill>
                <a:schemeClr val="accent1">
                  <a:lumMod val="25000"/>
                </a:schemeClr>
              </a:solidFill>
            </a:endParaRPr>
          </a:p>
          <a:p>
            <a:pPr algn="r" rtl="1">
              <a:defRPr/>
            </a:pPr>
            <a:r>
              <a:rPr lang="ar-MA" sz="1800" b="1" dirty="0">
                <a:solidFill>
                  <a:schemeClr val="accent1">
                    <a:lumMod val="25000"/>
                  </a:schemeClr>
                </a:solidFill>
              </a:rPr>
              <a:t>	البرنامج </a:t>
            </a:r>
            <a:r>
              <a:rPr lang="ar-MA" sz="1800" b="1" dirty="0">
                <a:solidFill>
                  <a:srgbClr val="FF0000"/>
                </a:solidFill>
              </a:rPr>
              <a:t>4</a:t>
            </a:r>
            <a:r>
              <a:rPr lang="ar-MA" sz="1800" b="1" dirty="0">
                <a:solidFill>
                  <a:schemeClr val="accent1">
                    <a:lumMod val="25000"/>
                  </a:schemeClr>
                </a:solidFill>
              </a:rPr>
              <a:t> -  العلاقات </a:t>
            </a:r>
            <a:r>
              <a:rPr lang="ar-MA" sz="1800" b="1" dirty="0" smtClean="0">
                <a:solidFill>
                  <a:schemeClr val="accent1">
                    <a:lumMod val="25000"/>
                  </a:schemeClr>
                </a:solidFill>
              </a:rPr>
              <a:t>الدولية وخدمات التضامن </a:t>
            </a:r>
            <a:endParaRPr lang="fr-FR" sz="1800" dirty="0">
              <a:solidFill>
                <a:schemeClr val="accent1">
                  <a:lumMod val="25000"/>
                </a:schemeClr>
              </a:solidFill>
            </a:endParaRPr>
          </a:p>
        </p:txBody>
      </p:sp>
      <p:sp>
        <p:nvSpPr>
          <p:cNvPr id="7" name="Rectangle 1"/>
          <p:cNvSpPr>
            <a:spLocks noChangeArrowheads="1"/>
          </p:cNvSpPr>
          <p:nvPr/>
        </p:nvSpPr>
        <p:spPr bwMode="auto">
          <a:xfrm>
            <a:off x="381000" y="2286000"/>
            <a:ext cx="11353800" cy="50167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r" rtl="1"/>
            <a:r>
              <a:rPr lang="ar-SA" altLang="fr-FR" sz="3200" b="1" dirty="0">
                <a:solidFill>
                  <a:srgbClr val="FF0000"/>
                </a:solidFill>
                <a:latin typeface="Arabic Typesetting" panose="03020402040406030203" pitchFamily="66" charset="-78"/>
                <a:cs typeface="Arabic Typesetting" panose="03020402040406030203" pitchFamily="66" charset="-78"/>
              </a:rPr>
              <a:t> 1 . برنامج التنظيم </a:t>
            </a:r>
            <a:r>
              <a:rPr lang="ar-MA" altLang="fr-FR" sz="3200" b="1" dirty="0" smtClean="0">
                <a:solidFill>
                  <a:srgbClr val="FF0000"/>
                </a:solidFill>
                <a:latin typeface="Arabic Typesetting" panose="03020402040406030203" pitchFamily="66" charset="-78"/>
                <a:cs typeface="Arabic Typesetting" panose="03020402040406030203" pitchFamily="66" charset="-78"/>
              </a:rPr>
              <a:t> </a:t>
            </a:r>
            <a:r>
              <a:rPr lang="ar-MA" altLang="fr-FR" sz="3200" b="1" dirty="0" err="1" smtClean="0">
                <a:solidFill>
                  <a:srgbClr val="FF0000"/>
                </a:solidFill>
                <a:latin typeface="Arabic Typesetting" panose="03020402040406030203" pitchFamily="66" charset="-78"/>
                <a:cs typeface="Arabic Typesetting" panose="03020402040406030203" pitchFamily="66" charset="-78"/>
              </a:rPr>
              <a:t>والادارة</a:t>
            </a:r>
            <a:r>
              <a:rPr lang="ar-MA" altLang="fr-FR" sz="3200" b="1" dirty="0" smtClean="0">
                <a:solidFill>
                  <a:srgbClr val="FF0000"/>
                </a:solidFill>
                <a:latin typeface="Arabic Typesetting" panose="03020402040406030203" pitchFamily="66" charset="-78"/>
                <a:cs typeface="Arabic Typesetting" panose="03020402040406030203" pitchFamily="66" charset="-78"/>
              </a:rPr>
              <a:t>  والتمثيلية </a:t>
            </a:r>
            <a:r>
              <a:rPr lang="ar-SA" altLang="fr-FR" sz="3200" b="1" dirty="0" smtClean="0">
                <a:solidFill>
                  <a:srgbClr val="FF0000"/>
                </a:solidFill>
                <a:latin typeface="Arabic Typesetting" panose="03020402040406030203" pitchFamily="66" charset="-78"/>
                <a:cs typeface="Arabic Typesetting" panose="03020402040406030203" pitchFamily="66" charset="-78"/>
              </a:rPr>
              <a:t>والتواصل </a:t>
            </a:r>
            <a:r>
              <a:rPr lang="ar-SA" altLang="fr-FR" sz="3200" b="1" dirty="0">
                <a:solidFill>
                  <a:srgbClr val="FF0000"/>
                </a:solidFill>
                <a:latin typeface="Arabic Typesetting" panose="03020402040406030203" pitchFamily="66" charset="-78"/>
                <a:cs typeface="Arabic Typesetting" panose="03020402040406030203" pitchFamily="66" charset="-78"/>
              </a:rPr>
              <a:t>النقابي</a:t>
            </a:r>
            <a:r>
              <a:rPr lang="ar-MA" altLang="fr-FR" sz="3200" b="1" dirty="0">
                <a:solidFill>
                  <a:srgbClr val="FF0000"/>
                </a:solidFill>
                <a:latin typeface="Arabic Typesetting" panose="03020402040406030203" pitchFamily="66" charset="-78"/>
                <a:cs typeface="Arabic Typesetting" panose="03020402040406030203" pitchFamily="66" charset="-78"/>
              </a:rPr>
              <a:t> والعمل</a:t>
            </a:r>
            <a:r>
              <a:rPr lang="ar-SA" altLang="fr-FR" sz="3200" b="1" dirty="0">
                <a:solidFill>
                  <a:srgbClr val="FF0000"/>
                </a:solidFill>
                <a:latin typeface="Arabic Typesetting" panose="03020402040406030203" pitchFamily="66" charset="-78"/>
                <a:cs typeface="Arabic Typesetting" panose="03020402040406030203" pitchFamily="66" charset="-78"/>
              </a:rPr>
              <a:t> </a:t>
            </a:r>
            <a:r>
              <a:rPr lang="ar-MA" altLang="fr-FR" sz="3200" b="1" dirty="0">
                <a:solidFill>
                  <a:srgbClr val="FF0000"/>
                </a:solidFill>
                <a:latin typeface="Arabic Typesetting" panose="03020402040406030203" pitchFamily="66" charset="-78"/>
                <a:cs typeface="Arabic Typesetting" panose="03020402040406030203" pitchFamily="66" charset="-78"/>
              </a:rPr>
              <a:t>المشترك</a:t>
            </a:r>
            <a:endParaRPr lang="fr-FR" altLang="fr-FR" sz="3200" dirty="0">
              <a:solidFill>
                <a:srgbClr val="FF0000"/>
              </a:solidFill>
              <a:latin typeface="Arabic Typesetting" panose="03020402040406030203" pitchFamily="66" charset="-78"/>
              <a:cs typeface="Arabic Typesetting" panose="03020402040406030203" pitchFamily="66" charset="-78"/>
            </a:endParaRPr>
          </a:p>
          <a:p>
            <a:pPr algn="r" rtl="1"/>
            <a:r>
              <a:rPr lang="ar-SA" altLang="fr-FR" sz="3200" b="1" dirty="0">
                <a:latin typeface="Arabic Typesetting" panose="03020402040406030203" pitchFamily="66" charset="-78"/>
                <a:cs typeface="Arabic Typesetting" panose="03020402040406030203" pitchFamily="66" charset="-78"/>
              </a:rPr>
              <a:t>تنمية الأبعاد </a:t>
            </a:r>
            <a:r>
              <a:rPr lang="ar-SA" altLang="fr-FR" sz="3200" b="1" dirty="0">
                <a:solidFill>
                  <a:srgbClr val="FF0000"/>
                </a:solidFill>
                <a:latin typeface="Arabic Typesetting" panose="03020402040406030203" pitchFamily="66" charset="-78"/>
                <a:cs typeface="Arabic Typesetting" panose="03020402040406030203" pitchFamily="66" charset="-78"/>
              </a:rPr>
              <a:t>التنظيمية</a:t>
            </a:r>
            <a:r>
              <a:rPr lang="ar-SA" altLang="fr-FR" sz="3200" b="1" dirty="0">
                <a:latin typeface="Arabic Typesetting" panose="03020402040406030203" pitchFamily="66" charset="-78"/>
                <a:cs typeface="Arabic Typesetting" panose="03020402040406030203" pitchFamily="66" charset="-78"/>
              </a:rPr>
              <a:t> </a:t>
            </a:r>
            <a:r>
              <a:rPr lang="ar-MA" altLang="fr-FR" sz="3200" b="1" dirty="0">
                <a:latin typeface="Arabic Typesetting" panose="03020402040406030203" pitchFamily="66" charset="-78"/>
                <a:cs typeface="Arabic Typesetting" panose="03020402040406030203" pitchFamily="66" charset="-78"/>
              </a:rPr>
              <a:t>وتطوير </a:t>
            </a:r>
            <a:r>
              <a:rPr lang="ar-MA" altLang="fr-FR" sz="3200" b="1" dirty="0" smtClean="0">
                <a:latin typeface="Arabic Typesetting" panose="03020402040406030203" pitchFamily="66" charset="-78"/>
                <a:cs typeface="Arabic Typesetting" panose="03020402040406030203" pitchFamily="66" charset="-78"/>
              </a:rPr>
              <a:t> الإدارة النقابية والتدبير المالي  وتقوية مواقع التمثيلية النقابية  وتحسين الأداء ء الإعلامي والتواصل النقابي و العمل</a:t>
            </a:r>
            <a:r>
              <a:rPr lang="ar-SA" altLang="fr-FR" sz="3200" b="1" dirty="0" smtClean="0">
                <a:latin typeface="Arabic Typesetting" panose="03020402040406030203" pitchFamily="66" charset="-78"/>
                <a:cs typeface="Arabic Typesetting" panose="03020402040406030203" pitchFamily="66" charset="-78"/>
              </a:rPr>
              <a:t> </a:t>
            </a:r>
            <a:r>
              <a:rPr lang="ar-SA" altLang="fr-FR" sz="3200" b="1" dirty="0">
                <a:solidFill>
                  <a:srgbClr val="FF0000"/>
                </a:solidFill>
                <a:latin typeface="Arabic Typesetting" panose="03020402040406030203" pitchFamily="66" charset="-78"/>
                <a:cs typeface="Arabic Typesetting" panose="03020402040406030203" pitchFamily="66" charset="-78"/>
              </a:rPr>
              <a:t>المشترك</a:t>
            </a:r>
            <a:r>
              <a:rPr lang="ar-SA" altLang="fr-FR" sz="3200" b="1" dirty="0">
                <a:latin typeface="Arabic Typesetting" panose="03020402040406030203" pitchFamily="66" charset="-78"/>
                <a:cs typeface="Arabic Typesetting" panose="03020402040406030203" pitchFamily="66" charset="-78"/>
              </a:rPr>
              <a:t> </a:t>
            </a:r>
            <a:r>
              <a:rPr lang="ar-MA" altLang="fr-FR" sz="3200" b="1" dirty="0" smtClean="0">
                <a:latin typeface="Arabic Typesetting" panose="03020402040406030203" pitchFamily="66" charset="-78"/>
                <a:cs typeface="Arabic Typesetting" panose="03020402040406030203" pitchFamily="66" charset="-78"/>
              </a:rPr>
              <a:t>في اتجاه بناء تنظيم كونفدرالي </a:t>
            </a:r>
            <a:r>
              <a:rPr lang="ar-MA" altLang="fr-FR" sz="3200" b="1" dirty="0">
                <a:latin typeface="Arabic Typesetting" panose="03020402040406030203" pitchFamily="66" charset="-78"/>
                <a:cs typeface="Arabic Typesetting" panose="03020402040406030203" pitchFamily="66" charset="-78"/>
              </a:rPr>
              <a:t> </a:t>
            </a:r>
            <a:r>
              <a:rPr lang="ar-MA" altLang="fr-FR" sz="3200" b="1" dirty="0" smtClean="0">
                <a:latin typeface="Arabic Typesetting" panose="03020402040406030203" pitchFamily="66" charset="-78"/>
                <a:cs typeface="Arabic Typesetting" panose="03020402040406030203" pitchFamily="66" charset="-78"/>
              </a:rPr>
              <a:t>فاعل ومتفاعل مع</a:t>
            </a:r>
            <a:r>
              <a:rPr lang="ar-SA" altLang="fr-FR" sz="3200" b="1" dirty="0" smtClean="0">
                <a:latin typeface="Arabic Typesetting" panose="03020402040406030203" pitchFamily="66" charset="-78"/>
                <a:cs typeface="Arabic Typesetting" panose="03020402040406030203" pitchFamily="66" charset="-78"/>
              </a:rPr>
              <a:t> </a:t>
            </a:r>
            <a:r>
              <a:rPr lang="ar-SA" altLang="fr-FR" sz="3200" b="1" dirty="0">
                <a:latin typeface="Arabic Typesetting" panose="03020402040406030203" pitchFamily="66" charset="-78"/>
                <a:cs typeface="Arabic Typesetting" panose="03020402040406030203" pitchFamily="66" charset="-78"/>
              </a:rPr>
              <a:t>الحاجيات والتطلعات والمطالب </a:t>
            </a:r>
            <a:r>
              <a:rPr lang="ar-MA" altLang="fr-FR" sz="3200" b="1" dirty="0" err="1" smtClean="0">
                <a:latin typeface="Arabic Typesetting" panose="03020402040406030203" pitchFamily="66" charset="-78"/>
                <a:cs typeface="Arabic Typesetting" panose="03020402040406030203" pitchFamily="66" charset="-78"/>
              </a:rPr>
              <a:t>وم</a:t>
            </a:r>
            <a:r>
              <a:rPr lang="ar-SA" altLang="fr-FR" sz="3200" b="1" dirty="0" smtClean="0">
                <a:latin typeface="Arabic Typesetting" panose="03020402040406030203" pitchFamily="66" charset="-78"/>
                <a:cs typeface="Arabic Typesetting" panose="03020402040406030203" pitchFamily="66" charset="-78"/>
              </a:rPr>
              <a:t>واكبة </a:t>
            </a:r>
            <a:r>
              <a:rPr lang="ar-SA" altLang="fr-FR" sz="3200" b="1" dirty="0">
                <a:latin typeface="Arabic Typesetting" panose="03020402040406030203" pitchFamily="66" charset="-78"/>
                <a:cs typeface="Arabic Typesetting" panose="03020402040406030203" pitchFamily="66" charset="-78"/>
              </a:rPr>
              <a:t>التغيرات وتحول العلاقات الحاصلة في مجال الشغل.</a:t>
            </a:r>
            <a:endParaRPr lang="fr-FR" altLang="fr-FR" sz="3200" dirty="0">
              <a:latin typeface="Arabic Typesetting" panose="03020402040406030203" pitchFamily="66" charset="-78"/>
              <a:cs typeface="Arabic Typesetting" panose="03020402040406030203" pitchFamily="66" charset="-78"/>
            </a:endParaRPr>
          </a:p>
          <a:p>
            <a:pPr algn="r" rtl="1"/>
            <a:r>
              <a:rPr lang="fr-FR" altLang="fr-FR" sz="3200" b="1" dirty="0">
                <a:latin typeface="Arabic Typesetting" panose="03020402040406030203" pitchFamily="66" charset="-78"/>
                <a:cs typeface="Arabic Typesetting" panose="03020402040406030203" pitchFamily="66" charset="-78"/>
              </a:rPr>
              <a:t> </a:t>
            </a:r>
            <a:endParaRPr lang="fr-FR" altLang="fr-FR" sz="3200" dirty="0">
              <a:latin typeface="Arabic Typesetting" panose="03020402040406030203" pitchFamily="66" charset="-78"/>
              <a:cs typeface="Arabic Typesetting" panose="03020402040406030203" pitchFamily="66" charset="-78"/>
            </a:endParaRPr>
          </a:p>
          <a:p>
            <a:pPr algn="r" rtl="1"/>
            <a:r>
              <a:rPr lang="ar-SA" altLang="fr-FR" sz="3200" b="1" dirty="0">
                <a:solidFill>
                  <a:srgbClr val="FF0000"/>
                </a:solidFill>
                <a:latin typeface="Arabic Typesetting" panose="03020402040406030203" pitchFamily="66" charset="-78"/>
                <a:cs typeface="Arabic Typesetting" panose="03020402040406030203" pitchFamily="66" charset="-78"/>
              </a:rPr>
              <a:t>2 .برنامج الكفاءة والمهارات النقابية </a:t>
            </a:r>
            <a:endParaRPr lang="fr-FR" altLang="fr-FR" sz="3200" dirty="0">
              <a:solidFill>
                <a:srgbClr val="FF0000"/>
              </a:solidFill>
              <a:latin typeface="Arabic Typesetting" panose="03020402040406030203" pitchFamily="66" charset="-78"/>
              <a:cs typeface="Arabic Typesetting" panose="03020402040406030203" pitchFamily="66" charset="-78"/>
            </a:endParaRPr>
          </a:p>
          <a:p>
            <a:pPr algn="r" rtl="1"/>
            <a:r>
              <a:rPr lang="ar-MA" altLang="fr-FR" sz="3200" b="1" dirty="0" smtClean="0">
                <a:latin typeface="Arabic Typesetting" panose="03020402040406030203" pitchFamily="66" charset="-78"/>
                <a:cs typeface="Arabic Typesetting" panose="03020402040406030203" pitchFamily="66" charset="-78"/>
              </a:rPr>
              <a:t>التكوين الكونفدرالي ل</a:t>
            </a:r>
            <a:r>
              <a:rPr lang="ar-SA" altLang="fr-FR" sz="3200" b="1" dirty="0" smtClean="0">
                <a:latin typeface="Arabic Typesetting" panose="03020402040406030203" pitchFamily="66" charset="-78"/>
                <a:cs typeface="Arabic Typesetting" panose="03020402040406030203" pitchFamily="66" charset="-78"/>
              </a:rPr>
              <a:t>لتطوير </a:t>
            </a:r>
            <a:r>
              <a:rPr lang="ar-SA" altLang="fr-FR" sz="3200" b="1" dirty="0">
                <a:latin typeface="Arabic Typesetting" panose="03020402040406030203" pitchFamily="66" charset="-78"/>
                <a:cs typeface="Arabic Typesetting" panose="03020402040406030203" pitchFamily="66" charset="-78"/>
              </a:rPr>
              <a:t>المبرمج </a:t>
            </a:r>
            <a:r>
              <a:rPr lang="ar-SA" altLang="fr-FR" sz="3200" b="1" dirty="0">
                <a:solidFill>
                  <a:srgbClr val="FF0000"/>
                </a:solidFill>
                <a:latin typeface="Arabic Typesetting" panose="03020402040406030203" pitchFamily="66" charset="-78"/>
                <a:cs typeface="Arabic Typesetting" panose="03020402040406030203" pitchFamily="66" charset="-78"/>
              </a:rPr>
              <a:t>للكفاءات</a:t>
            </a:r>
            <a:r>
              <a:rPr lang="ar-SA" altLang="fr-FR" sz="3200" b="1" dirty="0">
                <a:latin typeface="Arabic Typesetting" panose="03020402040406030203" pitchFamily="66" charset="-78"/>
                <a:cs typeface="Arabic Typesetting" panose="03020402040406030203" pitchFamily="66" charset="-78"/>
              </a:rPr>
              <a:t>  النقابية وتنمية المهارات والتمكن من استعمال وتطبيق التقنيات والمناهج الأساسية لممارسة العمل النقابي </a:t>
            </a:r>
            <a:r>
              <a:rPr lang="ar-SA" altLang="fr-FR" sz="3200" b="1" dirty="0" smtClean="0">
                <a:latin typeface="Arabic Typesetting" panose="03020402040406030203" pitchFamily="66" charset="-78"/>
                <a:cs typeface="Arabic Typesetting" panose="03020402040406030203" pitchFamily="66" charset="-78"/>
              </a:rPr>
              <a:t>الموحد</a:t>
            </a:r>
            <a:r>
              <a:rPr lang="ar-MA" altLang="fr-FR" sz="3200" b="1" dirty="0" smtClean="0">
                <a:latin typeface="Arabic Typesetting" panose="03020402040406030203" pitchFamily="66" charset="-78"/>
                <a:cs typeface="Arabic Typesetting" panose="03020402040406030203" pitchFamily="66" charset="-78"/>
              </a:rPr>
              <a:t> وتنظيم  الندوات  </a:t>
            </a:r>
            <a:r>
              <a:rPr lang="ar-MA" altLang="fr-FR" sz="3200" b="1" dirty="0" err="1" smtClean="0">
                <a:latin typeface="Arabic Typesetting" panose="03020402040406030203" pitchFamily="66" charset="-78"/>
                <a:cs typeface="Arabic Typesetting" panose="03020402040406030203" pitchFamily="66" charset="-78"/>
              </a:rPr>
              <a:t>المهيكلة</a:t>
            </a:r>
            <a:r>
              <a:rPr lang="ar-MA" altLang="fr-FR" sz="3200" b="1" dirty="0" smtClean="0">
                <a:latin typeface="Arabic Typesetting" panose="03020402040406030203" pitchFamily="66" charset="-78"/>
                <a:cs typeface="Arabic Typesetting" panose="03020402040406030203" pitchFamily="66" charset="-78"/>
              </a:rPr>
              <a:t> للرؤية </a:t>
            </a:r>
            <a:r>
              <a:rPr lang="ar-MA" altLang="fr-FR" sz="3200" b="1" dirty="0">
                <a:latin typeface="Arabic Typesetting" panose="03020402040406030203" pitchFamily="66" charset="-78"/>
                <a:cs typeface="Arabic Typesetting" panose="03020402040406030203" pitchFamily="66" charset="-78"/>
              </a:rPr>
              <a:t> </a:t>
            </a:r>
            <a:r>
              <a:rPr lang="ar-MA" altLang="fr-FR" sz="3200" b="1" dirty="0" smtClean="0">
                <a:latin typeface="Arabic Typesetting" panose="03020402040406030203" pitchFamily="66" charset="-78"/>
                <a:cs typeface="Arabic Typesetting" panose="03020402040406030203" pitchFamily="66" charset="-78"/>
              </a:rPr>
              <a:t>والمجال الاجتماعي </a:t>
            </a:r>
            <a:r>
              <a:rPr lang="ar-MA" altLang="fr-FR" sz="3200" b="1" dirty="0" err="1" smtClean="0">
                <a:latin typeface="Arabic Typesetting" panose="03020402040406030203" pitchFamily="66" charset="-78"/>
                <a:cs typeface="Arabic Typesetting" panose="03020402040406030203" pitchFamily="66" charset="-78"/>
              </a:rPr>
              <a:t>وانشطة</a:t>
            </a:r>
            <a:r>
              <a:rPr lang="ar-MA" altLang="fr-FR" sz="3200" b="1" dirty="0" smtClean="0">
                <a:latin typeface="Arabic Typesetting" panose="03020402040406030203" pitchFamily="66" charset="-78"/>
                <a:cs typeface="Arabic Typesetting" panose="03020402040406030203" pitchFamily="66" charset="-78"/>
              </a:rPr>
              <a:t> فكرية و ثقافية </a:t>
            </a:r>
            <a:r>
              <a:rPr lang="ar-SA" altLang="fr-FR" sz="3200" b="1" dirty="0" smtClean="0">
                <a:latin typeface="Arabic Typesetting" panose="03020402040406030203" pitchFamily="66" charset="-78"/>
                <a:cs typeface="Arabic Typesetting" panose="03020402040406030203" pitchFamily="66" charset="-78"/>
              </a:rPr>
              <a:t> </a:t>
            </a:r>
            <a:r>
              <a:rPr lang="ar-MA" altLang="fr-FR" sz="3200" b="1" dirty="0" smtClean="0">
                <a:latin typeface="Arabic Typesetting" panose="03020402040406030203" pitchFamily="66" charset="-78"/>
                <a:cs typeface="Arabic Typesetting" panose="03020402040406030203" pitchFamily="66" charset="-78"/>
              </a:rPr>
              <a:t>م</a:t>
            </a:r>
            <a:r>
              <a:rPr lang="ar-SA" altLang="fr-FR" sz="3200" b="1" dirty="0" smtClean="0">
                <a:latin typeface="Arabic Typesetting" panose="03020402040406030203" pitchFamily="66" charset="-78"/>
                <a:cs typeface="Arabic Typesetting" panose="03020402040406030203" pitchFamily="66" charset="-78"/>
              </a:rPr>
              <a:t>لائمة </a:t>
            </a:r>
            <a:r>
              <a:rPr lang="ar-SA" altLang="fr-FR" sz="3200" b="1" dirty="0">
                <a:latin typeface="Arabic Typesetting" panose="03020402040406030203" pitchFamily="66" charset="-78"/>
                <a:cs typeface="Arabic Typesetting" panose="03020402040406030203" pitchFamily="66" charset="-78"/>
              </a:rPr>
              <a:t>لنوعية التحولات والتطلعات الشعبية والعمالية .</a:t>
            </a:r>
            <a:endParaRPr lang="fr-FR" altLang="fr-FR" sz="3200" dirty="0">
              <a:latin typeface="Arabic Typesetting" panose="03020402040406030203" pitchFamily="66" charset="-78"/>
              <a:cs typeface="Arabic Typesetting" panose="03020402040406030203" pitchFamily="66" charset="-78"/>
            </a:endParaRPr>
          </a:p>
          <a:p>
            <a:pPr algn="r" rtl="1"/>
            <a:r>
              <a:rPr lang="ar-SA" altLang="fr-FR" sz="3200" b="1" dirty="0">
                <a:latin typeface="Arabic Typesetting" panose="03020402040406030203" pitchFamily="66" charset="-78"/>
                <a:cs typeface="Arabic Typesetting" panose="03020402040406030203" pitchFamily="66" charset="-78"/>
              </a:rPr>
              <a:t> </a:t>
            </a:r>
            <a:endParaRPr lang="fr-FR" altLang="fr-FR" sz="3200" dirty="0">
              <a:latin typeface="Arabic Typesetting" panose="03020402040406030203" pitchFamily="66" charset="-78"/>
              <a:cs typeface="Arabic Typesetting" panose="03020402040406030203" pitchFamily="66" charset="-78"/>
            </a:endParaRPr>
          </a:p>
        </p:txBody>
      </p:sp>
      <p:sp>
        <p:nvSpPr>
          <p:cNvPr id="8" name="Rectangle à coins arrondis 7"/>
          <p:cNvSpPr/>
          <p:nvPr/>
        </p:nvSpPr>
        <p:spPr>
          <a:xfrm>
            <a:off x="6858000" y="811021"/>
            <a:ext cx="4800600" cy="867728"/>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ar-MA" sz="2400" b="1" dirty="0" smtClean="0"/>
              <a:t>6 . 12 مرتكز استراتيجي لتصميم وتخطيط</a:t>
            </a:r>
          </a:p>
          <a:p>
            <a:pPr algn="ctr"/>
            <a:r>
              <a:rPr lang="ar-MA" sz="2400" b="1" dirty="0" smtClean="0"/>
              <a:t> برامج العمل الكونفدرالي</a:t>
            </a:r>
            <a:endParaRPr lang="fr-FR" sz="2400" b="1" dirty="0"/>
          </a:p>
        </p:txBody>
      </p:sp>
    </p:spTree>
    <p:extLst>
      <p:ext uri="{BB962C8B-B14F-4D97-AF65-F5344CB8AC3E}">
        <p14:creationId xmlns:p14="http://schemas.microsoft.com/office/powerpoint/2010/main" val="40720119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circle(in)">
                                      <p:cBhvr>
                                        <p:cTn id="17"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P spid="8"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descr="C:\Users\User\Desktop\LOGO vide.png"/>
          <p:cNvPicPr>
            <a:picLocks noChangeAspect="1" noChangeArrowheads="1"/>
          </p:cNvPicPr>
          <p:nvPr/>
        </p:nvPicPr>
        <p:blipFill>
          <a:blip r:embed="rId2">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rot="3789301">
            <a:off x="80029" y="-514467"/>
            <a:ext cx="2273125" cy="2273125"/>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1701552" y="533400"/>
            <a:ext cx="5004048" cy="1477328"/>
          </a:xfrm>
          <a:prstGeom prst="rect">
            <a:avLst/>
          </a:prstGeom>
          <a:solidFill>
            <a:schemeClr val="bg1">
              <a:lumMod val="95000"/>
            </a:schemeClr>
          </a:solidFill>
        </p:spPr>
        <p:style>
          <a:lnRef idx="0">
            <a:schemeClr val="accent2"/>
          </a:lnRef>
          <a:fillRef idx="3">
            <a:schemeClr val="accent2"/>
          </a:fillRef>
          <a:effectRef idx="3">
            <a:schemeClr val="accent2"/>
          </a:effectRef>
          <a:fontRef idx="minor">
            <a:schemeClr val="lt1"/>
          </a:fontRef>
        </p:style>
        <p:txBody>
          <a:bodyPr>
            <a:spAutoFit/>
          </a:bodyPr>
          <a:lstStyle/>
          <a:p>
            <a:pPr algn="r" rtl="1">
              <a:defRPr/>
            </a:pPr>
            <a:r>
              <a:rPr lang="ar-MA" sz="1800" b="1" dirty="0">
                <a:solidFill>
                  <a:schemeClr val="accent1">
                    <a:lumMod val="25000"/>
                  </a:schemeClr>
                </a:solidFill>
              </a:rPr>
              <a:t>المشروع الأول \ استراتيجية النقابة </a:t>
            </a:r>
            <a:r>
              <a:rPr lang="ar-MA" sz="1800" b="1" dirty="0" smtClean="0">
                <a:solidFill>
                  <a:schemeClr val="accent1">
                    <a:lumMod val="25000"/>
                  </a:schemeClr>
                </a:solidFill>
              </a:rPr>
              <a:t>المتضامنة </a:t>
            </a:r>
            <a:r>
              <a:rPr lang="ar-MA" sz="1800" b="1" dirty="0">
                <a:solidFill>
                  <a:schemeClr val="accent1">
                    <a:lumMod val="25000"/>
                  </a:schemeClr>
                </a:solidFill>
              </a:rPr>
              <a:t>والعمل المشترك</a:t>
            </a:r>
            <a:endParaRPr lang="fr-FR" sz="1800" dirty="0">
              <a:solidFill>
                <a:schemeClr val="accent1">
                  <a:lumMod val="25000"/>
                </a:schemeClr>
              </a:solidFill>
            </a:endParaRPr>
          </a:p>
          <a:p>
            <a:pPr algn="r" rtl="1">
              <a:defRPr/>
            </a:pPr>
            <a:r>
              <a:rPr lang="ar-MA" sz="1800" b="1" dirty="0">
                <a:solidFill>
                  <a:schemeClr val="accent1">
                    <a:lumMod val="25000"/>
                  </a:schemeClr>
                </a:solidFill>
              </a:rPr>
              <a:t>	البرنامج </a:t>
            </a:r>
            <a:r>
              <a:rPr lang="ar-MA" sz="1800" b="1" dirty="0">
                <a:solidFill>
                  <a:srgbClr val="FF0000"/>
                </a:solidFill>
              </a:rPr>
              <a:t>1 -</a:t>
            </a:r>
            <a:r>
              <a:rPr lang="ar-MA" sz="1800" b="1" dirty="0">
                <a:solidFill>
                  <a:schemeClr val="accent1">
                    <a:lumMod val="25000"/>
                  </a:schemeClr>
                </a:solidFill>
              </a:rPr>
              <a:t> التنظيم </a:t>
            </a:r>
            <a:r>
              <a:rPr lang="ar-MA" sz="1800" b="1" dirty="0" smtClean="0">
                <a:solidFill>
                  <a:schemeClr val="accent1">
                    <a:lumMod val="25000"/>
                  </a:schemeClr>
                </a:solidFill>
              </a:rPr>
              <a:t>و </a:t>
            </a:r>
            <a:r>
              <a:rPr lang="ar-MA" sz="1800" b="1" dirty="0" err="1" smtClean="0">
                <a:solidFill>
                  <a:schemeClr val="accent1">
                    <a:lumMod val="25000"/>
                  </a:schemeClr>
                </a:solidFill>
              </a:rPr>
              <a:t>الادارة</a:t>
            </a:r>
            <a:r>
              <a:rPr lang="ar-MA" sz="1800" b="1" dirty="0" smtClean="0">
                <a:solidFill>
                  <a:schemeClr val="accent1">
                    <a:lumMod val="25000"/>
                  </a:schemeClr>
                </a:solidFill>
              </a:rPr>
              <a:t>  والتمثيلية والتواصل</a:t>
            </a:r>
            <a:endParaRPr lang="fr-FR" sz="1800" dirty="0">
              <a:solidFill>
                <a:schemeClr val="accent1">
                  <a:lumMod val="25000"/>
                </a:schemeClr>
              </a:solidFill>
            </a:endParaRPr>
          </a:p>
          <a:p>
            <a:pPr algn="r" rtl="1">
              <a:defRPr/>
            </a:pPr>
            <a:r>
              <a:rPr lang="ar-MA" sz="1800" b="1" dirty="0">
                <a:solidFill>
                  <a:schemeClr val="accent1">
                    <a:lumMod val="25000"/>
                  </a:schemeClr>
                </a:solidFill>
              </a:rPr>
              <a:t>	البرنامج </a:t>
            </a:r>
            <a:r>
              <a:rPr lang="ar-MA" sz="1800" b="1" dirty="0">
                <a:solidFill>
                  <a:srgbClr val="FF0000"/>
                </a:solidFill>
              </a:rPr>
              <a:t>2 </a:t>
            </a:r>
            <a:r>
              <a:rPr lang="ar-MA" sz="1800" b="1" dirty="0">
                <a:solidFill>
                  <a:schemeClr val="accent1">
                    <a:lumMod val="25000"/>
                  </a:schemeClr>
                </a:solidFill>
              </a:rPr>
              <a:t>- الكفاءة </a:t>
            </a:r>
            <a:r>
              <a:rPr lang="ar-MA" sz="1800" b="1" dirty="0" smtClean="0">
                <a:solidFill>
                  <a:schemeClr val="accent1">
                    <a:lumMod val="25000"/>
                  </a:schemeClr>
                </a:solidFill>
              </a:rPr>
              <a:t>والمهارات والدراسات </a:t>
            </a:r>
            <a:endParaRPr lang="fr-FR" sz="1800" dirty="0">
              <a:solidFill>
                <a:schemeClr val="accent1">
                  <a:lumMod val="25000"/>
                </a:schemeClr>
              </a:solidFill>
            </a:endParaRPr>
          </a:p>
          <a:p>
            <a:pPr algn="r" rtl="1">
              <a:defRPr/>
            </a:pPr>
            <a:r>
              <a:rPr lang="ar-MA" sz="1800" b="1" dirty="0">
                <a:solidFill>
                  <a:schemeClr val="accent1">
                    <a:lumMod val="25000"/>
                  </a:schemeClr>
                </a:solidFill>
              </a:rPr>
              <a:t>	</a:t>
            </a:r>
            <a:r>
              <a:rPr lang="ar-MA" sz="1800" b="1" dirty="0">
                <a:solidFill>
                  <a:srgbClr val="FF0000"/>
                </a:solidFill>
              </a:rPr>
              <a:t>البرنامج 3 </a:t>
            </a:r>
            <a:r>
              <a:rPr lang="ar-MA" sz="1800" b="1" dirty="0" smtClean="0">
                <a:solidFill>
                  <a:srgbClr val="FF0000"/>
                </a:solidFill>
              </a:rPr>
              <a:t>– </a:t>
            </a:r>
            <a:r>
              <a:rPr lang="ar-MA" b="1" dirty="0" smtClean="0">
                <a:solidFill>
                  <a:srgbClr val="FF0000"/>
                </a:solidFill>
              </a:rPr>
              <a:t>المراءة والشباب </a:t>
            </a:r>
            <a:endParaRPr lang="fr-FR" sz="1800" dirty="0">
              <a:solidFill>
                <a:srgbClr val="FF0000"/>
              </a:solidFill>
            </a:endParaRPr>
          </a:p>
          <a:p>
            <a:pPr algn="r" rtl="1">
              <a:defRPr/>
            </a:pPr>
            <a:r>
              <a:rPr lang="ar-MA" sz="1800" b="1" dirty="0">
                <a:solidFill>
                  <a:srgbClr val="FF0000"/>
                </a:solidFill>
              </a:rPr>
              <a:t>	البرنامج 4 -  العلاقات </a:t>
            </a:r>
            <a:r>
              <a:rPr lang="ar-MA" sz="1800" b="1" dirty="0" smtClean="0">
                <a:solidFill>
                  <a:srgbClr val="FF0000"/>
                </a:solidFill>
              </a:rPr>
              <a:t>الدولية وخدمات التضامن </a:t>
            </a:r>
            <a:endParaRPr lang="fr-FR" sz="1800" dirty="0">
              <a:solidFill>
                <a:srgbClr val="FF0000"/>
              </a:solidFill>
            </a:endParaRPr>
          </a:p>
        </p:txBody>
      </p:sp>
      <p:sp>
        <p:nvSpPr>
          <p:cNvPr id="8" name="Rectangle 1"/>
          <p:cNvSpPr>
            <a:spLocks noChangeArrowheads="1"/>
          </p:cNvSpPr>
          <p:nvPr/>
        </p:nvSpPr>
        <p:spPr bwMode="auto">
          <a:xfrm>
            <a:off x="395288" y="2286000"/>
            <a:ext cx="11466760" cy="35394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marL="0" marR="0" lvl="0" indent="0" algn="r" defTabSz="914400" rtl="1" eaLnBrk="0" fontAlgn="base" latinLnBrk="0" hangingPunct="0">
              <a:lnSpc>
                <a:spcPct val="100000"/>
              </a:lnSpc>
              <a:spcBef>
                <a:spcPct val="0"/>
              </a:spcBef>
              <a:spcAft>
                <a:spcPct val="0"/>
              </a:spcAft>
              <a:buClrTx/>
              <a:buSzTx/>
              <a:buFontTx/>
              <a:buNone/>
              <a:tabLst/>
              <a:defRPr/>
            </a:pPr>
            <a:r>
              <a:rPr kumimoji="0" lang="ar-SA" altLang="fr-FR" sz="2800" b="1" i="0" u="none" strike="noStrike" kern="0" cap="none" spc="0" normalizeH="0" baseline="0" noProof="0" dirty="0" smtClean="0">
                <a:ln>
                  <a:noFill/>
                </a:ln>
                <a:solidFill>
                  <a:srgbClr val="FF0000"/>
                </a:solidFill>
                <a:effectLst/>
                <a:uLnTx/>
                <a:uFillTx/>
                <a:latin typeface="Arabic Typesetting" panose="03020402040406030203" pitchFamily="66" charset="-78"/>
                <a:cs typeface="Arabic Typesetting" panose="03020402040406030203" pitchFamily="66" charset="-78"/>
              </a:rPr>
              <a:t>3 . </a:t>
            </a:r>
            <a:r>
              <a:rPr lang="ar-MA" altLang="fr-FR" sz="2800" b="1" kern="0" dirty="0" smtClean="0">
                <a:solidFill>
                  <a:srgbClr val="FF0000"/>
                </a:solidFill>
                <a:latin typeface="Arabic Typesetting" panose="03020402040406030203" pitchFamily="66" charset="-78"/>
                <a:cs typeface="Arabic Typesetting" panose="03020402040406030203" pitchFamily="66" charset="-78"/>
              </a:rPr>
              <a:t>قضايا المساواة والمناصفة والشباب </a:t>
            </a:r>
            <a:endParaRPr kumimoji="0" lang="fr-FR" altLang="fr-FR" sz="2800" b="0" i="0" u="none" strike="noStrike" kern="0" cap="none" spc="0" normalizeH="0" baseline="0" noProof="0" dirty="0" smtClean="0">
              <a:ln>
                <a:noFill/>
              </a:ln>
              <a:solidFill>
                <a:srgbClr val="FF0000"/>
              </a:solidFill>
              <a:effectLst/>
              <a:uLnTx/>
              <a:uFillTx/>
              <a:latin typeface="Arabic Typesetting" panose="03020402040406030203" pitchFamily="66" charset="-78"/>
              <a:cs typeface="Arabic Typesetting" panose="03020402040406030203" pitchFamily="66" charset="-78"/>
            </a:endParaRPr>
          </a:p>
          <a:p>
            <a:pPr marL="0" marR="0" lvl="0" indent="0" algn="r" defTabSz="914400" rtl="1" eaLnBrk="0" fontAlgn="base" latinLnBrk="0" hangingPunct="0">
              <a:lnSpc>
                <a:spcPct val="100000"/>
              </a:lnSpc>
              <a:spcBef>
                <a:spcPct val="0"/>
              </a:spcBef>
              <a:spcAft>
                <a:spcPct val="0"/>
              </a:spcAft>
              <a:buClrTx/>
              <a:buSzTx/>
              <a:buFontTx/>
              <a:buNone/>
              <a:tabLst/>
              <a:defRPr/>
            </a:pPr>
            <a:r>
              <a:rPr kumimoji="0" lang="ar-MA" altLang="fr-FR" sz="2800" b="1" i="0" u="none" strike="noStrike" kern="0" cap="none" spc="0" normalizeH="0" baseline="0" noProof="0" dirty="0" smtClean="0">
                <a:ln>
                  <a:noFill/>
                </a:ln>
                <a:effectLst/>
                <a:uLnTx/>
                <a:uFillTx/>
                <a:latin typeface="Arabic Typesetting" panose="03020402040406030203" pitchFamily="66" charset="-78"/>
                <a:cs typeface="Arabic Typesetting" panose="03020402040406030203" pitchFamily="66" charset="-78"/>
              </a:rPr>
              <a:t>تطوير الحضور النسائي في الجسد النقابي وتحقيق المساواة والمناصفة  وصياغة وإدماج </a:t>
            </a:r>
            <a:r>
              <a:rPr kumimoji="0" lang="ar-MA" altLang="fr-FR" sz="2800" b="1" i="0" u="none" strike="noStrike" kern="0" cap="none" spc="0" normalizeH="0" noProof="0" dirty="0" smtClean="0">
                <a:ln>
                  <a:noFill/>
                </a:ln>
                <a:effectLst/>
                <a:uLnTx/>
                <a:uFillTx/>
                <a:latin typeface="Arabic Typesetting" panose="03020402040406030203" pitchFamily="66" charset="-78"/>
                <a:cs typeface="Arabic Typesetting" panose="03020402040406030203" pitchFamily="66" charset="-78"/>
              </a:rPr>
              <a:t> مطالب المرأة في  مواقع العمل وفي المجتمع في جميع الملفات والمقترحات النقابية . والاهتمام المركز على الشباب والشابات في مواقع العمل وفي أوضاع العطالة والتركيز على السياسات العمومية للتشغيل والتكوين والتعليم </a:t>
            </a:r>
          </a:p>
          <a:p>
            <a:pPr marL="0" marR="0" lvl="0" indent="0" algn="r" defTabSz="914400" rtl="1" eaLnBrk="0" fontAlgn="base" latinLnBrk="0" hangingPunct="0">
              <a:lnSpc>
                <a:spcPct val="100000"/>
              </a:lnSpc>
              <a:spcBef>
                <a:spcPct val="0"/>
              </a:spcBef>
              <a:spcAft>
                <a:spcPct val="0"/>
              </a:spcAft>
              <a:buClrTx/>
              <a:buSzTx/>
              <a:buFontTx/>
              <a:buNone/>
              <a:tabLst/>
              <a:defRPr/>
            </a:pPr>
            <a:r>
              <a:rPr kumimoji="0" lang="ar-MA" altLang="fr-FR" sz="2800" b="1" i="0" u="none" strike="noStrike" kern="0" cap="none" spc="0" normalizeH="0" noProof="0" dirty="0" smtClean="0">
                <a:ln>
                  <a:noFill/>
                </a:ln>
                <a:effectLst/>
                <a:uLnTx/>
                <a:uFillTx/>
                <a:latin typeface="Arabic Typesetting" panose="03020402040406030203" pitchFamily="66" charset="-78"/>
                <a:cs typeface="Arabic Typesetting" panose="03020402040406030203" pitchFamily="66" charset="-78"/>
              </a:rPr>
              <a:t> </a:t>
            </a:r>
            <a:endParaRPr kumimoji="0" lang="fr-FR" altLang="fr-FR" sz="2800" b="0" i="0" u="none" strike="noStrike" kern="0" cap="none" spc="0" normalizeH="0" baseline="0" noProof="0" dirty="0" smtClean="0">
              <a:ln>
                <a:noFill/>
              </a:ln>
              <a:effectLst/>
              <a:uLnTx/>
              <a:uFillTx/>
              <a:latin typeface="Arabic Typesetting" panose="03020402040406030203" pitchFamily="66" charset="-78"/>
              <a:cs typeface="Arabic Typesetting" panose="03020402040406030203" pitchFamily="66" charset="-78"/>
            </a:endParaRPr>
          </a:p>
          <a:p>
            <a:pPr marL="0" marR="0" lvl="0" indent="0" algn="r" defTabSz="914400" rtl="1" eaLnBrk="0" fontAlgn="base" latinLnBrk="0" hangingPunct="0">
              <a:lnSpc>
                <a:spcPct val="100000"/>
              </a:lnSpc>
              <a:spcBef>
                <a:spcPct val="0"/>
              </a:spcBef>
              <a:spcAft>
                <a:spcPct val="0"/>
              </a:spcAft>
              <a:buClrTx/>
              <a:buSzTx/>
              <a:buFontTx/>
              <a:buNone/>
              <a:tabLst/>
              <a:defRPr/>
            </a:pPr>
            <a:r>
              <a:rPr kumimoji="0" lang="ar-SA" altLang="fr-FR" sz="2800" b="1" i="0" u="none" strike="noStrike" kern="0" cap="none" spc="0" normalizeH="0" baseline="0" noProof="0" dirty="0" smtClean="0">
                <a:ln>
                  <a:noFill/>
                </a:ln>
                <a:solidFill>
                  <a:srgbClr val="FF0000"/>
                </a:solidFill>
                <a:effectLst/>
                <a:uLnTx/>
                <a:uFillTx/>
                <a:latin typeface="Arabic Typesetting" panose="03020402040406030203" pitchFamily="66" charset="-78"/>
                <a:cs typeface="Arabic Typesetting" panose="03020402040406030203" pitchFamily="66" charset="-78"/>
              </a:rPr>
              <a:t>4 . برنامج التعاون والعلاقات النقابية</a:t>
            </a:r>
            <a:r>
              <a:rPr kumimoji="0" lang="ar-MA" altLang="fr-FR" sz="2800" b="1" i="0" u="none" strike="noStrike" kern="0" cap="none" spc="0" normalizeH="0" baseline="0" noProof="0" dirty="0" smtClean="0">
                <a:ln>
                  <a:noFill/>
                </a:ln>
                <a:solidFill>
                  <a:srgbClr val="FF0000"/>
                </a:solidFill>
                <a:effectLst/>
                <a:uLnTx/>
                <a:uFillTx/>
                <a:latin typeface="Arabic Typesetting" panose="03020402040406030203" pitchFamily="66" charset="-78"/>
                <a:cs typeface="Arabic Typesetting" panose="03020402040406030203" pitchFamily="66" charset="-78"/>
              </a:rPr>
              <a:t> </a:t>
            </a:r>
            <a:r>
              <a:rPr kumimoji="0" lang="ar-SA" altLang="fr-FR" sz="2800" b="1" i="0" u="none" strike="noStrike" kern="0" cap="none" spc="0" normalizeH="0" baseline="0" noProof="0" dirty="0" smtClean="0">
                <a:ln>
                  <a:noFill/>
                </a:ln>
                <a:solidFill>
                  <a:srgbClr val="FF0000"/>
                </a:solidFill>
                <a:effectLst/>
                <a:uLnTx/>
                <a:uFillTx/>
                <a:latin typeface="Arabic Typesetting" panose="03020402040406030203" pitchFamily="66" charset="-78"/>
                <a:cs typeface="Arabic Typesetting" panose="03020402040406030203" pitchFamily="66" charset="-78"/>
              </a:rPr>
              <a:t> </a:t>
            </a:r>
            <a:endParaRPr kumimoji="0" lang="ar-MA" altLang="fr-FR" sz="2800" b="1" i="0" u="none" strike="noStrike" kern="0" cap="none" spc="0" normalizeH="0" baseline="0" noProof="0" dirty="0" smtClean="0">
              <a:ln>
                <a:noFill/>
              </a:ln>
              <a:solidFill>
                <a:srgbClr val="FF0000"/>
              </a:solidFill>
              <a:effectLst/>
              <a:uLnTx/>
              <a:uFillTx/>
              <a:latin typeface="Arabic Typesetting" panose="03020402040406030203" pitchFamily="66" charset="-78"/>
              <a:cs typeface="Arabic Typesetting" panose="03020402040406030203" pitchFamily="66" charset="-78"/>
            </a:endParaRPr>
          </a:p>
          <a:p>
            <a:pPr lvl="0" algn="r" defTabSz="914400" rtl="1" eaLnBrk="0" fontAlgn="base" hangingPunct="0">
              <a:spcBef>
                <a:spcPct val="0"/>
              </a:spcBef>
              <a:spcAft>
                <a:spcPct val="0"/>
              </a:spcAft>
            </a:pPr>
            <a:r>
              <a:rPr kumimoji="0" lang="ar-SA" altLang="fr-FR" sz="2800" b="1" i="0" u="none" strike="noStrike" kern="0" cap="none" spc="0" normalizeH="0" baseline="0" noProof="0" dirty="0" smtClean="0">
                <a:ln>
                  <a:noFill/>
                </a:ln>
                <a:effectLst/>
                <a:uLnTx/>
                <a:uFillTx/>
                <a:latin typeface="Arabic Typesetting" panose="03020402040406030203" pitchFamily="66" charset="-78"/>
                <a:cs typeface="Arabic Typesetting" panose="03020402040406030203" pitchFamily="66" charset="-78"/>
              </a:rPr>
              <a:t>تقوية الشبكات الأساسية للعلاقات والتعاون النقابي ، وتنويع وتوسيع مجالات التنسيق والعمل المشترك على أرضية برامج المسؤولية التشاركية  مع </a:t>
            </a:r>
            <a:r>
              <a:rPr kumimoji="0" lang="ar-MA" altLang="fr-FR" sz="2800" b="1" i="0" u="none" strike="noStrike" kern="0" cap="none" spc="0" normalizeH="0" baseline="0" noProof="0" dirty="0" smtClean="0">
                <a:ln>
                  <a:noFill/>
                </a:ln>
                <a:effectLst/>
                <a:uLnTx/>
                <a:uFillTx/>
                <a:latin typeface="Arabic Typesetting" panose="03020402040406030203" pitchFamily="66" charset="-78"/>
                <a:cs typeface="Arabic Typesetting" panose="03020402040406030203" pitchFamily="66" charset="-78"/>
              </a:rPr>
              <a:t> المنظمات والشبكات المدنية </a:t>
            </a:r>
            <a:r>
              <a:rPr kumimoji="0" lang="ar-MA" altLang="fr-FR" sz="2800" b="1" i="0" u="none" strike="noStrike" kern="0" cap="none" spc="0" normalizeH="0" baseline="0" noProof="0" dirty="0" err="1" smtClean="0">
                <a:ln>
                  <a:noFill/>
                </a:ln>
                <a:effectLst/>
                <a:uLnTx/>
                <a:uFillTx/>
                <a:latin typeface="Arabic Typesetting" panose="03020402040406030203" pitchFamily="66" charset="-78"/>
                <a:cs typeface="Arabic Typesetting" panose="03020402040406030203" pitchFamily="66" charset="-78"/>
              </a:rPr>
              <a:t>والاحزاب</a:t>
            </a:r>
            <a:r>
              <a:rPr kumimoji="0" lang="ar-MA" altLang="fr-FR" sz="2800" b="1" i="0" u="none" strike="noStrike" kern="0" cap="none" spc="0" normalizeH="0" baseline="0" noProof="0" dirty="0" smtClean="0">
                <a:ln>
                  <a:noFill/>
                </a:ln>
                <a:effectLst/>
                <a:uLnTx/>
                <a:uFillTx/>
                <a:latin typeface="Arabic Typesetting" panose="03020402040406030203" pitchFamily="66" charset="-78"/>
                <a:cs typeface="Arabic Typesetting" panose="03020402040406030203" pitchFamily="66" charset="-78"/>
              </a:rPr>
              <a:t> السياسية التقدمية و</a:t>
            </a:r>
            <a:r>
              <a:rPr kumimoji="0" lang="ar-SA" altLang="fr-FR" sz="2800" b="1" i="0" u="none" strike="noStrike" kern="0" cap="none" spc="0" normalizeH="0" baseline="0" noProof="0" dirty="0" smtClean="0">
                <a:ln>
                  <a:noFill/>
                </a:ln>
                <a:effectLst/>
                <a:uLnTx/>
                <a:uFillTx/>
                <a:latin typeface="Arabic Typesetting" panose="03020402040406030203" pitchFamily="66" charset="-78"/>
                <a:cs typeface="Arabic Typesetting" panose="03020402040406030203" pitchFamily="66" charset="-78"/>
              </a:rPr>
              <a:t>مؤسسات العمل الدولي  </a:t>
            </a:r>
            <a:r>
              <a:rPr kumimoji="0" lang="ar-MA" altLang="fr-FR" sz="2800" b="1" i="0" u="none" strike="noStrike" kern="0" cap="none" spc="0" normalizeH="0" baseline="0" noProof="0" dirty="0" smtClean="0">
                <a:ln>
                  <a:noFill/>
                </a:ln>
                <a:effectLst/>
                <a:uLnTx/>
                <a:uFillTx/>
                <a:latin typeface="Arabic Typesetting" panose="03020402040406030203" pitchFamily="66" charset="-78"/>
                <a:cs typeface="Arabic Typesetting" panose="03020402040406030203" pitchFamily="66" charset="-78"/>
              </a:rPr>
              <a:t> و</a:t>
            </a:r>
            <a:r>
              <a:rPr lang="ar-SA" altLang="fr-FR" sz="2800" b="1" kern="0" dirty="0" smtClean="0">
                <a:latin typeface="Arabic Typesetting" panose="03020402040406030203" pitchFamily="66" charset="-78"/>
                <a:cs typeface="Arabic Typesetting" panose="03020402040406030203" pitchFamily="66" charset="-78"/>
              </a:rPr>
              <a:t>الانفتاح </a:t>
            </a:r>
            <a:r>
              <a:rPr lang="ar-SA" altLang="fr-FR" sz="2800" b="1" kern="0" dirty="0">
                <a:latin typeface="Arabic Typesetting" panose="03020402040406030203" pitchFamily="66" charset="-78"/>
                <a:cs typeface="Arabic Typesetting" panose="03020402040406030203" pitchFamily="66" charset="-78"/>
              </a:rPr>
              <a:t>المنظم ومن داخل المرجعية النقابية </a:t>
            </a:r>
            <a:r>
              <a:rPr lang="ar-SA" altLang="fr-FR" sz="2800" b="1" kern="0" dirty="0" smtClean="0">
                <a:latin typeface="Arabic Typesetting" panose="03020402040406030203" pitchFamily="66" charset="-78"/>
                <a:cs typeface="Arabic Typesetting" panose="03020402040406030203" pitchFamily="66" charset="-78"/>
              </a:rPr>
              <a:t> </a:t>
            </a:r>
            <a:r>
              <a:rPr lang="ar-SA" altLang="fr-FR" sz="2800" b="1" kern="0" dirty="0">
                <a:latin typeface="Arabic Typesetting" panose="03020402040406030203" pitchFamily="66" charset="-78"/>
                <a:cs typeface="Arabic Typesetting" panose="03020402040406030203" pitchFamily="66" charset="-78"/>
              </a:rPr>
              <a:t>على النسيج الاجتماعي والمحيط الأسري بتنمية الخدمات النقابية والاجتماعية والمساهمة في تطوير برامج التضامن و تحسين مؤشرات التنمية البشرية للطبقة العاملة </a:t>
            </a:r>
            <a:r>
              <a:rPr kumimoji="0" lang="ar-SA" altLang="fr-FR" sz="2800" b="1" i="0" u="none" strike="noStrike" kern="0" cap="none" spc="0" normalizeH="0" baseline="0" noProof="0" dirty="0" smtClean="0">
                <a:ln>
                  <a:noFill/>
                </a:ln>
                <a:effectLst/>
                <a:uLnTx/>
                <a:uFillTx/>
                <a:latin typeface="Arabic Typesetting" panose="03020402040406030203" pitchFamily="66" charset="-78"/>
                <a:cs typeface="Arabic Typesetting" panose="03020402040406030203" pitchFamily="66" charset="-78"/>
              </a:rPr>
              <a:t> </a:t>
            </a:r>
            <a:endParaRPr kumimoji="0" lang="fr-FR" altLang="fr-FR" sz="2800" b="0" i="0" u="none" strike="noStrike" kern="0" cap="none" spc="0" normalizeH="0" baseline="0" noProof="0" dirty="0" smtClean="0">
              <a:ln>
                <a:noFill/>
              </a:ln>
              <a:effectLst/>
              <a:uLnTx/>
              <a:uFillTx/>
              <a:latin typeface="Arabic Typesetting" panose="03020402040406030203" pitchFamily="66" charset="-78"/>
              <a:cs typeface="Arabic Typesetting" panose="03020402040406030203" pitchFamily="66" charset="-78"/>
            </a:endParaRPr>
          </a:p>
        </p:txBody>
      </p:sp>
      <p:sp>
        <p:nvSpPr>
          <p:cNvPr id="7" name="Rectangle à coins arrondis 6"/>
          <p:cNvSpPr/>
          <p:nvPr/>
        </p:nvSpPr>
        <p:spPr>
          <a:xfrm>
            <a:off x="6858000" y="811021"/>
            <a:ext cx="4800600" cy="867728"/>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ar-MA" sz="2400" b="1" dirty="0" smtClean="0"/>
              <a:t>6 . 12 مرتكز استراتيجي لتصميم وتخطيط</a:t>
            </a:r>
          </a:p>
          <a:p>
            <a:pPr algn="ctr"/>
            <a:r>
              <a:rPr lang="ar-MA" sz="2400" b="1" dirty="0" smtClean="0"/>
              <a:t> برامج العمل الكونفدرالي</a:t>
            </a:r>
            <a:endParaRPr lang="fr-FR" sz="2400" b="1" dirty="0"/>
          </a:p>
        </p:txBody>
      </p:sp>
    </p:spTree>
    <p:extLst>
      <p:ext uri="{BB962C8B-B14F-4D97-AF65-F5344CB8AC3E}">
        <p14:creationId xmlns:p14="http://schemas.microsoft.com/office/powerpoint/2010/main" val="34115965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circle(in)">
                                      <p:cBhvr>
                                        <p:cTn id="17" dur="2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p:bldP spid="7"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descr="C:\Users\User\Desktop\LOGO vide.png"/>
          <p:cNvPicPr>
            <a:picLocks noChangeAspect="1" noChangeArrowheads="1"/>
          </p:cNvPicPr>
          <p:nvPr/>
        </p:nvPicPr>
        <p:blipFill>
          <a:blip r:embed="rId2">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rot="3789301">
            <a:off x="80029" y="-514467"/>
            <a:ext cx="2273125" cy="2273125"/>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p:nvSpPr>
        <p:spPr>
          <a:xfrm>
            <a:off x="1460376" y="503872"/>
            <a:ext cx="5245224" cy="1477328"/>
          </a:xfrm>
          <a:prstGeom prst="rect">
            <a:avLst/>
          </a:prstGeom>
          <a:solidFill>
            <a:schemeClr val="tx2">
              <a:lumMod val="20000"/>
              <a:lumOff val="80000"/>
            </a:schemeClr>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wrap="square">
            <a:spAutoFit/>
          </a:bodyPr>
          <a:lstStyle/>
          <a:p>
            <a:pPr marL="0" marR="0" lvl="0" indent="0" algn="r" defTabSz="914400" rtl="1" eaLnBrk="0" fontAlgn="base" latinLnBrk="0" hangingPunct="0">
              <a:lnSpc>
                <a:spcPct val="100000"/>
              </a:lnSpc>
              <a:spcBef>
                <a:spcPct val="0"/>
              </a:spcBef>
              <a:spcAft>
                <a:spcPct val="0"/>
              </a:spcAft>
              <a:buClrTx/>
              <a:buSzTx/>
              <a:buFontTx/>
              <a:buNone/>
              <a:tabLst/>
              <a:defRPr/>
            </a:pPr>
            <a:r>
              <a:rPr kumimoji="0" lang="ar-MA" sz="1800" b="1" i="0" u="none" strike="noStrike" kern="0" cap="none" spc="0" normalizeH="0" baseline="0" noProof="0" dirty="0">
                <a:ln>
                  <a:noFill/>
                </a:ln>
                <a:solidFill>
                  <a:srgbClr val="D8E1EC">
                    <a:lumMod val="25000"/>
                  </a:srgbClr>
                </a:solidFill>
                <a:effectLst/>
                <a:uLnTx/>
                <a:uFillTx/>
                <a:latin typeface="Tahoma"/>
                <a:ea typeface="+mn-ea"/>
                <a:cs typeface="+mn-cs"/>
              </a:rPr>
              <a:t>المشروع الثاني \ استراتيجية المقاولة المواطنة</a:t>
            </a:r>
            <a:endParaRPr kumimoji="0" lang="fr-FR" sz="1800" b="0" i="0" u="none" strike="noStrike" kern="0" cap="none" spc="0" normalizeH="0" baseline="0" noProof="0" dirty="0">
              <a:ln>
                <a:noFill/>
              </a:ln>
              <a:solidFill>
                <a:srgbClr val="D8E1EC">
                  <a:lumMod val="25000"/>
                </a:srgbClr>
              </a:solidFill>
              <a:effectLst/>
              <a:uLnTx/>
              <a:uFillTx/>
              <a:latin typeface="Tahoma"/>
              <a:ea typeface="+mn-ea"/>
              <a:cs typeface="+mn-cs"/>
            </a:endParaRPr>
          </a:p>
          <a:p>
            <a:pPr marL="0" marR="0" lvl="0" indent="0" algn="r" defTabSz="914400" rtl="1" eaLnBrk="0" fontAlgn="base" latinLnBrk="0" hangingPunct="0">
              <a:lnSpc>
                <a:spcPct val="100000"/>
              </a:lnSpc>
              <a:spcBef>
                <a:spcPct val="0"/>
              </a:spcBef>
              <a:spcAft>
                <a:spcPct val="0"/>
              </a:spcAft>
              <a:buClrTx/>
              <a:buSzTx/>
              <a:buFontTx/>
              <a:buNone/>
              <a:tabLst/>
              <a:defRPr/>
            </a:pPr>
            <a:r>
              <a:rPr kumimoji="0" lang="ar-MA" sz="1800" b="1" i="0" u="none" strike="noStrike" kern="0" cap="none" spc="0" normalizeH="0" baseline="0" noProof="0" dirty="0">
                <a:ln>
                  <a:noFill/>
                </a:ln>
                <a:solidFill>
                  <a:srgbClr val="D8E1EC">
                    <a:lumMod val="25000"/>
                  </a:srgbClr>
                </a:solidFill>
                <a:effectLst/>
                <a:uLnTx/>
                <a:uFillTx/>
                <a:latin typeface="Tahoma"/>
                <a:ea typeface="+mn-ea"/>
                <a:cs typeface="+mn-cs"/>
              </a:rPr>
              <a:t>	</a:t>
            </a:r>
            <a:r>
              <a:rPr kumimoji="0" lang="ar-MA" sz="1800" b="1" i="0" u="none" strike="noStrike" kern="0" cap="none" spc="0" normalizeH="0" baseline="0" noProof="0" dirty="0">
                <a:ln>
                  <a:noFill/>
                </a:ln>
                <a:solidFill>
                  <a:srgbClr val="FF0000"/>
                </a:solidFill>
                <a:effectLst/>
                <a:uLnTx/>
                <a:uFillTx/>
                <a:latin typeface="Tahoma"/>
                <a:ea typeface="+mn-ea"/>
                <a:cs typeface="+mn-cs"/>
              </a:rPr>
              <a:t>البرنامج  5 - </a:t>
            </a:r>
            <a:r>
              <a:rPr lang="ar-MA" b="1" kern="0" dirty="0">
                <a:solidFill>
                  <a:srgbClr val="FF0000"/>
                </a:solidFill>
                <a:latin typeface="Tahoma"/>
              </a:rPr>
              <a:t> </a:t>
            </a:r>
            <a:r>
              <a:rPr lang="ar-MA" b="1" kern="0" dirty="0" smtClean="0">
                <a:solidFill>
                  <a:srgbClr val="FF0000"/>
                </a:solidFill>
                <a:latin typeface="Tahoma"/>
              </a:rPr>
              <a:t>الاقتصاد الخاص  والتضامني الانتاجي</a:t>
            </a:r>
            <a:r>
              <a:rPr kumimoji="0" lang="ar-MA" sz="1800" b="1" i="0" u="none" strike="noStrike" kern="0" cap="none" spc="0" normalizeH="0" baseline="0" noProof="0" dirty="0" smtClean="0">
                <a:ln>
                  <a:noFill/>
                </a:ln>
                <a:solidFill>
                  <a:srgbClr val="FF0000"/>
                </a:solidFill>
                <a:effectLst/>
                <a:uLnTx/>
                <a:uFillTx/>
                <a:latin typeface="Tahoma"/>
                <a:ea typeface="+mn-ea"/>
                <a:cs typeface="+mn-cs"/>
              </a:rPr>
              <a:t> </a:t>
            </a:r>
            <a:endParaRPr kumimoji="0" lang="fr-FR" sz="1800" b="0" i="0" u="none" strike="noStrike" kern="0" cap="none" spc="0" normalizeH="0" baseline="0" noProof="0" dirty="0">
              <a:ln>
                <a:noFill/>
              </a:ln>
              <a:solidFill>
                <a:srgbClr val="FF0000"/>
              </a:solidFill>
              <a:effectLst/>
              <a:uLnTx/>
              <a:uFillTx/>
              <a:latin typeface="Tahoma"/>
              <a:ea typeface="+mn-ea"/>
              <a:cs typeface="+mn-cs"/>
            </a:endParaRPr>
          </a:p>
          <a:p>
            <a:pPr marL="0" marR="0" lvl="0" indent="0" algn="r" defTabSz="914400" rtl="1" eaLnBrk="0" fontAlgn="base" latinLnBrk="0" hangingPunct="0">
              <a:lnSpc>
                <a:spcPct val="100000"/>
              </a:lnSpc>
              <a:spcBef>
                <a:spcPct val="0"/>
              </a:spcBef>
              <a:spcAft>
                <a:spcPct val="0"/>
              </a:spcAft>
              <a:buClrTx/>
              <a:buSzTx/>
              <a:buFontTx/>
              <a:buNone/>
              <a:tabLst/>
              <a:defRPr/>
            </a:pPr>
            <a:r>
              <a:rPr kumimoji="0" lang="ar-MA" sz="1800" b="1" i="0" u="none" strike="noStrike" kern="0" cap="none" spc="0" normalizeH="0" baseline="0" noProof="0" dirty="0">
                <a:ln>
                  <a:noFill/>
                </a:ln>
                <a:solidFill>
                  <a:srgbClr val="FF0000"/>
                </a:solidFill>
                <a:effectLst/>
                <a:uLnTx/>
                <a:uFillTx/>
                <a:latin typeface="Tahoma"/>
                <a:ea typeface="+mn-ea"/>
                <a:cs typeface="+mn-cs"/>
              </a:rPr>
              <a:t>	البرنامج  6 - التفاوض </a:t>
            </a:r>
            <a:r>
              <a:rPr kumimoji="0" lang="ar-MA" sz="1800" b="1" i="0" u="none" strike="noStrike" kern="0" cap="none" spc="0" normalizeH="0" baseline="0" noProof="0" dirty="0" smtClean="0">
                <a:ln>
                  <a:noFill/>
                </a:ln>
                <a:solidFill>
                  <a:srgbClr val="FF0000"/>
                </a:solidFill>
                <a:effectLst/>
                <a:uLnTx/>
                <a:uFillTx/>
                <a:latin typeface="Tahoma"/>
                <a:ea typeface="+mn-ea"/>
                <a:cs typeface="+mn-cs"/>
              </a:rPr>
              <a:t>والاتفاقيات الجماعية</a:t>
            </a:r>
            <a:endParaRPr kumimoji="0" lang="fr-FR" sz="1800" b="0" i="0" u="none" strike="noStrike" kern="0" cap="none" spc="0" normalizeH="0" baseline="0" noProof="0" dirty="0">
              <a:ln>
                <a:noFill/>
              </a:ln>
              <a:solidFill>
                <a:srgbClr val="FF0000"/>
              </a:solidFill>
              <a:effectLst/>
              <a:uLnTx/>
              <a:uFillTx/>
              <a:latin typeface="Tahoma"/>
              <a:ea typeface="+mn-ea"/>
              <a:cs typeface="+mn-cs"/>
            </a:endParaRPr>
          </a:p>
          <a:p>
            <a:pPr marL="0" marR="0" lvl="0" indent="0" algn="r" defTabSz="914400" rtl="1" eaLnBrk="0" fontAlgn="base" latinLnBrk="0" hangingPunct="0">
              <a:lnSpc>
                <a:spcPct val="100000"/>
              </a:lnSpc>
              <a:spcBef>
                <a:spcPct val="0"/>
              </a:spcBef>
              <a:spcAft>
                <a:spcPct val="0"/>
              </a:spcAft>
              <a:buClrTx/>
              <a:buSzTx/>
              <a:buFontTx/>
              <a:buNone/>
              <a:tabLst/>
              <a:defRPr/>
            </a:pPr>
            <a:r>
              <a:rPr kumimoji="0" lang="ar-MA" sz="1800" b="1" i="0" u="none" strike="noStrike" kern="0" cap="none" spc="0" normalizeH="0" baseline="0" noProof="0" dirty="0">
                <a:ln>
                  <a:noFill/>
                </a:ln>
                <a:solidFill>
                  <a:srgbClr val="D8E1EC">
                    <a:lumMod val="25000"/>
                  </a:srgbClr>
                </a:solidFill>
                <a:effectLst/>
                <a:uLnTx/>
                <a:uFillTx/>
                <a:latin typeface="Tahoma"/>
                <a:ea typeface="+mn-ea"/>
                <a:cs typeface="+mn-cs"/>
              </a:rPr>
              <a:t>	البرنامج  </a:t>
            </a:r>
            <a:r>
              <a:rPr kumimoji="0" lang="ar-MA" sz="1800" b="1" i="0" u="none" strike="noStrike" kern="0" cap="none" spc="0" normalizeH="0" baseline="0" noProof="0" dirty="0">
                <a:ln>
                  <a:noFill/>
                </a:ln>
                <a:solidFill>
                  <a:srgbClr val="FF0000"/>
                </a:solidFill>
                <a:effectLst/>
                <a:uLnTx/>
                <a:uFillTx/>
                <a:latin typeface="Tahoma"/>
                <a:ea typeface="+mn-ea"/>
                <a:cs typeface="+mn-cs"/>
              </a:rPr>
              <a:t>7</a:t>
            </a:r>
            <a:r>
              <a:rPr kumimoji="0" lang="ar-MA" sz="1800" b="1" i="0" u="none" strike="noStrike" kern="0" cap="none" spc="0" normalizeH="0" baseline="0" noProof="0" dirty="0">
                <a:ln>
                  <a:noFill/>
                </a:ln>
                <a:solidFill>
                  <a:srgbClr val="D8E1EC">
                    <a:lumMod val="25000"/>
                  </a:srgbClr>
                </a:solidFill>
                <a:effectLst/>
                <a:uLnTx/>
                <a:uFillTx/>
                <a:latin typeface="Tahoma"/>
                <a:ea typeface="+mn-ea"/>
                <a:cs typeface="+mn-cs"/>
              </a:rPr>
              <a:t> - تنظيم التدخل </a:t>
            </a:r>
            <a:r>
              <a:rPr kumimoji="0" lang="ar-MA" sz="1800" b="1" i="0" u="none" strike="noStrike" kern="0" cap="none" spc="0" normalizeH="0" baseline="0" noProof="0" dirty="0" smtClean="0">
                <a:ln>
                  <a:noFill/>
                </a:ln>
                <a:solidFill>
                  <a:srgbClr val="D8E1EC">
                    <a:lumMod val="25000"/>
                  </a:srgbClr>
                </a:solidFill>
                <a:effectLst/>
                <a:uLnTx/>
                <a:uFillTx/>
                <a:latin typeface="Tahoma"/>
                <a:ea typeface="+mn-ea"/>
                <a:cs typeface="+mn-cs"/>
              </a:rPr>
              <a:t>النقابي بالمقاولة </a:t>
            </a:r>
            <a:endParaRPr kumimoji="0" lang="fr-FR" sz="1800" b="0" i="0" u="none" strike="noStrike" kern="0" cap="none" spc="0" normalizeH="0" baseline="0" noProof="0" dirty="0">
              <a:ln>
                <a:noFill/>
              </a:ln>
              <a:solidFill>
                <a:srgbClr val="D8E1EC">
                  <a:lumMod val="25000"/>
                </a:srgbClr>
              </a:solidFill>
              <a:effectLst/>
              <a:uLnTx/>
              <a:uFillTx/>
              <a:latin typeface="Tahoma"/>
              <a:ea typeface="+mn-ea"/>
              <a:cs typeface="+mn-cs"/>
            </a:endParaRPr>
          </a:p>
          <a:p>
            <a:pPr marL="0" marR="0" lvl="0" indent="0" algn="r" defTabSz="914400" rtl="1" eaLnBrk="0" fontAlgn="base" latinLnBrk="0" hangingPunct="0">
              <a:lnSpc>
                <a:spcPct val="100000"/>
              </a:lnSpc>
              <a:spcBef>
                <a:spcPct val="0"/>
              </a:spcBef>
              <a:spcAft>
                <a:spcPct val="0"/>
              </a:spcAft>
              <a:buClrTx/>
              <a:buSzTx/>
              <a:buFontTx/>
              <a:buNone/>
              <a:tabLst/>
              <a:defRPr/>
            </a:pPr>
            <a:r>
              <a:rPr kumimoji="0" lang="ar-MA" sz="1800" b="1" i="0" u="none" strike="noStrike" kern="0" cap="none" spc="0" normalizeH="0" baseline="0" noProof="0" dirty="0">
                <a:ln>
                  <a:noFill/>
                </a:ln>
                <a:solidFill>
                  <a:srgbClr val="D8E1EC">
                    <a:lumMod val="25000"/>
                  </a:srgbClr>
                </a:solidFill>
                <a:effectLst/>
                <a:uLnTx/>
                <a:uFillTx/>
                <a:latin typeface="Tahoma"/>
                <a:ea typeface="+mn-ea"/>
                <a:cs typeface="+mn-cs"/>
              </a:rPr>
              <a:t>	البرنامج  </a:t>
            </a:r>
            <a:r>
              <a:rPr kumimoji="0" lang="ar-MA" sz="1800" b="1" i="0" u="none" strike="noStrike" kern="0" cap="none" spc="0" normalizeH="0" baseline="0" noProof="0" dirty="0">
                <a:ln>
                  <a:noFill/>
                </a:ln>
                <a:solidFill>
                  <a:srgbClr val="FF0000"/>
                </a:solidFill>
                <a:effectLst/>
                <a:uLnTx/>
                <a:uFillTx/>
                <a:latin typeface="Tahoma"/>
                <a:ea typeface="+mn-ea"/>
                <a:cs typeface="+mn-cs"/>
              </a:rPr>
              <a:t>8</a:t>
            </a:r>
            <a:r>
              <a:rPr kumimoji="0" lang="ar-MA" sz="1800" b="1" i="0" u="none" strike="noStrike" kern="0" cap="none" spc="0" normalizeH="0" baseline="0" noProof="0" dirty="0">
                <a:ln>
                  <a:noFill/>
                </a:ln>
                <a:solidFill>
                  <a:srgbClr val="D8E1EC">
                    <a:lumMod val="25000"/>
                  </a:srgbClr>
                </a:solidFill>
                <a:effectLst/>
                <a:uLnTx/>
                <a:uFillTx/>
                <a:latin typeface="Tahoma"/>
                <a:ea typeface="+mn-ea"/>
                <a:cs typeface="+mn-cs"/>
              </a:rPr>
              <a:t> - المسؤولية </a:t>
            </a:r>
            <a:r>
              <a:rPr kumimoji="0" lang="ar-MA" sz="1800" b="1" i="0" u="none" strike="noStrike" kern="0" cap="none" spc="0" normalizeH="0" baseline="0" noProof="0" dirty="0" smtClean="0">
                <a:ln>
                  <a:noFill/>
                </a:ln>
                <a:solidFill>
                  <a:srgbClr val="D8E1EC">
                    <a:lumMod val="25000"/>
                  </a:srgbClr>
                </a:solidFill>
                <a:effectLst/>
                <a:uLnTx/>
                <a:uFillTx/>
                <a:latin typeface="Tahoma"/>
                <a:ea typeface="+mn-ea"/>
                <a:cs typeface="+mn-cs"/>
              </a:rPr>
              <a:t>الاجتماعية للمقاولة </a:t>
            </a:r>
            <a:endParaRPr kumimoji="0" lang="fr-FR" sz="1800" b="0" i="0" u="none" strike="noStrike" kern="0" cap="none" spc="0" normalizeH="0" baseline="0" noProof="0" dirty="0">
              <a:ln>
                <a:noFill/>
              </a:ln>
              <a:solidFill>
                <a:srgbClr val="D8E1EC">
                  <a:lumMod val="25000"/>
                </a:srgbClr>
              </a:solidFill>
              <a:effectLst/>
              <a:uLnTx/>
              <a:uFillTx/>
              <a:latin typeface="Tahoma"/>
              <a:ea typeface="+mn-ea"/>
              <a:cs typeface="+mn-cs"/>
            </a:endParaRPr>
          </a:p>
        </p:txBody>
      </p:sp>
      <p:sp>
        <p:nvSpPr>
          <p:cNvPr id="8" name="Rectangle 7"/>
          <p:cNvSpPr/>
          <p:nvPr/>
        </p:nvSpPr>
        <p:spPr>
          <a:xfrm>
            <a:off x="457200" y="2136339"/>
            <a:ext cx="11277600" cy="4524315"/>
          </a:xfrm>
          <a:prstGeom prst="rect">
            <a:avLst/>
          </a:prstGeom>
        </p:spPr>
        <p:txBody>
          <a:bodyPr wrap="square">
            <a:spAutoFit/>
          </a:bodyPr>
          <a:lstStyle/>
          <a:p>
            <a:pPr algn="r" rtl="1"/>
            <a:r>
              <a:rPr lang="ar-MA" altLang="fr-FR" sz="3600" b="1" dirty="0" smtClean="0">
                <a:solidFill>
                  <a:srgbClr val="FF0000"/>
                </a:solidFill>
                <a:latin typeface="Arabic Typesetting" panose="03020402040406030203" pitchFamily="66" charset="-78"/>
                <a:cs typeface="Arabic Typesetting" panose="03020402040406030203" pitchFamily="66" charset="-78"/>
              </a:rPr>
              <a:t>5 </a:t>
            </a:r>
            <a:r>
              <a:rPr lang="ar-SA" altLang="fr-FR" sz="3600" b="1" dirty="0" smtClean="0">
                <a:solidFill>
                  <a:srgbClr val="FF0000"/>
                </a:solidFill>
                <a:latin typeface="Arabic Typesetting" panose="03020402040406030203" pitchFamily="66" charset="-78"/>
                <a:cs typeface="Arabic Typesetting" panose="03020402040406030203" pitchFamily="66" charset="-78"/>
              </a:rPr>
              <a:t>. </a:t>
            </a:r>
            <a:r>
              <a:rPr lang="ar-SA" altLang="fr-FR" sz="3600" b="1" dirty="0">
                <a:solidFill>
                  <a:srgbClr val="FF0000"/>
                </a:solidFill>
                <a:latin typeface="Arabic Typesetting" panose="03020402040406030203" pitchFamily="66" charset="-78"/>
                <a:cs typeface="Arabic Typesetting" panose="03020402040406030203" pitchFamily="66" charset="-78"/>
              </a:rPr>
              <a:t>برنامج </a:t>
            </a:r>
            <a:r>
              <a:rPr lang="ar-MA" altLang="fr-FR" sz="3600" b="1" dirty="0">
                <a:solidFill>
                  <a:srgbClr val="FF0000"/>
                </a:solidFill>
                <a:latin typeface="Arabic Typesetting" panose="03020402040406030203" pitchFamily="66" charset="-78"/>
                <a:cs typeface="Arabic Typesetting" panose="03020402040406030203" pitchFamily="66" charset="-78"/>
              </a:rPr>
              <a:t> </a:t>
            </a:r>
            <a:r>
              <a:rPr lang="ar-MA" altLang="fr-FR" sz="3600" b="1" dirty="0" smtClean="0">
                <a:solidFill>
                  <a:srgbClr val="FF0000"/>
                </a:solidFill>
                <a:latin typeface="Arabic Typesetting" panose="03020402040406030203" pitchFamily="66" charset="-78"/>
                <a:cs typeface="Arabic Typesetting" panose="03020402040406030203" pitchFamily="66" charset="-78"/>
              </a:rPr>
              <a:t>الاقتصاد الخاص والتضامني  الإنتاجي </a:t>
            </a:r>
            <a:endParaRPr lang="fr-FR" altLang="fr-FR" sz="3600" dirty="0">
              <a:solidFill>
                <a:srgbClr val="FF0000"/>
              </a:solidFill>
              <a:latin typeface="Arabic Typesetting" panose="03020402040406030203" pitchFamily="66" charset="-78"/>
              <a:cs typeface="Arabic Typesetting" panose="03020402040406030203" pitchFamily="66" charset="-78"/>
            </a:endParaRPr>
          </a:p>
          <a:p>
            <a:pPr algn="r" rtl="1"/>
            <a:r>
              <a:rPr lang="ar-MA" altLang="fr-FR" sz="3600" b="1" dirty="0" smtClean="0">
                <a:latin typeface="Arabic Typesetting" panose="03020402040406030203" pitchFamily="66" charset="-78"/>
                <a:cs typeface="Arabic Typesetting" panose="03020402040406030203" pitchFamily="66" charset="-78"/>
              </a:rPr>
              <a:t>المشاركة الفكرية والاقتراحية والنقابية في تركيز </a:t>
            </a:r>
            <a:r>
              <a:rPr lang="ar-SA" altLang="fr-FR" sz="3600" b="1" dirty="0" smtClean="0">
                <a:latin typeface="Arabic Typesetting" panose="03020402040406030203" pitchFamily="66" charset="-78"/>
                <a:cs typeface="Arabic Typesetting" panose="03020402040406030203" pitchFamily="66" charset="-78"/>
              </a:rPr>
              <a:t>مقاولة </a:t>
            </a:r>
            <a:r>
              <a:rPr lang="ar-SA" altLang="fr-FR" sz="3600" b="1" dirty="0">
                <a:latin typeface="Arabic Typesetting" panose="03020402040406030203" pitchFamily="66" charset="-78"/>
                <a:cs typeface="Arabic Typesetting" panose="03020402040406030203" pitchFamily="66" charset="-78"/>
              </a:rPr>
              <a:t>مواطنة تحقق مشروع </a:t>
            </a:r>
            <a:r>
              <a:rPr lang="ar-SA" altLang="fr-FR" sz="3600" b="1" dirty="0">
                <a:solidFill>
                  <a:srgbClr val="FF0000"/>
                </a:solidFill>
                <a:latin typeface="Arabic Typesetting" panose="03020402040406030203" pitchFamily="66" charset="-78"/>
                <a:cs typeface="Arabic Typesetting" panose="03020402040406030203" pitchFamily="66" charset="-78"/>
              </a:rPr>
              <a:t>اقتصاد وطني </a:t>
            </a:r>
            <a:r>
              <a:rPr lang="ar-SA" altLang="fr-FR" sz="3600" b="1" dirty="0">
                <a:latin typeface="Arabic Typesetting" panose="03020402040406030203" pitchFamily="66" charset="-78"/>
                <a:cs typeface="Arabic Typesetting" panose="03020402040406030203" pitchFamily="66" charset="-78"/>
              </a:rPr>
              <a:t>قوي فاعل ومتفاعل مع حاجيات المجتمع ومحيطه الجهوي والعالمي في إطار المعادلة </a:t>
            </a:r>
            <a:r>
              <a:rPr lang="ar-SA" altLang="fr-FR" sz="3600" b="1" dirty="0">
                <a:solidFill>
                  <a:srgbClr val="FF0000"/>
                </a:solidFill>
                <a:latin typeface="Arabic Typesetting" panose="03020402040406030203" pitchFamily="66" charset="-78"/>
                <a:cs typeface="Arabic Typesetting" panose="03020402040406030203" pitchFamily="66" charset="-78"/>
              </a:rPr>
              <a:t>العضوية لأهداف التنمية الاقتصادية والاجتماعية</a:t>
            </a:r>
            <a:r>
              <a:rPr lang="ar-SA" altLang="fr-FR" sz="3600" b="1" dirty="0">
                <a:latin typeface="Arabic Typesetting" panose="03020402040406030203" pitchFamily="66" charset="-78"/>
                <a:cs typeface="Arabic Typesetting" panose="03020402040406030203" pitchFamily="66" charset="-78"/>
              </a:rPr>
              <a:t> للوطن والمواطنين </a:t>
            </a:r>
            <a:r>
              <a:rPr lang="ar-MA" altLang="fr-FR" sz="3600" b="1" dirty="0" smtClean="0">
                <a:latin typeface="Arabic Typesetting" panose="03020402040406030203" pitchFamily="66" charset="-78"/>
                <a:cs typeface="Arabic Typesetting" panose="03020402040406030203" pitchFamily="66" charset="-78"/>
              </a:rPr>
              <a:t>وتطوير نموذج الاقتصاد التضامني والاجتماعي </a:t>
            </a:r>
            <a:endParaRPr lang="fr-FR" altLang="fr-FR" sz="3600" dirty="0">
              <a:latin typeface="Arabic Typesetting" panose="03020402040406030203" pitchFamily="66" charset="-78"/>
              <a:cs typeface="Arabic Typesetting" panose="03020402040406030203" pitchFamily="66" charset="-78"/>
            </a:endParaRPr>
          </a:p>
          <a:p>
            <a:pPr algn="r" rtl="1"/>
            <a:r>
              <a:rPr lang="ar-SA" altLang="fr-FR" sz="3600" b="1" dirty="0">
                <a:latin typeface="Arabic Typesetting" panose="03020402040406030203" pitchFamily="66" charset="-78"/>
                <a:cs typeface="Arabic Typesetting" panose="03020402040406030203" pitchFamily="66" charset="-78"/>
              </a:rPr>
              <a:t> </a:t>
            </a:r>
            <a:endParaRPr lang="fr-FR" altLang="fr-FR" sz="3600" dirty="0">
              <a:latin typeface="Arabic Typesetting" panose="03020402040406030203" pitchFamily="66" charset="-78"/>
              <a:cs typeface="Arabic Typesetting" panose="03020402040406030203" pitchFamily="66" charset="-78"/>
            </a:endParaRPr>
          </a:p>
          <a:p>
            <a:pPr algn="r" rtl="1"/>
            <a:r>
              <a:rPr lang="ar-MA" altLang="fr-FR" sz="3600" b="1" dirty="0">
                <a:solidFill>
                  <a:srgbClr val="FF0000"/>
                </a:solidFill>
                <a:latin typeface="Arabic Typesetting" panose="03020402040406030203" pitchFamily="66" charset="-78"/>
                <a:cs typeface="Arabic Typesetting" panose="03020402040406030203" pitchFamily="66" charset="-78"/>
              </a:rPr>
              <a:t>6</a:t>
            </a:r>
            <a:r>
              <a:rPr lang="ar-SA" altLang="fr-FR" sz="3600" b="1" dirty="0" smtClean="0">
                <a:solidFill>
                  <a:srgbClr val="FF0000"/>
                </a:solidFill>
                <a:latin typeface="Arabic Typesetting" panose="03020402040406030203" pitchFamily="66" charset="-78"/>
                <a:cs typeface="Arabic Typesetting" panose="03020402040406030203" pitchFamily="66" charset="-78"/>
              </a:rPr>
              <a:t> </a:t>
            </a:r>
            <a:r>
              <a:rPr lang="ar-SA" altLang="fr-FR" sz="3600" b="1" dirty="0">
                <a:solidFill>
                  <a:srgbClr val="FF0000"/>
                </a:solidFill>
                <a:latin typeface="Arabic Typesetting" panose="03020402040406030203" pitchFamily="66" charset="-78"/>
                <a:cs typeface="Arabic Typesetting" panose="03020402040406030203" pitchFamily="66" charset="-78"/>
              </a:rPr>
              <a:t>. برنامج التفاوض والتعاقد الجماعي</a:t>
            </a:r>
            <a:endParaRPr lang="fr-FR" altLang="fr-FR" sz="3600" dirty="0">
              <a:solidFill>
                <a:srgbClr val="FF0000"/>
              </a:solidFill>
              <a:latin typeface="Arabic Typesetting" panose="03020402040406030203" pitchFamily="66" charset="-78"/>
              <a:cs typeface="Arabic Typesetting" panose="03020402040406030203" pitchFamily="66" charset="-78"/>
            </a:endParaRPr>
          </a:p>
          <a:p>
            <a:pPr algn="r" rtl="1"/>
            <a:r>
              <a:rPr lang="ar-SA" altLang="fr-FR" sz="3600" b="1" dirty="0">
                <a:latin typeface="Arabic Typesetting" panose="03020402040406030203" pitchFamily="66" charset="-78"/>
                <a:cs typeface="Arabic Typesetting" panose="03020402040406030203" pitchFamily="66" charset="-78"/>
              </a:rPr>
              <a:t>تقوية أسس </a:t>
            </a:r>
            <a:r>
              <a:rPr lang="ar-SA" altLang="fr-FR" sz="3600" b="1" dirty="0">
                <a:solidFill>
                  <a:srgbClr val="FF0000"/>
                </a:solidFill>
                <a:latin typeface="Arabic Typesetting" panose="03020402040406030203" pitchFamily="66" charset="-78"/>
                <a:cs typeface="Arabic Typesetting" panose="03020402040406030203" pitchFamily="66" charset="-78"/>
              </a:rPr>
              <a:t>المفاوضة والاتفاقية الجماعية </a:t>
            </a:r>
            <a:r>
              <a:rPr lang="ar-SA" altLang="fr-FR" sz="3600" b="1" dirty="0">
                <a:latin typeface="Arabic Typesetting" panose="03020402040406030203" pitchFamily="66" charset="-78"/>
                <a:cs typeface="Arabic Typesetting" panose="03020402040406030203" pitchFamily="66" charset="-78"/>
              </a:rPr>
              <a:t>بهدف تامين الحريات والحقوق والمكتسبات وتفعيل </a:t>
            </a:r>
            <a:r>
              <a:rPr lang="ar-SA" altLang="fr-FR" sz="3600" b="1" dirty="0">
                <a:solidFill>
                  <a:srgbClr val="FF0000"/>
                </a:solidFill>
                <a:latin typeface="Arabic Typesetting" panose="03020402040406030203" pitchFamily="66" charset="-78"/>
                <a:cs typeface="Arabic Typesetting" panose="03020402040406030203" pitchFamily="66" charset="-78"/>
              </a:rPr>
              <a:t>المشاركة النقابية المنظمة </a:t>
            </a:r>
            <a:r>
              <a:rPr lang="ar-SA" altLang="fr-FR" sz="3600" b="1" dirty="0">
                <a:latin typeface="Arabic Typesetting" panose="03020402040406030203" pitchFamily="66" charset="-78"/>
                <a:cs typeface="Arabic Typesetting" panose="03020402040406030203" pitchFamily="66" charset="-78"/>
              </a:rPr>
              <a:t>لدمقرطة العلاقات بين </a:t>
            </a:r>
            <a:r>
              <a:rPr lang="ar-SA" altLang="fr-FR" sz="3600" b="1" dirty="0" smtClean="0">
                <a:latin typeface="Arabic Typesetting" panose="03020402040406030203" pitchFamily="66" charset="-78"/>
                <a:cs typeface="Arabic Typesetting" panose="03020402040406030203" pitchFamily="66" charset="-78"/>
              </a:rPr>
              <a:t>الأهداف </a:t>
            </a:r>
            <a:r>
              <a:rPr lang="ar-SA" altLang="fr-FR" sz="3600" b="1" dirty="0">
                <a:latin typeface="Arabic Typesetting" panose="03020402040406030203" pitchFamily="66" charset="-78"/>
                <a:cs typeface="Arabic Typesetting" panose="03020402040406030203" pitchFamily="66" charset="-78"/>
              </a:rPr>
              <a:t>الاجتماعية للعمل النقابي والأهداف التنموية للعمل الاقتصادي</a:t>
            </a:r>
            <a:endParaRPr lang="fr-FR" altLang="fr-FR" sz="3600" dirty="0">
              <a:latin typeface="Arabic Typesetting" panose="03020402040406030203" pitchFamily="66" charset="-78"/>
              <a:cs typeface="Arabic Typesetting" panose="03020402040406030203" pitchFamily="66" charset="-78"/>
            </a:endParaRPr>
          </a:p>
        </p:txBody>
      </p:sp>
      <p:sp>
        <p:nvSpPr>
          <p:cNvPr id="6" name="Rectangle à coins arrondis 5"/>
          <p:cNvSpPr/>
          <p:nvPr/>
        </p:nvSpPr>
        <p:spPr>
          <a:xfrm>
            <a:off x="6858000" y="811021"/>
            <a:ext cx="4800600" cy="867728"/>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ar-MA" sz="2400" b="1" dirty="0" smtClean="0"/>
              <a:t>6 . 12 مرتكز استراتيجي لتصميم وتخطيط</a:t>
            </a:r>
          </a:p>
          <a:p>
            <a:pPr algn="ctr"/>
            <a:r>
              <a:rPr lang="ar-MA" sz="2400" b="1" dirty="0" smtClean="0"/>
              <a:t> برامج العمل الكونفدرالي</a:t>
            </a:r>
            <a:endParaRPr lang="fr-FR" sz="2400" b="1" dirty="0"/>
          </a:p>
        </p:txBody>
      </p:sp>
    </p:spTree>
    <p:extLst>
      <p:ext uri="{BB962C8B-B14F-4D97-AF65-F5344CB8AC3E}">
        <p14:creationId xmlns:p14="http://schemas.microsoft.com/office/powerpoint/2010/main" val="21523962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ppt_x"/>
                                          </p:val>
                                        </p:tav>
                                        <p:tav tm="100000">
                                          <p:val>
                                            <p:strVal val="#ppt_x"/>
                                          </p:val>
                                        </p:tav>
                                      </p:tavLst>
                                    </p:anim>
                                    <p:anim calcmode="lin" valueType="num">
                                      <p:cBhvr additive="base">
                                        <p:cTn id="12"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circle(in)">
                                      <p:cBhvr>
                                        <p:cTn id="17" dur="2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p:bldP spid="6"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descr="C:\Users\User\Desktop\LOGO vide.png"/>
          <p:cNvPicPr>
            <a:picLocks noChangeAspect="1" noChangeArrowheads="1"/>
          </p:cNvPicPr>
          <p:nvPr/>
        </p:nvPicPr>
        <p:blipFill>
          <a:blip r:embed="rId2">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rot="3789301">
            <a:off x="80029" y="-514467"/>
            <a:ext cx="2273125" cy="2273125"/>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p:nvSpPr>
        <p:spPr>
          <a:xfrm>
            <a:off x="1371600" y="580072"/>
            <a:ext cx="5321424" cy="1477328"/>
          </a:xfrm>
          <a:prstGeom prst="rect">
            <a:avLst/>
          </a:prstGeom>
          <a:solidFill>
            <a:schemeClr val="tx2">
              <a:lumMod val="20000"/>
              <a:lumOff val="80000"/>
            </a:schemeClr>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wrap="square">
            <a:spAutoFit/>
          </a:bodyPr>
          <a:lstStyle/>
          <a:p>
            <a:pPr marL="0" marR="0" lvl="0" indent="0" algn="r" defTabSz="914400" rtl="1" eaLnBrk="0" fontAlgn="base" latinLnBrk="0" hangingPunct="0">
              <a:lnSpc>
                <a:spcPct val="100000"/>
              </a:lnSpc>
              <a:spcBef>
                <a:spcPct val="0"/>
              </a:spcBef>
              <a:spcAft>
                <a:spcPct val="0"/>
              </a:spcAft>
              <a:buClrTx/>
              <a:buSzTx/>
              <a:buFontTx/>
              <a:buNone/>
              <a:tabLst/>
              <a:defRPr/>
            </a:pPr>
            <a:r>
              <a:rPr kumimoji="0" lang="ar-MA" sz="1800" b="1" i="0" u="none" strike="noStrike" kern="0" cap="none" spc="0" normalizeH="0" baseline="0" noProof="0" dirty="0">
                <a:ln>
                  <a:noFill/>
                </a:ln>
                <a:solidFill>
                  <a:srgbClr val="D8E1EC">
                    <a:lumMod val="25000"/>
                  </a:srgbClr>
                </a:solidFill>
                <a:effectLst/>
                <a:uLnTx/>
                <a:uFillTx/>
                <a:latin typeface="Tahoma"/>
                <a:ea typeface="+mn-ea"/>
                <a:cs typeface="+mn-cs"/>
              </a:rPr>
              <a:t>المشروع الثاني \ استراتيجية المقاولة المواطنة</a:t>
            </a:r>
            <a:endParaRPr kumimoji="0" lang="fr-FR" sz="1800" b="0" i="0" u="none" strike="noStrike" kern="0" cap="none" spc="0" normalizeH="0" baseline="0" noProof="0" dirty="0">
              <a:ln>
                <a:noFill/>
              </a:ln>
              <a:solidFill>
                <a:srgbClr val="D8E1EC">
                  <a:lumMod val="25000"/>
                </a:srgbClr>
              </a:solidFill>
              <a:effectLst/>
              <a:uLnTx/>
              <a:uFillTx/>
              <a:latin typeface="Tahoma"/>
              <a:ea typeface="+mn-ea"/>
              <a:cs typeface="+mn-cs"/>
            </a:endParaRPr>
          </a:p>
          <a:p>
            <a:pPr marL="0" marR="0" lvl="0" indent="0" algn="r" defTabSz="914400" rtl="1" eaLnBrk="0" fontAlgn="base" latinLnBrk="0" hangingPunct="0">
              <a:lnSpc>
                <a:spcPct val="100000"/>
              </a:lnSpc>
              <a:spcBef>
                <a:spcPct val="0"/>
              </a:spcBef>
              <a:spcAft>
                <a:spcPct val="0"/>
              </a:spcAft>
              <a:buClrTx/>
              <a:buSzTx/>
              <a:buFontTx/>
              <a:buNone/>
              <a:tabLst/>
              <a:defRPr/>
            </a:pPr>
            <a:r>
              <a:rPr kumimoji="0" lang="ar-MA" sz="1800" b="1" i="0" u="none" strike="noStrike" kern="0" cap="none" spc="0" normalizeH="0" baseline="0" noProof="0" dirty="0">
                <a:ln>
                  <a:noFill/>
                </a:ln>
                <a:solidFill>
                  <a:srgbClr val="D8E1EC">
                    <a:lumMod val="25000"/>
                  </a:srgbClr>
                </a:solidFill>
                <a:effectLst/>
                <a:uLnTx/>
                <a:uFillTx/>
                <a:latin typeface="Tahoma"/>
                <a:ea typeface="+mn-ea"/>
                <a:cs typeface="+mn-cs"/>
              </a:rPr>
              <a:t>	</a:t>
            </a:r>
            <a:r>
              <a:rPr kumimoji="0" lang="ar-MA" sz="1800" b="1" i="0" u="none" strike="noStrike" kern="0" cap="none" spc="0" normalizeH="0" baseline="0" noProof="0" dirty="0">
                <a:ln>
                  <a:noFill/>
                </a:ln>
                <a:solidFill>
                  <a:srgbClr val="FF0000"/>
                </a:solidFill>
                <a:effectLst/>
                <a:uLnTx/>
                <a:uFillTx/>
                <a:latin typeface="Tahoma"/>
                <a:ea typeface="+mn-ea"/>
                <a:cs typeface="+mn-cs"/>
              </a:rPr>
              <a:t>ا</a:t>
            </a:r>
            <a:r>
              <a:rPr kumimoji="0" lang="ar-MA" sz="1800" b="1" i="0" u="none" strike="noStrike" kern="0" cap="none" spc="0" normalizeH="0" baseline="0" noProof="0" dirty="0">
                <a:ln>
                  <a:noFill/>
                </a:ln>
                <a:effectLst/>
                <a:uLnTx/>
                <a:uFillTx/>
                <a:latin typeface="Tahoma"/>
                <a:ea typeface="+mn-ea"/>
                <a:cs typeface="+mn-cs"/>
              </a:rPr>
              <a:t>لبرنامج</a:t>
            </a:r>
            <a:r>
              <a:rPr kumimoji="0" lang="ar-MA" sz="1800" b="1" i="0" u="none" strike="noStrike" kern="0" cap="none" spc="0" normalizeH="0" baseline="0" noProof="0" dirty="0">
                <a:ln>
                  <a:noFill/>
                </a:ln>
                <a:solidFill>
                  <a:srgbClr val="FF0000"/>
                </a:solidFill>
                <a:effectLst/>
                <a:uLnTx/>
                <a:uFillTx/>
                <a:latin typeface="Tahoma"/>
                <a:ea typeface="+mn-ea"/>
                <a:cs typeface="+mn-cs"/>
              </a:rPr>
              <a:t>  5 - </a:t>
            </a:r>
            <a:r>
              <a:rPr lang="ar-MA" b="1" kern="0" dirty="0">
                <a:solidFill>
                  <a:srgbClr val="FF0000"/>
                </a:solidFill>
                <a:latin typeface="Tahoma"/>
              </a:rPr>
              <a:t> </a:t>
            </a:r>
            <a:r>
              <a:rPr lang="ar-MA" b="1" kern="0" dirty="0" smtClean="0">
                <a:latin typeface="Tahoma"/>
              </a:rPr>
              <a:t>الاقتصاد الخاص  والتضامني الانتاجي</a:t>
            </a:r>
            <a:r>
              <a:rPr kumimoji="0" lang="ar-MA" sz="1800" b="1" i="0" u="none" strike="noStrike" kern="0" cap="none" spc="0" normalizeH="0" baseline="0" noProof="0" dirty="0" smtClean="0">
                <a:ln>
                  <a:noFill/>
                </a:ln>
                <a:effectLst/>
                <a:uLnTx/>
                <a:uFillTx/>
                <a:latin typeface="Tahoma"/>
                <a:ea typeface="+mn-ea"/>
                <a:cs typeface="+mn-cs"/>
              </a:rPr>
              <a:t> </a:t>
            </a:r>
            <a:endParaRPr kumimoji="0" lang="fr-FR" sz="1800" b="0" i="0" u="none" strike="noStrike" kern="0" cap="none" spc="0" normalizeH="0" baseline="0" noProof="0" dirty="0">
              <a:ln>
                <a:noFill/>
              </a:ln>
              <a:effectLst/>
              <a:uLnTx/>
              <a:uFillTx/>
              <a:latin typeface="Tahoma"/>
              <a:ea typeface="+mn-ea"/>
              <a:cs typeface="+mn-cs"/>
            </a:endParaRPr>
          </a:p>
          <a:p>
            <a:pPr marL="0" marR="0" lvl="0" indent="0" algn="r" defTabSz="914400" rtl="1" eaLnBrk="0" fontAlgn="base" latinLnBrk="0" hangingPunct="0">
              <a:lnSpc>
                <a:spcPct val="100000"/>
              </a:lnSpc>
              <a:spcBef>
                <a:spcPct val="0"/>
              </a:spcBef>
              <a:spcAft>
                <a:spcPct val="0"/>
              </a:spcAft>
              <a:buClrTx/>
              <a:buSzTx/>
              <a:buFontTx/>
              <a:buNone/>
              <a:tabLst/>
              <a:defRPr/>
            </a:pPr>
            <a:r>
              <a:rPr kumimoji="0" lang="ar-MA" sz="1800" b="1" i="0" u="none" strike="noStrike" kern="0" cap="none" spc="0" normalizeH="0" baseline="0" noProof="0" dirty="0">
                <a:ln>
                  <a:noFill/>
                </a:ln>
                <a:solidFill>
                  <a:srgbClr val="FF0000"/>
                </a:solidFill>
                <a:effectLst/>
                <a:uLnTx/>
                <a:uFillTx/>
                <a:latin typeface="Tahoma"/>
                <a:ea typeface="+mn-ea"/>
                <a:cs typeface="+mn-cs"/>
              </a:rPr>
              <a:t>	</a:t>
            </a:r>
            <a:r>
              <a:rPr kumimoji="0" lang="ar-MA" sz="1800" b="1" i="0" u="none" strike="noStrike" kern="0" cap="none" spc="0" normalizeH="0" baseline="0" noProof="0" dirty="0">
                <a:ln>
                  <a:noFill/>
                </a:ln>
                <a:effectLst/>
                <a:uLnTx/>
                <a:uFillTx/>
                <a:latin typeface="Tahoma"/>
                <a:ea typeface="+mn-ea"/>
                <a:cs typeface="+mn-cs"/>
              </a:rPr>
              <a:t>البرنامج</a:t>
            </a:r>
            <a:r>
              <a:rPr kumimoji="0" lang="ar-MA" sz="1800" b="1" i="0" u="none" strike="noStrike" kern="0" cap="none" spc="0" normalizeH="0" baseline="0" noProof="0" dirty="0">
                <a:ln>
                  <a:noFill/>
                </a:ln>
                <a:solidFill>
                  <a:srgbClr val="FF0000"/>
                </a:solidFill>
                <a:effectLst/>
                <a:uLnTx/>
                <a:uFillTx/>
                <a:latin typeface="Tahoma"/>
                <a:ea typeface="+mn-ea"/>
                <a:cs typeface="+mn-cs"/>
              </a:rPr>
              <a:t>  6 - </a:t>
            </a:r>
            <a:r>
              <a:rPr kumimoji="0" lang="ar-MA" sz="1800" b="1" i="0" u="none" strike="noStrike" kern="0" cap="none" spc="0" normalizeH="0" baseline="0" noProof="0" dirty="0">
                <a:ln>
                  <a:noFill/>
                </a:ln>
                <a:effectLst/>
                <a:uLnTx/>
                <a:uFillTx/>
                <a:latin typeface="Tahoma"/>
                <a:ea typeface="+mn-ea"/>
                <a:cs typeface="+mn-cs"/>
              </a:rPr>
              <a:t>التفاوض </a:t>
            </a:r>
            <a:r>
              <a:rPr kumimoji="0" lang="ar-MA" sz="1800" b="1" i="0" u="none" strike="noStrike" kern="0" cap="none" spc="0" normalizeH="0" baseline="0" noProof="0" dirty="0" smtClean="0">
                <a:ln>
                  <a:noFill/>
                </a:ln>
                <a:effectLst/>
                <a:uLnTx/>
                <a:uFillTx/>
                <a:latin typeface="Tahoma"/>
                <a:ea typeface="+mn-ea"/>
                <a:cs typeface="+mn-cs"/>
              </a:rPr>
              <a:t>والاتفاقيات الجماعية</a:t>
            </a:r>
            <a:endParaRPr kumimoji="0" lang="fr-FR" sz="1800" b="0" i="0" u="none" strike="noStrike" kern="0" cap="none" spc="0" normalizeH="0" baseline="0" noProof="0" dirty="0">
              <a:ln>
                <a:noFill/>
              </a:ln>
              <a:effectLst/>
              <a:uLnTx/>
              <a:uFillTx/>
              <a:latin typeface="Tahoma"/>
              <a:ea typeface="+mn-ea"/>
              <a:cs typeface="+mn-cs"/>
            </a:endParaRPr>
          </a:p>
          <a:p>
            <a:pPr marL="0" marR="0" lvl="0" indent="0" algn="r" defTabSz="914400" rtl="1" eaLnBrk="0" fontAlgn="base" latinLnBrk="0" hangingPunct="0">
              <a:lnSpc>
                <a:spcPct val="100000"/>
              </a:lnSpc>
              <a:spcBef>
                <a:spcPct val="0"/>
              </a:spcBef>
              <a:spcAft>
                <a:spcPct val="0"/>
              </a:spcAft>
              <a:buClrTx/>
              <a:buSzTx/>
              <a:buFontTx/>
              <a:buNone/>
              <a:tabLst/>
              <a:defRPr/>
            </a:pPr>
            <a:r>
              <a:rPr kumimoji="0" lang="ar-MA" sz="1800" b="1" i="0" u="none" strike="noStrike" kern="0" cap="none" spc="0" normalizeH="0" baseline="0" noProof="0" dirty="0">
                <a:ln>
                  <a:noFill/>
                </a:ln>
                <a:solidFill>
                  <a:srgbClr val="D8E1EC">
                    <a:lumMod val="25000"/>
                  </a:srgbClr>
                </a:solidFill>
                <a:effectLst/>
                <a:uLnTx/>
                <a:uFillTx/>
                <a:latin typeface="Tahoma"/>
                <a:ea typeface="+mn-ea"/>
                <a:cs typeface="+mn-cs"/>
              </a:rPr>
              <a:t>	</a:t>
            </a:r>
            <a:r>
              <a:rPr kumimoji="0" lang="ar-MA" sz="1800" b="1" i="0" u="none" strike="noStrike" kern="0" cap="none" spc="0" normalizeH="0" baseline="0" noProof="0" dirty="0">
                <a:ln>
                  <a:noFill/>
                </a:ln>
                <a:solidFill>
                  <a:srgbClr val="FF0000"/>
                </a:solidFill>
                <a:effectLst/>
                <a:uLnTx/>
                <a:uFillTx/>
                <a:latin typeface="Tahoma"/>
                <a:ea typeface="+mn-ea"/>
                <a:cs typeface="+mn-cs"/>
              </a:rPr>
              <a:t>البرنامج  7 - تنظيم التدخل </a:t>
            </a:r>
            <a:r>
              <a:rPr kumimoji="0" lang="ar-MA" sz="1800" b="1" i="0" u="none" strike="noStrike" kern="0" cap="none" spc="0" normalizeH="0" baseline="0" noProof="0" dirty="0" smtClean="0">
                <a:ln>
                  <a:noFill/>
                </a:ln>
                <a:solidFill>
                  <a:srgbClr val="FF0000"/>
                </a:solidFill>
                <a:effectLst/>
                <a:uLnTx/>
                <a:uFillTx/>
                <a:latin typeface="Tahoma"/>
                <a:ea typeface="+mn-ea"/>
                <a:cs typeface="+mn-cs"/>
              </a:rPr>
              <a:t>النقابي بالمقاولة </a:t>
            </a:r>
            <a:endParaRPr kumimoji="0" lang="fr-FR" sz="1800" b="0" i="0" u="none" strike="noStrike" kern="0" cap="none" spc="0" normalizeH="0" baseline="0" noProof="0" dirty="0">
              <a:ln>
                <a:noFill/>
              </a:ln>
              <a:solidFill>
                <a:srgbClr val="FF0000"/>
              </a:solidFill>
              <a:effectLst/>
              <a:uLnTx/>
              <a:uFillTx/>
              <a:latin typeface="Tahoma"/>
              <a:ea typeface="+mn-ea"/>
              <a:cs typeface="+mn-cs"/>
            </a:endParaRPr>
          </a:p>
          <a:p>
            <a:pPr marL="0" marR="0" lvl="0" indent="0" algn="r" defTabSz="914400" rtl="1" eaLnBrk="0" fontAlgn="base" latinLnBrk="0" hangingPunct="0">
              <a:lnSpc>
                <a:spcPct val="100000"/>
              </a:lnSpc>
              <a:spcBef>
                <a:spcPct val="0"/>
              </a:spcBef>
              <a:spcAft>
                <a:spcPct val="0"/>
              </a:spcAft>
              <a:buClrTx/>
              <a:buSzTx/>
              <a:buFontTx/>
              <a:buNone/>
              <a:tabLst/>
              <a:defRPr/>
            </a:pPr>
            <a:r>
              <a:rPr kumimoji="0" lang="ar-MA" sz="1800" b="1" i="0" u="none" strike="noStrike" kern="0" cap="none" spc="0" normalizeH="0" baseline="0" noProof="0" dirty="0">
                <a:ln>
                  <a:noFill/>
                </a:ln>
                <a:solidFill>
                  <a:srgbClr val="FF0000"/>
                </a:solidFill>
                <a:effectLst/>
                <a:uLnTx/>
                <a:uFillTx/>
                <a:latin typeface="Tahoma"/>
                <a:ea typeface="+mn-ea"/>
                <a:cs typeface="+mn-cs"/>
              </a:rPr>
              <a:t>	البرنامج  8 - المسؤولية </a:t>
            </a:r>
            <a:r>
              <a:rPr kumimoji="0" lang="ar-MA" sz="1800" b="1" i="0" u="none" strike="noStrike" kern="0" cap="none" spc="0" normalizeH="0" baseline="0" noProof="0" dirty="0" smtClean="0">
                <a:ln>
                  <a:noFill/>
                </a:ln>
                <a:solidFill>
                  <a:srgbClr val="FF0000"/>
                </a:solidFill>
                <a:effectLst/>
                <a:uLnTx/>
                <a:uFillTx/>
                <a:latin typeface="Tahoma"/>
                <a:ea typeface="+mn-ea"/>
                <a:cs typeface="+mn-cs"/>
              </a:rPr>
              <a:t>الاجتماعية للمقاولة </a:t>
            </a:r>
            <a:endParaRPr kumimoji="0" lang="fr-FR" sz="1800" b="0" i="0" u="none" strike="noStrike" kern="0" cap="none" spc="0" normalizeH="0" baseline="0" noProof="0" dirty="0">
              <a:ln>
                <a:noFill/>
              </a:ln>
              <a:solidFill>
                <a:srgbClr val="FF0000"/>
              </a:solidFill>
              <a:effectLst/>
              <a:uLnTx/>
              <a:uFillTx/>
              <a:latin typeface="Tahoma"/>
              <a:ea typeface="+mn-ea"/>
              <a:cs typeface="+mn-cs"/>
            </a:endParaRPr>
          </a:p>
        </p:txBody>
      </p:sp>
      <p:sp>
        <p:nvSpPr>
          <p:cNvPr id="6" name="Rectangle 1"/>
          <p:cNvSpPr>
            <a:spLocks noChangeArrowheads="1"/>
          </p:cNvSpPr>
          <p:nvPr/>
        </p:nvSpPr>
        <p:spPr bwMode="auto">
          <a:xfrm>
            <a:off x="323850" y="1932087"/>
            <a:ext cx="11334750" cy="5078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r" rtl="1"/>
            <a:r>
              <a:rPr lang="ar-MA" altLang="fr-FR" sz="3600" b="1" dirty="0" smtClean="0">
                <a:solidFill>
                  <a:srgbClr val="FF0000"/>
                </a:solidFill>
                <a:latin typeface="Arabic Typesetting" panose="03020402040406030203" pitchFamily="66" charset="-78"/>
                <a:cs typeface="Arabic Typesetting" panose="03020402040406030203" pitchFamily="66" charset="-78"/>
              </a:rPr>
              <a:t>7</a:t>
            </a:r>
            <a:r>
              <a:rPr lang="ar-SA" altLang="fr-FR" sz="3600" b="1" dirty="0" smtClean="0">
                <a:solidFill>
                  <a:srgbClr val="FF0000"/>
                </a:solidFill>
                <a:latin typeface="Arabic Typesetting" panose="03020402040406030203" pitchFamily="66" charset="-78"/>
                <a:cs typeface="Arabic Typesetting" panose="03020402040406030203" pitchFamily="66" charset="-78"/>
              </a:rPr>
              <a:t> </a:t>
            </a:r>
            <a:r>
              <a:rPr lang="ar-SA" altLang="fr-FR" sz="3600" b="1" dirty="0">
                <a:solidFill>
                  <a:srgbClr val="FF0000"/>
                </a:solidFill>
                <a:latin typeface="Arabic Typesetting" panose="03020402040406030203" pitchFamily="66" charset="-78"/>
                <a:cs typeface="Arabic Typesetting" panose="03020402040406030203" pitchFamily="66" charset="-78"/>
              </a:rPr>
              <a:t>. برنامج تنظيم التدخل النقابي</a:t>
            </a:r>
            <a:endParaRPr lang="fr-FR" altLang="fr-FR" sz="3600" dirty="0">
              <a:solidFill>
                <a:srgbClr val="FF0000"/>
              </a:solidFill>
              <a:latin typeface="Arabic Typesetting" panose="03020402040406030203" pitchFamily="66" charset="-78"/>
              <a:cs typeface="Arabic Typesetting" panose="03020402040406030203" pitchFamily="66" charset="-78"/>
            </a:endParaRPr>
          </a:p>
          <a:p>
            <a:pPr algn="r" rtl="1"/>
            <a:r>
              <a:rPr lang="ar-SA" altLang="fr-FR" sz="3600" b="1" dirty="0">
                <a:latin typeface="Arabic Typesetting" panose="03020402040406030203" pitchFamily="66" charset="-78"/>
                <a:cs typeface="Arabic Typesetting" panose="03020402040406030203" pitchFamily="66" charset="-78"/>
              </a:rPr>
              <a:t>تفعيل </a:t>
            </a:r>
            <a:r>
              <a:rPr lang="ar-MA" altLang="fr-FR" sz="3600" b="1" dirty="0" smtClean="0">
                <a:latin typeface="Arabic Typesetting" panose="03020402040406030203" pitchFamily="66" charset="-78"/>
                <a:cs typeface="Arabic Typesetting" panose="03020402040406030203" pitchFamily="66" charset="-78"/>
              </a:rPr>
              <a:t>وتطبيق مقتضيات مدونة الشغل </a:t>
            </a:r>
            <a:r>
              <a:rPr lang="ar-SA" altLang="fr-FR" sz="3600" b="1" dirty="0" smtClean="0">
                <a:latin typeface="Arabic Typesetting" panose="03020402040406030203" pitchFamily="66" charset="-78"/>
                <a:cs typeface="Arabic Typesetting" panose="03020402040406030203" pitchFamily="66" charset="-78"/>
              </a:rPr>
              <a:t> </a:t>
            </a:r>
            <a:r>
              <a:rPr lang="ar-SA" altLang="fr-FR" sz="3600" b="1" dirty="0">
                <a:latin typeface="Arabic Typesetting" panose="03020402040406030203" pitchFamily="66" charset="-78"/>
                <a:cs typeface="Arabic Typesetting" panose="03020402040406030203" pitchFamily="66" charset="-78"/>
              </a:rPr>
              <a:t>عن طريق التواصل </a:t>
            </a:r>
            <a:r>
              <a:rPr lang="ar-SA" altLang="fr-FR" sz="3600" b="1" dirty="0" err="1">
                <a:latin typeface="Arabic Typesetting" panose="03020402040406030203" pitchFamily="66" charset="-78"/>
                <a:cs typeface="Arabic Typesetting" panose="03020402040406030203" pitchFamily="66" charset="-78"/>
              </a:rPr>
              <a:t>التأطيري</a:t>
            </a:r>
            <a:r>
              <a:rPr lang="ar-SA" altLang="fr-FR" sz="3600" b="1" dirty="0">
                <a:latin typeface="Arabic Typesetting" panose="03020402040406030203" pitchFamily="66" charset="-78"/>
                <a:cs typeface="Arabic Typesetting" panose="03020402040406030203" pitchFamily="66" charset="-78"/>
              </a:rPr>
              <a:t> </a:t>
            </a:r>
            <a:r>
              <a:rPr lang="ar-SA" altLang="fr-FR" sz="3600" b="1" dirty="0">
                <a:solidFill>
                  <a:srgbClr val="FF0000"/>
                </a:solidFill>
                <a:latin typeface="Arabic Typesetting" panose="03020402040406030203" pitchFamily="66" charset="-78"/>
                <a:cs typeface="Arabic Typesetting" panose="03020402040406030203" pitchFamily="66" charset="-78"/>
              </a:rPr>
              <a:t>وتامين التدخل النقابي بالفعالية المطلوبة والمشاركة</a:t>
            </a:r>
            <a:r>
              <a:rPr lang="ar-SA" altLang="fr-FR" sz="3600" b="1" dirty="0">
                <a:latin typeface="Arabic Typesetting" panose="03020402040406030203" pitchFamily="66" charset="-78"/>
                <a:cs typeface="Arabic Typesetting" panose="03020402040406030203" pitchFamily="66" charset="-78"/>
              </a:rPr>
              <a:t> الديمقراطية للعمال والعاملات </a:t>
            </a:r>
            <a:r>
              <a:rPr lang="ar-SA" altLang="fr-FR" sz="3600" b="1" dirty="0" smtClean="0">
                <a:latin typeface="Arabic Typesetting" panose="03020402040406030203" pitchFamily="66" charset="-78"/>
                <a:cs typeface="Arabic Typesetting" panose="03020402040406030203" pitchFamily="66" charset="-78"/>
              </a:rPr>
              <a:t>بالمقاولات</a:t>
            </a:r>
            <a:r>
              <a:rPr lang="ar-MA" altLang="fr-FR" sz="3600" b="1" dirty="0" smtClean="0">
                <a:latin typeface="Arabic Typesetting" panose="03020402040406030203" pitchFamily="66" charset="-78"/>
                <a:cs typeface="Arabic Typesetting" panose="03020402040406030203" pitchFamily="66" charset="-78"/>
              </a:rPr>
              <a:t> (مندوب الأجراء – الممثل النقابي – لجنة الصحة والسلامة – لجنة المقاولة – المكتب النقابي ....)</a:t>
            </a:r>
            <a:endParaRPr lang="fr-FR" altLang="fr-FR" sz="3600" dirty="0">
              <a:latin typeface="Arabic Typesetting" panose="03020402040406030203" pitchFamily="66" charset="-78"/>
              <a:cs typeface="Arabic Typesetting" panose="03020402040406030203" pitchFamily="66" charset="-78"/>
            </a:endParaRPr>
          </a:p>
          <a:p>
            <a:pPr algn="r" rtl="1"/>
            <a:r>
              <a:rPr lang="ar-SA" altLang="fr-FR" sz="3600" b="1" dirty="0">
                <a:latin typeface="Arabic Typesetting" panose="03020402040406030203" pitchFamily="66" charset="-78"/>
                <a:cs typeface="Arabic Typesetting" panose="03020402040406030203" pitchFamily="66" charset="-78"/>
              </a:rPr>
              <a:t> </a:t>
            </a:r>
            <a:endParaRPr lang="fr-FR" altLang="fr-FR" sz="3600" dirty="0">
              <a:latin typeface="Arabic Typesetting" panose="03020402040406030203" pitchFamily="66" charset="-78"/>
              <a:cs typeface="Arabic Typesetting" panose="03020402040406030203" pitchFamily="66" charset="-78"/>
            </a:endParaRPr>
          </a:p>
          <a:p>
            <a:pPr algn="r" rtl="1"/>
            <a:r>
              <a:rPr lang="ar-MA" altLang="fr-FR" sz="3600" b="1" dirty="0" smtClean="0">
                <a:solidFill>
                  <a:srgbClr val="FF0000"/>
                </a:solidFill>
                <a:latin typeface="Arabic Typesetting" panose="03020402040406030203" pitchFamily="66" charset="-78"/>
                <a:cs typeface="Arabic Typesetting" panose="03020402040406030203" pitchFamily="66" charset="-78"/>
              </a:rPr>
              <a:t>8 </a:t>
            </a:r>
            <a:r>
              <a:rPr lang="ar-SA" altLang="fr-FR" sz="3600" b="1" dirty="0" smtClean="0">
                <a:solidFill>
                  <a:srgbClr val="FF0000"/>
                </a:solidFill>
                <a:latin typeface="Arabic Typesetting" panose="03020402040406030203" pitchFamily="66" charset="-78"/>
                <a:cs typeface="Arabic Typesetting" panose="03020402040406030203" pitchFamily="66" charset="-78"/>
              </a:rPr>
              <a:t>. </a:t>
            </a:r>
            <a:r>
              <a:rPr lang="ar-SA" altLang="fr-FR" sz="3600" b="1" dirty="0">
                <a:solidFill>
                  <a:srgbClr val="FF0000"/>
                </a:solidFill>
                <a:latin typeface="Arabic Typesetting" panose="03020402040406030203" pitchFamily="66" charset="-78"/>
                <a:cs typeface="Arabic Typesetting" panose="03020402040406030203" pitchFamily="66" charset="-78"/>
              </a:rPr>
              <a:t>برنامج المسؤولية الاجتماعية للمقاولة</a:t>
            </a:r>
            <a:endParaRPr lang="fr-FR" altLang="fr-FR" sz="3600" dirty="0">
              <a:solidFill>
                <a:srgbClr val="FF0000"/>
              </a:solidFill>
              <a:latin typeface="Arabic Typesetting" panose="03020402040406030203" pitchFamily="66" charset="-78"/>
              <a:cs typeface="Arabic Typesetting" panose="03020402040406030203" pitchFamily="66" charset="-78"/>
            </a:endParaRPr>
          </a:p>
          <a:p>
            <a:pPr algn="r" rtl="1"/>
            <a:r>
              <a:rPr lang="ar-SA" altLang="fr-FR" sz="3600" b="1" dirty="0">
                <a:latin typeface="Arabic Typesetting" panose="03020402040406030203" pitchFamily="66" charset="-78"/>
                <a:cs typeface="Arabic Typesetting" panose="03020402040406030203" pitchFamily="66" charset="-78"/>
              </a:rPr>
              <a:t>العمل على </a:t>
            </a:r>
            <a:r>
              <a:rPr lang="ar-SA" altLang="fr-FR" sz="3600" b="1" dirty="0" smtClean="0">
                <a:latin typeface="Arabic Typesetting" panose="03020402040406030203" pitchFamily="66" charset="-78"/>
                <a:cs typeface="Arabic Typesetting" panose="03020402040406030203" pitchFamily="66" charset="-78"/>
              </a:rPr>
              <a:t>إبراز </a:t>
            </a:r>
            <a:r>
              <a:rPr lang="ar-SA" altLang="fr-FR" sz="3600" b="1" dirty="0">
                <a:latin typeface="Arabic Typesetting" panose="03020402040406030203" pitchFamily="66" charset="-78"/>
                <a:cs typeface="Arabic Typesetting" panose="03020402040406030203" pitchFamily="66" charset="-78"/>
              </a:rPr>
              <a:t>المنطلقات الأساسية </a:t>
            </a:r>
            <a:r>
              <a:rPr lang="ar-SA" altLang="fr-FR" sz="3600" b="1" dirty="0">
                <a:solidFill>
                  <a:srgbClr val="FF0000"/>
                </a:solidFill>
                <a:latin typeface="Arabic Typesetting" panose="03020402040406030203" pitchFamily="66" charset="-78"/>
                <a:cs typeface="Arabic Typesetting" panose="03020402040406030203" pitchFamily="66" charset="-78"/>
              </a:rPr>
              <a:t>للمسؤولية الاجتماعية </a:t>
            </a:r>
            <a:r>
              <a:rPr lang="ar-SA" altLang="fr-FR" sz="3600" b="1" dirty="0">
                <a:latin typeface="Arabic Typesetting" panose="03020402040406030203" pitchFamily="66" charset="-78"/>
                <a:cs typeface="Arabic Typesetting" panose="03020402040406030203" pitchFamily="66" charset="-78"/>
              </a:rPr>
              <a:t>للمقاولة بالدفاع عن نموذج اقتصادي مسئول وملتزم بالشفافية التدبيرية والمعايير الاجتماعية للشغل </a:t>
            </a:r>
            <a:r>
              <a:rPr lang="ar-MA" altLang="fr-FR" sz="3600" b="1" dirty="0" smtClean="0">
                <a:latin typeface="Arabic Typesetting" panose="03020402040406030203" pitchFamily="66" charset="-78"/>
                <a:cs typeface="Arabic Typesetting" panose="03020402040406030203" pitchFamily="66" charset="-78"/>
              </a:rPr>
              <a:t>والعمل اللائق </a:t>
            </a:r>
            <a:r>
              <a:rPr lang="ar-SA" altLang="fr-FR" sz="3600" b="1" dirty="0" smtClean="0">
                <a:latin typeface="Arabic Typesetting" panose="03020402040406030203" pitchFamily="66" charset="-78"/>
                <a:cs typeface="Arabic Typesetting" panose="03020402040406030203" pitchFamily="66" charset="-78"/>
              </a:rPr>
              <a:t>.</a:t>
            </a:r>
            <a:endParaRPr lang="fr-FR" altLang="fr-FR" sz="3600" dirty="0">
              <a:latin typeface="Arabic Typesetting" panose="03020402040406030203" pitchFamily="66" charset="-78"/>
              <a:cs typeface="Arabic Typesetting" panose="03020402040406030203" pitchFamily="66" charset="-78"/>
            </a:endParaRPr>
          </a:p>
          <a:p>
            <a:pPr algn="r" rtl="1"/>
            <a:r>
              <a:rPr lang="ar-SA" altLang="fr-FR" sz="3600" b="1" dirty="0">
                <a:latin typeface="Arabic Typesetting" panose="03020402040406030203" pitchFamily="66" charset="-78"/>
                <a:cs typeface="Arabic Typesetting" panose="03020402040406030203" pitchFamily="66" charset="-78"/>
              </a:rPr>
              <a:t> </a:t>
            </a:r>
            <a:endParaRPr lang="fr-FR" altLang="fr-FR" sz="3600" dirty="0">
              <a:latin typeface="Arabic Typesetting" panose="03020402040406030203" pitchFamily="66" charset="-78"/>
              <a:cs typeface="Arabic Typesetting" panose="03020402040406030203" pitchFamily="66" charset="-78"/>
            </a:endParaRPr>
          </a:p>
        </p:txBody>
      </p:sp>
      <p:sp>
        <p:nvSpPr>
          <p:cNvPr id="8" name="Rectangle à coins arrondis 7"/>
          <p:cNvSpPr/>
          <p:nvPr/>
        </p:nvSpPr>
        <p:spPr>
          <a:xfrm>
            <a:off x="6858000" y="811021"/>
            <a:ext cx="4800600" cy="867728"/>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ar-MA" sz="2400" b="1" dirty="0" smtClean="0"/>
              <a:t>6 . 12 مرتكز استراتيجي لتصميم وتخطيط</a:t>
            </a:r>
          </a:p>
          <a:p>
            <a:pPr algn="ctr"/>
            <a:r>
              <a:rPr lang="ar-MA" sz="2400" b="1" dirty="0" smtClean="0"/>
              <a:t> برامج العمل الكونفدرالي</a:t>
            </a:r>
            <a:endParaRPr lang="fr-FR" sz="2400" b="1" dirty="0"/>
          </a:p>
        </p:txBody>
      </p:sp>
    </p:spTree>
    <p:extLst>
      <p:ext uri="{BB962C8B-B14F-4D97-AF65-F5344CB8AC3E}">
        <p14:creationId xmlns:p14="http://schemas.microsoft.com/office/powerpoint/2010/main" val="42911357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ppt_x"/>
                                          </p:val>
                                        </p:tav>
                                        <p:tav tm="100000">
                                          <p:val>
                                            <p:strVal val="#ppt_x"/>
                                          </p:val>
                                        </p:tav>
                                      </p:tavLst>
                                    </p:anim>
                                    <p:anim calcmode="lin" valueType="num">
                                      <p:cBhvr additive="base">
                                        <p:cTn id="12"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circle(in)">
                                      <p:cBhvr>
                                        <p:cTn id="17"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6" grpId="0"/>
      <p:bldP spid="8"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descr="C:\Users\User\Desktop\LOGO vide.png"/>
          <p:cNvPicPr>
            <a:picLocks noChangeAspect="1" noChangeArrowheads="1"/>
          </p:cNvPicPr>
          <p:nvPr/>
        </p:nvPicPr>
        <p:blipFill>
          <a:blip r:embed="rId2">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rot="3789301">
            <a:off x="80029" y="-514467"/>
            <a:ext cx="2273125" cy="2273125"/>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1"/>
          <p:cNvSpPr>
            <a:spLocks noChangeArrowheads="1"/>
          </p:cNvSpPr>
          <p:nvPr/>
        </p:nvSpPr>
        <p:spPr bwMode="auto">
          <a:xfrm>
            <a:off x="990600" y="304800"/>
            <a:ext cx="5735489" cy="2031325"/>
          </a:xfrm>
          <a:prstGeom prst="rect">
            <a:avLst/>
          </a:prstGeom>
          <a:solidFill>
            <a:schemeClr val="accent2">
              <a:lumMod val="20000"/>
              <a:lumOff val="80000"/>
            </a:schemeClr>
          </a:solidFill>
          <a:ln>
            <a:noFill/>
            <a:headEnd type="none" w="sm" len="sm"/>
            <a:tailEnd type="none" w="sm" len="sm"/>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wrap="square" anchor="ctr">
            <a:spAutoFit/>
          </a:bodyPr>
          <a:lstStyle/>
          <a:p>
            <a:pPr marL="0" marR="0" lvl="0" indent="0" algn="r" defTabSz="914400" rtl="1" eaLnBrk="0" fontAlgn="base" latinLnBrk="0" hangingPunct="0">
              <a:lnSpc>
                <a:spcPct val="100000"/>
              </a:lnSpc>
              <a:spcBef>
                <a:spcPct val="0"/>
              </a:spcBef>
              <a:spcAft>
                <a:spcPct val="0"/>
              </a:spcAft>
              <a:buClrTx/>
              <a:buSzTx/>
              <a:buFontTx/>
              <a:buNone/>
              <a:tabLst/>
              <a:defRPr/>
            </a:pPr>
            <a:endParaRPr kumimoji="0" lang="fr-FR" sz="1800" b="0" i="0" u="none" strike="noStrike" kern="0" cap="none" spc="0" normalizeH="0" baseline="0" noProof="0" dirty="0">
              <a:ln>
                <a:noFill/>
              </a:ln>
              <a:solidFill>
                <a:srgbClr val="FFFFFF"/>
              </a:solidFill>
              <a:effectLst/>
              <a:uLnTx/>
              <a:uFillTx/>
              <a:latin typeface="Tahoma"/>
              <a:ea typeface="+mn-ea"/>
              <a:cs typeface="+mn-cs"/>
            </a:endParaRPr>
          </a:p>
          <a:p>
            <a:pPr marL="0" marR="0" lvl="0" indent="0" algn="r" defTabSz="914400" rtl="1" eaLnBrk="0" fontAlgn="base" latinLnBrk="0" hangingPunct="0">
              <a:lnSpc>
                <a:spcPct val="100000"/>
              </a:lnSpc>
              <a:spcBef>
                <a:spcPct val="0"/>
              </a:spcBef>
              <a:spcAft>
                <a:spcPct val="0"/>
              </a:spcAft>
              <a:buClrTx/>
              <a:buSzTx/>
              <a:buFontTx/>
              <a:buNone/>
              <a:tabLst/>
              <a:defRPr/>
            </a:pPr>
            <a:r>
              <a:rPr kumimoji="0" lang="ar-MA" sz="1800" b="1" i="0" u="none" strike="noStrike" kern="0" cap="none" spc="0" normalizeH="0" baseline="0" noProof="0" dirty="0">
                <a:ln>
                  <a:noFill/>
                </a:ln>
                <a:solidFill>
                  <a:srgbClr val="D8E1EC">
                    <a:lumMod val="25000"/>
                  </a:srgbClr>
                </a:solidFill>
                <a:effectLst/>
                <a:uLnTx/>
                <a:uFillTx/>
                <a:latin typeface="Tahoma"/>
                <a:ea typeface="+mn-ea"/>
                <a:cs typeface="+mn-cs"/>
              </a:rPr>
              <a:t>المشروع الثالث \ استراتيجية الدولة العادلة</a:t>
            </a:r>
            <a:endParaRPr kumimoji="0" lang="fr-FR" sz="1800" b="0" i="0" u="none" strike="noStrike" kern="0" cap="none" spc="0" normalizeH="0" baseline="0" noProof="0" dirty="0">
              <a:ln>
                <a:noFill/>
              </a:ln>
              <a:solidFill>
                <a:srgbClr val="D8E1EC">
                  <a:lumMod val="25000"/>
                </a:srgbClr>
              </a:solidFill>
              <a:effectLst/>
              <a:uLnTx/>
              <a:uFillTx/>
              <a:latin typeface="Tahoma"/>
              <a:ea typeface="+mn-ea"/>
              <a:cs typeface="+mn-cs"/>
            </a:endParaRPr>
          </a:p>
          <a:p>
            <a:pPr marL="0" marR="0" lvl="0" indent="0" algn="r" defTabSz="914400" rtl="1" eaLnBrk="0" fontAlgn="base" latinLnBrk="0" hangingPunct="0">
              <a:lnSpc>
                <a:spcPct val="100000"/>
              </a:lnSpc>
              <a:spcBef>
                <a:spcPct val="0"/>
              </a:spcBef>
              <a:spcAft>
                <a:spcPct val="0"/>
              </a:spcAft>
              <a:buClrTx/>
              <a:buSzTx/>
              <a:buFontTx/>
              <a:buNone/>
              <a:tabLst/>
              <a:defRPr/>
            </a:pPr>
            <a:r>
              <a:rPr kumimoji="0" lang="ar-MA" sz="1800" b="1" i="0" u="none" strike="noStrike" kern="0" cap="none" spc="0" normalizeH="0" baseline="0" noProof="0" dirty="0">
                <a:ln>
                  <a:noFill/>
                </a:ln>
                <a:solidFill>
                  <a:srgbClr val="D8E1EC">
                    <a:lumMod val="25000"/>
                  </a:srgbClr>
                </a:solidFill>
                <a:effectLst/>
                <a:uLnTx/>
                <a:uFillTx/>
                <a:latin typeface="Tahoma"/>
                <a:ea typeface="+mn-ea"/>
                <a:cs typeface="+mn-cs"/>
              </a:rPr>
              <a:t>	</a:t>
            </a:r>
            <a:r>
              <a:rPr kumimoji="0" lang="ar-MA" sz="1800" b="1" i="0" u="none" strike="noStrike" kern="0" cap="none" spc="0" normalizeH="0" baseline="0" noProof="0" dirty="0">
                <a:ln>
                  <a:noFill/>
                </a:ln>
                <a:solidFill>
                  <a:srgbClr val="FF0000"/>
                </a:solidFill>
                <a:effectLst/>
                <a:uLnTx/>
                <a:uFillTx/>
                <a:latin typeface="Tahoma"/>
                <a:ea typeface="+mn-ea"/>
                <a:cs typeface="+mn-cs"/>
              </a:rPr>
              <a:t>البرنامج  9 – </a:t>
            </a:r>
            <a:r>
              <a:rPr kumimoji="0" lang="ar-MA" sz="1800" b="1" i="0" u="none" strike="noStrike" kern="0" cap="none" spc="0" normalizeH="0" baseline="0" noProof="0" dirty="0" err="1" smtClean="0">
                <a:ln>
                  <a:noFill/>
                </a:ln>
                <a:solidFill>
                  <a:srgbClr val="FF0000"/>
                </a:solidFill>
                <a:effectLst/>
                <a:uLnTx/>
                <a:uFillTx/>
                <a:latin typeface="Tahoma"/>
                <a:ea typeface="+mn-ea"/>
                <a:cs typeface="+mn-cs"/>
              </a:rPr>
              <a:t>االدولة</a:t>
            </a:r>
            <a:r>
              <a:rPr kumimoji="0" lang="ar-MA" sz="1800" b="1" i="0" u="none" strike="noStrike" kern="0" cap="none" spc="0" normalizeH="0" noProof="0" dirty="0" smtClean="0">
                <a:ln>
                  <a:noFill/>
                </a:ln>
                <a:solidFill>
                  <a:srgbClr val="FF0000"/>
                </a:solidFill>
                <a:effectLst/>
                <a:uLnTx/>
                <a:uFillTx/>
                <a:latin typeface="Tahoma"/>
                <a:ea typeface="+mn-ea"/>
                <a:cs typeface="+mn-cs"/>
              </a:rPr>
              <a:t> </a:t>
            </a:r>
            <a:r>
              <a:rPr kumimoji="0" lang="ar-MA" sz="1800" b="1" i="0" u="none" strike="noStrike" kern="0" cap="none" spc="0" normalizeH="0" baseline="0" noProof="0" dirty="0" smtClean="0">
                <a:ln>
                  <a:noFill/>
                </a:ln>
                <a:solidFill>
                  <a:srgbClr val="FF0000"/>
                </a:solidFill>
                <a:effectLst/>
                <a:uLnTx/>
                <a:uFillTx/>
                <a:latin typeface="Tahoma"/>
                <a:ea typeface="+mn-ea"/>
                <a:cs typeface="+mn-cs"/>
              </a:rPr>
              <a:t>الديمقراطية </a:t>
            </a:r>
            <a:endParaRPr kumimoji="0" lang="fr-FR" sz="1800" b="0" i="0" u="none" strike="noStrike" kern="0" cap="none" spc="0" normalizeH="0" baseline="0" noProof="0" dirty="0">
              <a:ln>
                <a:noFill/>
              </a:ln>
              <a:solidFill>
                <a:srgbClr val="FF0000"/>
              </a:solidFill>
              <a:effectLst/>
              <a:uLnTx/>
              <a:uFillTx/>
              <a:latin typeface="Tahoma"/>
              <a:ea typeface="+mn-ea"/>
              <a:cs typeface="+mn-cs"/>
            </a:endParaRPr>
          </a:p>
          <a:p>
            <a:pPr marL="0" marR="0" lvl="0" indent="0" algn="r" defTabSz="914400" rtl="1" eaLnBrk="0" fontAlgn="base" latinLnBrk="0" hangingPunct="0">
              <a:lnSpc>
                <a:spcPct val="100000"/>
              </a:lnSpc>
              <a:spcBef>
                <a:spcPct val="0"/>
              </a:spcBef>
              <a:spcAft>
                <a:spcPct val="0"/>
              </a:spcAft>
              <a:buClrTx/>
              <a:buSzTx/>
              <a:buFontTx/>
              <a:buNone/>
              <a:tabLst/>
              <a:defRPr/>
            </a:pPr>
            <a:r>
              <a:rPr kumimoji="0" lang="ar-MA" sz="1800" b="1" i="0" u="none" strike="noStrike" kern="0" cap="none" spc="0" normalizeH="0" baseline="0" noProof="0" dirty="0">
                <a:ln>
                  <a:noFill/>
                </a:ln>
                <a:solidFill>
                  <a:srgbClr val="FF0000"/>
                </a:solidFill>
                <a:effectLst/>
                <a:uLnTx/>
                <a:uFillTx/>
                <a:latin typeface="Tahoma"/>
                <a:ea typeface="+mn-ea"/>
                <a:cs typeface="+mn-cs"/>
              </a:rPr>
              <a:t>	البرنامج 10 -  </a:t>
            </a:r>
            <a:r>
              <a:rPr kumimoji="0" lang="ar-MA" sz="1800" b="1" i="0" u="none" strike="noStrike" kern="0" cap="none" spc="0" normalizeH="0" baseline="0" noProof="0" dirty="0" smtClean="0">
                <a:ln>
                  <a:noFill/>
                </a:ln>
                <a:solidFill>
                  <a:srgbClr val="FF0000"/>
                </a:solidFill>
                <a:effectLst/>
                <a:uLnTx/>
                <a:uFillTx/>
                <a:latin typeface="Tahoma"/>
                <a:ea typeface="+mn-ea"/>
                <a:cs typeface="+mn-cs"/>
              </a:rPr>
              <a:t>الاقتصاد العمومي</a:t>
            </a:r>
            <a:r>
              <a:rPr kumimoji="0" lang="ar-MA" sz="1800" b="1" i="0" u="none" strike="noStrike" kern="0" cap="none" spc="0" normalizeH="0" noProof="0" dirty="0" smtClean="0">
                <a:ln>
                  <a:noFill/>
                </a:ln>
                <a:solidFill>
                  <a:srgbClr val="FF0000"/>
                </a:solidFill>
                <a:effectLst/>
                <a:uLnTx/>
                <a:uFillTx/>
                <a:latin typeface="Tahoma"/>
                <a:ea typeface="+mn-ea"/>
                <a:cs typeface="+mn-cs"/>
              </a:rPr>
              <a:t> وتنمية </a:t>
            </a:r>
            <a:r>
              <a:rPr kumimoji="0" lang="ar-MA" sz="1800" b="1" i="0" u="none" strike="noStrike" kern="0" cap="none" spc="0" normalizeH="0" baseline="0" noProof="0" dirty="0" smtClean="0">
                <a:ln>
                  <a:noFill/>
                </a:ln>
                <a:solidFill>
                  <a:srgbClr val="FF0000"/>
                </a:solidFill>
                <a:effectLst/>
                <a:uLnTx/>
                <a:uFillTx/>
                <a:latin typeface="Tahoma"/>
                <a:ea typeface="+mn-ea"/>
                <a:cs typeface="+mn-cs"/>
              </a:rPr>
              <a:t>الخدمات الاجتماعية </a:t>
            </a:r>
            <a:endParaRPr kumimoji="0" lang="fr-FR" sz="1800" b="0" i="0" u="none" strike="noStrike" kern="0" cap="none" spc="0" normalizeH="0" baseline="0" noProof="0" dirty="0">
              <a:ln>
                <a:noFill/>
              </a:ln>
              <a:solidFill>
                <a:srgbClr val="FF0000"/>
              </a:solidFill>
              <a:effectLst/>
              <a:uLnTx/>
              <a:uFillTx/>
              <a:latin typeface="Tahoma"/>
              <a:ea typeface="+mn-ea"/>
              <a:cs typeface="+mn-cs"/>
            </a:endParaRPr>
          </a:p>
          <a:p>
            <a:pPr marL="0" marR="0" lvl="0" indent="0" algn="r" defTabSz="914400" rtl="1" eaLnBrk="0" fontAlgn="base" latinLnBrk="0" hangingPunct="0">
              <a:lnSpc>
                <a:spcPct val="100000"/>
              </a:lnSpc>
              <a:spcBef>
                <a:spcPct val="0"/>
              </a:spcBef>
              <a:spcAft>
                <a:spcPct val="0"/>
              </a:spcAft>
              <a:buClrTx/>
              <a:buSzTx/>
              <a:buFontTx/>
              <a:buNone/>
              <a:tabLst/>
              <a:defRPr/>
            </a:pPr>
            <a:r>
              <a:rPr kumimoji="0" lang="ar-MA" sz="1800" b="1" i="0" u="none" strike="noStrike" kern="0" cap="none" spc="0" normalizeH="0" baseline="0" noProof="0" dirty="0">
                <a:ln>
                  <a:noFill/>
                </a:ln>
                <a:solidFill>
                  <a:srgbClr val="D8E1EC">
                    <a:lumMod val="25000"/>
                  </a:srgbClr>
                </a:solidFill>
                <a:effectLst/>
                <a:uLnTx/>
                <a:uFillTx/>
                <a:latin typeface="Tahoma"/>
                <a:ea typeface="+mn-ea"/>
                <a:cs typeface="+mn-cs"/>
              </a:rPr>
              <a:t>	البرنامج </a:t>
            </a:r>
            <a:r>
              <a:rPr kumimoji="0" lang="ar-MA" sz="1800" b="1" i="0" u="none" strike="noStrike" kern="0" cap="none" spc="0" normalizeH="0" baseline="0" noProof="0" dirty="0">
                <a:ln>
                  <a:noFill/>
                </a:ln>
                <a:solidFill>
                  <a:srgbClr val="FF0000"/>
                </a:solidFill>
                <a:effectLst/>
                <a:uLnTx/>
                <a:uFillTx/>
                <a:latin typeface="Tahoma"/>
                <a:ea typeface="+mn-ea"/>
                <a:cs typeface="+mn-cs"/>
              </a:rPr>
              <a:t>11</a:t>
            </a:r>
            <a:r>
              <a:rPr kumimoji="0" lang="ar-MA" sz="1800" b="1" i="0" u="none" strike="noStrike" kern="0" cap="none" spc="0" normalizeH="0" baseline="0" noProof="0" dirty="0">
                <a:ln>
                  <a:noFill/>
                </a:ln>
                <a:solidFill>
                  <a:srgbClr val="D8E1EC">
                    <a:lumMod val="25000"/>
                  </a:srgbClr>
                </a:solidFill>
                <a:effectLst/>
                <a:uLnTx/>
                <a:uFillTx/>
                <a:latin typeface="Tahoma"/>
                <a:ea typeface="+mn-ea"/>
                <a:cs typeface="+mn-cs"/>
              </a:rPr>
              <a:t>– مؤسسات الحوار والتشاور الاجتماعي</a:t>
            </a:r>
            <a:endParaRPr kumimoji="0" lang="fr-FR" sz="1800" b="0" i="0" u="none" strike="noStrike" kern="0" cap="none" spc="0" normalizeH="0" baseline="0" noProof="0" dirty="0">
              <a:ln>
                <a:noFill/>
              </a:ln>
              <a:solidFill>
                <a:srgbClr val="D8E1EC">
                  <a:lumMod val="25000"/>
                </a:srgbClr>
              </a:solidFill>
              <a:effectLst/>
              <a:uLnTx/>
              <a:uFillTx/>
              <a:latin typeface="Tahoma"/>
              <a:ea typeface="+mn-ea"/>
              <a:cs typeface="+mn-cs"/>
            </a:endParaRPr>
          </a:p>
          <a:p>
            <a:pPr marL="0" marR="0" lvl="0" indent="0" algn="r" defTabSz="914400" rtl="1" eaLnBrk="0" fontAlgn="base" latinLnBrk="0" hangingPunct="0">
              <a:lnSpc>
                <a:spcPct val="100000"/>
              </a:lnSpc>
              <a:spcBef>
                <a:spcPct val="0"/>
              </a:spcBef>
              <a:spcAft>
                <a:spcPct val="0"/>
              </a:spcAft>
              <a:buClrTx/>
              <a:buSzTx/>
              <a:buFontTx/>
              <a:buNone/>
              <a:tabLst/>
              <a:defRPr/>
            </a:pPr>
            <a:r>
              <a:rPr kumimoji="0" lang="ar-MA" sz="1800" b="1" i="0" u="none" strike="noStrike" kern="0" cap="none" spc="0" normalizeH="0" baseline="0" noProof="0" dirty="0">
                <a:ln>
                  <a:noFill/>
                </a:ln>
                <a:solidFill>
                  <a:srgbClr val="D8E1EC">
                    <a:lumMod val="25000"/>
                  </a:srgbClr>
                </a:solidFill>
                <a:effectLst/>
                <a:uLnTx/>
                <a:uFillTx/>
                <a:latin typeface="Tahoma"/>
                <a:ea typeface="+mn-ea"/>
                <a:cs typeface="+mn-cs"/>
              </a:rPr>
              <a:t>	البرنامج </a:t>
            </a:r>
            <a:r>
              <a:rPr kumimoji="0" lang="ar-MA" sz="1800" b="1" i="0" u="none" strike="noStrike" kern="0" cap="none" spc="0" normalizeH="0" baseline="0" noProof="0" dirty="0">
                <a:ln>
                  <a:noFill/>
                </a:ln>
                <a:solidFill>
                  <a:srgbClr val="FF0000"/>
                </a:solidFill>
                <a:effectLst/>
                <a:uLnTx/>
                <a:uFillTx/>
                <a:latin typeface="Tahoma"/>
                <a:ea typeface="+mn-ea"/>
                <a:cs typeface="+mn-cs"/>
              </a:rPr>
              <a:t>12</a:t>
            </a:r>
            <a:r>
              <a:rPr kumimoji="0" lang="ar-MA" sz="1800" b="1" i="0" u="none" strike="noStrike" kern="0" cap="none" spc="0" normalizeH="0" baseline="0" noProof="0" dirty="0">
                <a:ln>
                  <a:noFill/>
                </a:ln>
                <a:solidFill>
                  <a:srgbClr val="D8E1EC">
                    <a:lumMod val="25000"/>
                  </a:srgbClr>
                </a:solidFill>
                <a:effectLst/>
                <a:uLnTx/>
                <a:uFillTx/>
                <a:latin typeface="Tahoma"/>
                <a:ea typeface="+mn-ea"/>
                <a:cs typeface="+mn-cs"/>
              </a:rPr>
              <a:t>- الاصلاح  الاداري والحقوق المهنية </a:t>
            </a:r>
            <a:endParaRPr kumimoji="0" lang="fr-FR" sz="100" b="0" i="0" u="none" strike="noStrike" kern="0" cap="none" spc="0" normalizeH="0" baseline="0" noProof="0" dirty="0">
              <a:ln>
                <a:noFill/>
              </a:ln>
              <a:solidFill>
                <a:srgbClr val="D8E1EC">
                  <a:lumMod val="25000"/>
                </a:srgbClr>
              </a:solidFill>
              <a:effectLst/>
              <a:uLnTx/>
              <a:uFillTx/>
              <a:latin typeface="Tahoma"/>
              <a:ea typeface="+mn-ea"/>
              <a:cs typeface="+mn-cs"/>
            </a:endParaRPr>
          </a:p>
          <a:p>
            <a:pPr marL="0" marR="0" lvl="0" indent="0" algn="r" defTabSz="914400" rtl="1" eaLnBrk="0" fontAlgn="base" latinLnBrk="0" hangingPunct="0">
              <a:lnSpc>
                <a:spcPct val="100000"/>
              </a:lnSpc>
              <a:spcBef>
                <a:spcPct val="0"/>
              </a:spcBef>
              <a:spcAft>
                <a:spcPct val="0"/>
              </a:spcAft>
              <a:buClrTx/>
              <a:buSzTx/>
              <a:buFontTx/>
              <a:buNone/>
              <a:tabLst/>
              <a:defRPr/>
            </a:pPr>
            <a:r>
              <a:rPr kumimoji="0" lang="ar-MA" sz="1800" b="1" i="0" u="none" strike="noStrike" kern="0" cap="none" spc="0" normalizeH="0" baseline="0" noProof="0" dirty="0">
                <a:ln>
                  <a:noFill/>
                </a:ln>
                <a:solidFill>
                  <a:srgbClr val="D8E1EC">
                    <a:lumMod val="25000"/>
                  </a:srgbClr>
                </a:solidFill>
                <a:effectLst/>
                <a:uLnTx/>
                <a:uFillTx/>
                <a:latin typeface="Tahoma"/>
                <a:ea typeface="+mn-ea"/>
                <a:cs typeface="+mn-cs"/>
              </a:rPr>
              <a:t> </a:t>
            </a:r>
            <a:endParaRPr kumimoji="0" lang="ar-MA" sz="100" b="0" i="0" u="none" strike="noStrike" kern="0" cap="none" spc="0" normalizeH="0" baseline="0" noProof="0" dirty="0">
              <a:ln>
                <a:noFill/>
              </a:ln>
              <a:solidFill>
                <a:srgbClr val="D8E1EC">
                  <a:lumMod val="25000"/>
                </a:srgbClr>
              </a:solidFill>
              <a:effectLst/>
              <a:uLnTx/>
              <a:uFillTx/>
              <a:latin typeface="Times New Roman" pitchFamily="18" charset="0"/>
              <a:ea typeface="+mn-ea"/>
              <a:cs typeface="Times New Roman" pitchFamily="18" charset="0"/>
            </a:endParaRPr>
          </a:p>
        </p:txBody>
      </p:sp>
      <p:sp>
        <p:nvSpPr>
          <p:cNvPr id="8" name="Rectangle 2"/>
          <p:cNvSpPr>
            <a:spLocks noChangeArrowheads="1"/>
          </p:cNvSpPr>
          <p:nvPr/>
        </p:nvSpPr>
        <p:spPr bwMode="auto">
          <a:xfrm>
            <a:off x="468312" y="2362200"/>
            <a:ext cx="11190287" cy="5078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r" rtl="1"/>
            <a:r>
              <a:rPr lang="ar-SA" altLang="fr-FR" sz="3600" b="1" dirty="0" smtClean="0">
                <a:solidFill>
                  <a:srgbClr val="FF0000"/>
                </a:solidFill>
                <a:latin typeface="Arabic Typesetting" panose="03020402040406030203" pitchFamily="66" charset="-78"/>
                <a:cs typeface="Arabic Typesetting" panose="03020402040406030203" pitchFamily="66" charset="-78"/>
              </a:rPr>
              <a:t>5 </a:t>
            </a:r>
            <a:r>
              <a:rPr lang="ar-SA" altLang="fr-FR" sz="3600" b="1" dirty="0">
                <a:solidFill>
                  <a:srgbClr val="FF0000"/>
                </a:solidFill>
                <a:latin typeface="Arabic Typesetting" panose="03020402040406030203" pitchFamily="66" charset="-78"/>
                <a:cs typeface="Arabic Typesetting" panose="03020402040406030203" pitchFamily="66" charset="-78"/>
              </a:rPr>
              <a:t>. برنامج التحول </a:t>
            </a:r>
            <a:r>
              <a:rPr lang="ar-SA" altLang="fr-FR" sz="3600" b="1" dirty="0" err="1">
                <a:solidFill>
                  <a:srgbClr val="FF0000"/>
                </a:solidFill>
                <a:latin typeface="Arabic Typesetting" panose="03020402040406030203" pitchFamily="66" charset="-78"/>
                <a:cs typeface="Arabic Typesetting" panose="03020402040406030203" pitchFamily="66" charset="-78"/>
              </a:rPr>
              <a:t>الى</a:t>
            </a:r>
            <a:r>
              <a:rPr lang="ar-SA" altLang="fr-FR" sz="3600" b="1" dirty="0">
                <a:solidFill>
                  <a:srgbClr val="FF0000"/>
                </a:solidFill>
                <a:latin typeface="Arabic Typesetting" panose="03020402040406030203" pitchFamily="66" charset="-78"/>
                <a:cs typeface="Arabic Typesetting" panose="03020402040406030203" pitchFamily="66" charset="-78"/>
              </a:rPr>
              <a:t> الديمقراطية</a:t>
            </a:r>
            <a:endParaRPr lang="fr-FR" altLang="fr-FR" sz="3600" dirty="0">
              <a:solidFill>
                <a:srgbClr val="FF0000"/>
              </a:solidFill>
              <a:latin typeface="Arabic Typesetting" panose="03020402040406030203" pitchFamily="66" charset="-78"/>
              <a:cs typeface="Arabic Typesetting" panose="03020402040406030203" pitchFamily="66" charset="-78"/>
            </a:endParaRPr>
          </a:p>
          <a:p>
            <a:pPr algn="r" rtl="1"/>
            <a:r>
              <a:rPr lang="ar-SA" altLang="fr-FR" sz="3600" b="1" dirty="0">
                <a:latin typeface="Arabic Typesetting" panose="03020402040406030203" pitchFamily="66" charset="-78"/>
                <a:cs typeface="Arabic Typesetting" panose="03020402040406030203" pitchFamily="66" charset="-78"/>
              </a:rPr>
              <a:t>تحصين الوحدة الوطنية </a:t>
            </a:r>
            <a:r>
              <a:rPr lang="ar-MA" altLang="fr-FR" sz="3600" b="1" dirty="0">
                <a:latin typeface="Arabic Typesetting" panose="03020402040406030203" pitchFamily="66" charset="-78"/>
                <a:cs typeface="Arabic Typesetting" panose="03020402040406030203" pitchFamily="66" charset="-78"/>
              </a:rPr>
              <a:t>وبناء </a:t>
            </a:r>
            <a:r>
              <a:rPr lang="ar-SA" altLang="fr-FR" sz="3600" b="1" dirty="0">
                <a:latin typeface="Arabic Typesetting" panose="03020402040406030203" pitchFamily="66" charset="-78"/>
                <a:cs typeface="Arabic Typesetting" panose="03020402040406030203" pitchFamily="66" charset="-78"/>
              </a:rPr>
              <a:t>مشروع الدولة </a:t>
            </a:r>
            <a:r>
              <a:rPr lang="ar-SA" altLang="fr-FR" sz="3600" b="1" dirty="0" smtClean="0">
                <a:latin typeface="Arabic Typesetting" panose="03020402040406030203" pitchFamily="66" charset="-78"/>
                <a:cs typeface="Arabic Typesetting" panose="03020402040406030203" pitchFamily="66" charset="-78"/>
              </a:rPr>
              <a:t>الديمقراطية</a:t>
            </a:r>
            <a:r>
              <a:rPr lang="ar-MA" altLang="fr-FR" sz="3600" b="1" dirty="0" smtClean="0">
                <a:latin typeface="Arabic Typesetting" panose="03020402040406030203" pitchFamily="66" charset="-78"/>
                <a:cs typeface="Arabic Typesetting" panose="03020402040406030203" pitchFamily="66" charset="-78"/>
              </a:rPr>
              <a:t> تقوم على المراجعة الدستورية و الملكية البرلمانية </a:t>
            </a:r>
            <a:r>
              <a:rPr lang="ar-SA" altLang="fr-FR" sz="3600" b="1" dirty="0" smtClean="0">
                <a:latin typeface="Arabic Typesetting" panose="03020402040406030203" pitchFamily="66" charset="-78"/>
                <a:cs typeface="Arabic Typesetting" panose="03020402040406030203" pitchFamily="66" charset="-78"/>
              </a:rPr>
              <a:t> </a:t>
            </a:r>
            <a:r>
              <a:rPr lang="ar-SA" altLang="fr-FR" sz="3600" b="1" dirty="0">
                <a:latin typeface="Arabic Typesetting" panose="03020402040406030203" pitchFamily="66" charset="-78"/>
                <a:cs typeface="Arabic Typesetting" panose="03020402040406030203" pitchFamily="66" charset="-78"/>
              </a:rPr>
              <a:t>و</a:t>
            </a:r>
            <a:r>
              <a:rPr lang="ar-MA" altLang="fr-FR" sz="3600" b="1" dirty="0">
                <a:latin typeface="Arabic Typesetting" panose="03020402040406030203" pitchFamily="66" charset="-78"/>
                <a:cs typeface="Arabic Typesetting" panose="03020402040406030203" pitchFamily="66" charset="-78"/>
              </a:rPr>
              <a:t>الحكم الجهوي الموسع و</a:t>
            </a:r>
            <a:r>
              <a:rPr lang="ar-SA" altLang="fr-FR" sz="3600" b="1" dirty="0">
                <a:latin typeface="Arabic Typesetting" panose="03020402040406030203" pitchFamily="66" charset="-78"/>
                <a:cs typeface="Arabic Typesetting" panose="03020402040406030203" pitchFamily="66" charset="-78"/>
              </a:rPr>
              <a:t> مشروعية المؤسسات والتدبير التداولي للشأن العام وتعزيز الحريات والحقوق الأساسية </a:t>
            </a:r>
            <a:r>
              <a:rPr lang="ar-MA" altLang="fr-FR" sz="3600" b="1" dirty="0" smtClean="0">
                <a:latin typeface="Arabic Typesetting" panose="03020402040406030203" pitchFamily="66" charset="-78"/>
                <a:cs typeface="Arabic Typesetting" panose="03020402040406030203" pitchFamily="66" charset="-78"/>
              </a:rPr>
              <a:t>و ا</a:t>
            </a:r>
            <a:r>
              <a:rPr lang="ar-SA" altLang="fr-FR" sz="3600" b="1" dirty="0">
                <a:latin typeface="Arabic Typesetting" panose="03020402040406030203" pitchFamily="66" charset="-78"/>
                <a:cs typeface="Arabic Typesetting" panose="03020402040406030203" pitchFamily="66" charset="-78"/>
              </a:rPr>
              <a:t>لمواطنة الكاملة</a:t>
            </a:r>
            <a:r>
              <a:rPr lang="ar-SA" altLang="fr-FR" sz="3600" b="1" dirty="0" smtClean="0">
                <a:latin typeface="Arabic Typesetting" panose="03020402040406030203" pitchFamily="66" charset="-78"/>
                <a:cs typeface="Arabic Typesetting" panose="03020402040406030203" pitchFamily="66" charset="-78"/>
              </a:rPr>
              <a:t>.</a:t>
            </a:r>
            <a:endParaRPr lang="fr-FR" altLang="fr-FR" sz="3600" dirty="0">
              <a:latin typeface="Arabic Typesetting" panose="03020402040406030203" pitchFamily="66" charset="-78"/>
              <a:cs typeface="Arabic Typesetting" panose="03020402040406030203" pitchFamily="66" charset="-78"/>
            </a:endParaRPr>
          </a:p>
          <a:p>
            <a:pPr algn="r" rtl="1"/>
            <a:r>
              <a:rPr lang="ar-SA" altLang="fr-FR" sz="3600" b="1" dirty="0">
                <a:solidFill>
                  <a:srgbClr val="FF0000"/>
                </a:solidFill>
                <a:latin typeface="Arabic Typesetting" panose="03020402040406030203" pitchFamily="66" charset="-78"/>
                <a:cs typeface="Arabic Typesetting" panose="03020402040406030203" pitchFamily="66" charset="-78"/>
              </a:rPr>
              <a:t>6 . برنامج </a:t>
            </a:r>
            <a:r>
              <a:rPr lang="ar-MA" altLang="fr-FR" sz="3600" b="1" dirty="0" smtClean="0">
                <a:solidFill>
                  <a:srgbClr val="FF0000"/>
                </a:solidFill>
                <a:latin typeface="Arabic Typesetting" panose="03020402040406030203" pitchFamily="66" charset="-78"/>
                <a:cs typeface="Arabic Typesetting" panose="03020402040406030203" pitchFamily="66" charset="-78"/>
              </a:rPr>
              <a:t> الاقتصاد العمومي و</a:t>
            </a:r>
            <a:r>
              <a:rPr lang="ar-SA" altLang="fr-FR" sz="3600" b="1" dirty="0" smtClean="0">
                <a:solidFill>
                  <a:srgbClr val="FF0000"/>
                </a:solidFill>
                <a:latin typeface="Arabic Typesetting" panose="03020402040406030203" pitchFamily="66" charset="-78"/>
                <a:cs typeface="Arabic Typesetting" panose="03020402040406030203" pitchFamily="66" charset="-78"/>
              </a:rPr>
              <a:t>الخدمات الاجتماعية</a:t>
            </a:r>
            <a:r>
              <a:rPr lang="ar-MA" altLang="fr-FR" sz="3600" b="1" dirty="0" smtClean="0">
                <a:solidFill>
                  <a:srgbClr val="FF0000"/>
                </a:solidFill>
                <a:latin typeface="Arabic Typesetting" panose="03020402040406030203" pitchFamily="66" charset="-78"/>
                <a:cs typeface="Arabic Typesetting" panose="03020402040406030203" pitchFamily="66" charset="-78"/>
              </a:rPr>
              <a:t> </a:t>
            </a:r>
            <a:endParaRPr lang="fr-FR" altLang="fr-FR" sz="3600" dirty="0">
              <a:solidFill>
                <a:srgbClr val="FF0000"/>
              </a:solidFill>
              <a:latin typeface="Arabic Typesetting" panose="03020402040406030203" pitchFamily="66" charset="-78"/>
              <a:cs typeface="Arabic Typesetting" panose="03020402040406030203" pitchFamily="66" charset="-78"/>
            </a:endParaRPr>
          </a:p>
          <a:p>
            <a:pPr algn="r" rtl="1"/>
            <a:r>
              <a:rPr lang="ar-SA" altLang="fr-FR" sz="3600" b="1" dirty="0">
                <a:latin typeface="Arabic Typesetting" panose="03020402040406030203" pitchFamily="66" charset="-78"/>
                <a:cs typeface="Arabic Typesetting" panose="03020402040406030203" pitchFamily="66" charset="-78"/>
              </a:rPr>
              <a:t>الدفاع عن  منظومة الخدمات </a:t>
            </a:r>
            <a:r>
              <a:rPr lang="ar-SA" altLang="fr-FR" sz="3600" b="1" dirty="0" smtClean="0">
                <a:latin typeface="Arabic Typesetting" panose="03020402040406030203" pitchFamily="66" charset="-78"/>
                <a:cs typeface="Arabic Typesetting" panose="03020402040406030203" pitchFamily="66" charset="-78"/>
              </a:rPr>
              <a:t>العمومية</a:t>
            </a:r>
            <a:r>
              <a:rPr lang="ar-MA" altLang="fr-FR" sz="3600" b="1" dirty="0" smtClean="0">
                <a:latin typeface="Arabic Typesetting" panose="03020402040406030203" pitchFamily="66" charset="-78"/>
                <a:cs typeface="Arabic Typesetting" panose="03020402040406030203" pitchFamily="66" charset="-78"/>
              </a:rPr>
              <a:t> والاستثمار العمومي ( التعليم الصحة السكن الماء الكهرباء التنقل ....) </a:t>
            </a:r>
            <a:r>
              <a:rPr lang="ar-SA" altLang="fr-FR" sz="3600" b="1" dirty="0" smtClean="0">
                <a:latin typeface="Arabic Typesetting" panose="03020402040406030203" pitchFamily="66" charset="-78"/>
                <a:cs typeface="Arabic Typesetting" panose="03020402040406030203" pitchFamily="66" charset="-78"/>
              </a:rPr>
              <a:t> </a:t>
            </a:r>
            <a:r>
              <a:rPr lang="ar-SA" altLang="fr-FR" sz="3600" b="1" dirty="0">
                <a:latin typeface="Arabic Typesetting" panose="03020402040406030203" pitchFamily="66" charset="-78"/>
                <a:cs typeface="Arabic Typesetting" panose="03020402040406030203" pitchFamily="66" charset="-78"/>
              </a:rPr>
              <a:t>وتعزيز وتطوير وإدماج أنظمة الحماية </a:t>
            </a:r>
            <a:r>
              <a:rPr lang="ar-SA" altLang="fr-FR" sz="3600" b="1" dirty="0" smtClean="0">
                <a:latin typeface="Arabic Typesetting" panose="03020402040406030203" pitchFamily="66" charset="-78"/>
                <a:cs typeface="Arabic Typesetting" panose="03020402040406030203" pitchFamily="66" charset="-78"/>
              </a:rPr>
              <a:t>الاجتماعية</a:t>
            </a:r>
            <a:r>
              <a:rPr lang="ar-MA" altLang="fr-FR" sz="3600" b="1" dirty="0" smtClean="0">
                <a:latin typeface="Arabic Typesetting" panose="03020402040406030203" pitchFamily="66" charset="-78"/>
                <a:cs typeface="Arabic Typesetting" panose="03020402040406030203" pitchFamily="66" charset="-78"/>
              </a:rPr>
              <a:t> وسياسات التشغيل والعمل اللائق </a:t>
            </a:r>
            <a:r>
              <a:rPr lang="ar-SA" altLang="fr-FR" sz="3600" b="1" dirty="0" smtClean="0">
                <a:latin typeface="Arabic Typesetting" panose="03020402040406030203" pitchFamily="66" charset="-78"/>
                <a:cs typeface="Arabic Typesetting" panose="03020402040406030203" pitchFamily="66" charset="-78"/>
              </a:rPr>
              <a:t> </a:t>
            </a:r>
            <a:r>
              <a:rPr lang="ar-SA" altLang="fr-FR" sz="3600" b="1" dirty="0">
                <a:latin typeface="Arabic Typesetting" panose="03020402040406030203" pitchFamily="66" charset="-78"/>
                <a:cs typeface="Arabic Typesetting" panose="03020402040406030203" pitchFamily="66" charset="-78"/>
              </a:rPr>
              <a:t>والتوزيع العادل للخيرات والثروات </a:t>
            </a:r>
            <a:r>
              <a:rPr lang="ar-SA" altLang="fr-FR" sz="3600" b="1" dirty="0" err="1">
                <a:latin typeface="Arabic Typesetting" panose="03020402040406030203" pitchFamily="66" charset="-78"/>
                <a:cs typeface="Arabic Typesetting" panose="03020402040406030203" pitchFamily="66" charset="-78"/>
              </a:rPr>
              <a:t>مجاليا</a:t>
            </a:r>
            <a:r>
              <a:rPr lang="ar-SA" altLang="fr-FR" sz="3600" b="1" dirty="0">
                <a:latin typeface="Arabic Typesetting" panose="03020402040406030203" pitchFamily="66" charset="-78"/>
                <a:cs typeface="Arabic Typesetting" panose="03020402040406030203" pitchFamily="66" charset="-78"/>
              </a:rPr>
              <a:t> واجتماعيا .</a:t>
            </a:r>
            <a:endParaRPr lang="fr-FR" altLang="fr-FR" sz="3600" dirty="0">
              <a:latin typeface="Arabic Typesetting" panose="03020402040406030203" pitchFamily="66" charset="-78"/>
              <a:cs typeface="Arabic Typesetting" panose="03020402040406030203" pitchFamily="66" charset="-78"/>
            </a:endParaRPr>
          </a:p>
          <a:p>
            <a:pPr algn="r" rtl="1"/>
            <a:r>
              <a:rPr lang="ar-SA" altLang="fr-FR" sz="3600" b="1" dirty="0">
                <a:latin typeface="Arabic Typesetting" panose="03020402040406030203" pitchFamily="66" charset="-78"/>
                <a:cs typeface="Arabic Typesetting" panose="03020402040406030203" pitchFamily="66" charset="-78"/>
              </a:rPr>
              <a:t>  </a:t>
            </a:r>
            <a:endParaRPr lang="fr-FR" altLang="fr-FR" sz="3600" dirty="0">
              <a:latin typeface="Arabic Typesetting" panose="03020402040406030203" pitchFamily="66" charset="-78"/>
              <a:cs typeface="Arabic Typesetting" panose="03020402040406030203" pitchFamily="66" charset="-78"/>
            </a:endParaRPr>
          </a:p>
        </p:txBody>
      </p:sp>
      <p:sp>
        <p:nvSpPr>
          <p:cNvPr id="7" name="Rectangle à coins arrondis 6"/>
          <p:cNvSpPr/>
          <p:nvPr/>
        </p:nvSpPr>
        <p:spPr>
          <a:xfrm>
            <a:off x="6858000" y="811021"/>
            <a:ext cx="4800600" cy="867728"/>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ar-MA" sz="2400" b="1" dirty="0" smtClean="0"/>
              <a:t>6 . 12 مرتكز استراتيجي لتصميم وتخطيط</a:t>
            </a:r>
          </a:p>
          <a:p>
            <a:pPr algn="ctr"/>
            <a:r>
              <a:rPr lang="ar-MA" sz="2400" b="1" dirty="0" smtClean="0"/>
              <a:t> برامج العمل الكونفدرالي</a:t>
            </a:r>
            <a:endParaRPr lang="fr-FR" sz="2400" b="1" dirty="0"/>
          </a:p>
        </p:txBody>
      </p:sp>
    </p:spTree>
    <p:extLst>
      <p:ext uri="{BB962C8B-B14F-4D97-AF65-F5344CB8AC3E}">
        <p14:creationId xmlns:p14="http://schemas.microsoft.com/office/powerpoint/2010/main" val="35064752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circle(in)">
                                      <p:cBhvr>
                                        <p:cTn id="17" dur="2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p:bldP spid="7"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descr="C:\Users\User\Desktop\LOGO vide.png"/>
          <p:cNvPicPr>
            <a:picLocks noChangeAspect="1" noChangeArrowheads="1"/>
          </p:cNvPicPr>
          <p:nvPr/>
        </p:nvPicPr>
        <p:blipFill>
          <a:blip r:embed="rId2">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rot="3789301">
            <a:off x="80029" y="-514467"/>
            <a:ext cx="2273125" cy="2273125"/>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1"/>
          <p:cNvSpPr>
            <a:spLocks noChangeArrowheads="1"/>
          </p:cNvSpPr>
          <p:nvPr/>
        </p:nvSpPr>
        <p:spPr bwMode="auto">
          <a:xfrm>
            <a:off x="1295400" y="304800"/>
            <a:ext cx="5410200" cy="2031325"/>
          </a:xfrm>
          <a:prstGeom prst="rect">
            <a:avLst/>
          </a:prstGeom>
          <a:solidFill>
            <a:schemeClr val="accent2">
              <a:lumMod val="20000"/>
              <a:lumOff val="80000"/>
            </a:schemeClr>
          </a:solidFill>
          <a:ln>
            <a:noFill/>
            <a:headEnd type="none" w="sm" len="sm"/>
            <a:tailEnd type="none" w="sm" len="sm"/>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wrap="square" anchor="ctr">
            <a:spAutoFit/>
          </a:bodyPr>
          <a:lstStyle/>
          <a:p>
            <a:pPr marL="0" marR="0" lvl="0" indent="0" algn="r" defTabSz="914400" rtl="1" eaLnBrk="0" fontAlgn="base" latinLnBrk="0" hangingPunct="0">
              <a:lnSpc>
                <a:spcPct val="100000"/>
              </a:lnSpc>
              <a:spcBef>
                <a:spcPct val="0"/>
              </a:spcBef>
              <a:spcAft>
                <a:spcPct val="0"/>
              </a:spcAft>
              <a:buClrTx/>
              <a:buSzTx/>
              <a:buFontTx/>
              <a:buNone/>
              <a:tabLst/>
              <a:defRPr/>
            </a:pPr>
            <a:endParaRPr kumimoji="0" lang="fr-FR" sz="1800" b="0" i="0" u="none" strike="noStrike" kern="0" cap="none" spc="0" normalizeH="0" baseline="0" noProof="0" dirty="0">
              <a:ln>
                <a:noFill/>
              </a:ln>
              <a:solidFill>
                <a:srgbClr val="FFFFFF"/>
              </a:solidFill>
              <a:effectLst/>
              <a:uLnTx/>
              <a:uFillTx/>
              <a:latin typeface="Tahoma"/>
              <a:ea typeface="+mn-ea"/>
              <a:cs typeface="+mn-cs"/>
            </a:endParaRPr>
          </a:p>
          <a:p>
            <a:pPr marL="0" marR="0" lvl="0" indent="0" algn="r" defTabSz="914400" rtl="1" eaLnBrk="0" fontAlgn="base" latinLnBrk="0" hangingPunct="0">
              <a:lnSpc>
                <a:spcPct val="100000"/>
              </a:lnSpc>
              <a:spcBef>
                <a:spcPct val="0"/>
              </a:spcBef>
              <a:spcAft>
                <a:spcPct val="0"/>
              </a:spcAft>
              <a:buClrTx/>
              <a:buSzTx/>
              <a:buFontTx/>
              <a:buNone/>
              <a:tabLst/>
              <a:defRPr/>
            </a:pPr>
            <a:r>
              <a:rPr kumimoji="0" lang="ar-MA" sz="1800" b="1" i="0" u="none" strike="noStrike" kern="0" cap="none" spc="0" normalizeH="0" baseline="0" noProof="0" dirty="0">
                <a:ln>
                  <a:noFill/>
                </a:ln>
                <a:solidFill>
                  <a:srgbClr val="D8E1EC">
                    <a:lumMod val="25000"/>
                  </a:srgbClr>
                </a:solidFill>
                <a:effectLst/>
                <a:uLnTx/>
                <a:uFillTx/>
                <a:latin typeface="Tahoma"/>
                <a:ea typeface="+mn-ea"/>
                <a:cs typeface="+mn-cs"/>
              </a:rPr>
              <a:t>المشروع الثالث \ استراتيجية الدولة العادلة</a:t>
            </a:r>
            <a:endParaRPr kumimoji="0" lang="fr-FR" sz="1800" b="0" i="0" u="none" strike="noStrike" kern="0" cap="none" spc="0" normalizeH="0" baseline="0" noProof="0" dirty="0">
              <a:ln>
                <a:noFill/>
              </a:ln>
              <a:solidFill>
                <a:srgbClr val="D8E1EC">
                  <a:lumMod val="25000"/>
                </a:srgbClr>
              </a:solidFill>
              <a:effectLst/>
              <a:uLnTx/>
              <a:uFillTx/>
              <a:latin typeface="Tahoma"/>
              <a:ea typeface="+mn-ea"/>
              <a:cs typeface="+mn-cs"/>
            </a:endParaRPr>
          </a:p>
          <a:p>
            <a:pPr marL="0" marR="0" lvl="0" indent="0" algn="r" defTabSz="914400" rtl="1" eaLnBrk="0" fontAlgn="base" latinLnBrk="0" hangingPunct="0">
              <a:lnSpc>
                <a:spcPct val="100000"/>
              </a:lnSpc>
              <a:spcBef>
                <a:spcPct val="0"/>
              </a:spcBef>
              <a:spcAft>
                <a:spcPct val="0"/>
              </a:spcAft>
              <a:buClrTx/>
              <a:buSzTx/>
              <a:buFontTx/>
              <a:buNone/>
              <a:tabLst/>
              <a:defRPr/>
            </a:pPr>
            <a:r>
              <a:rPr kumimoji="0" lang="ar-MA" sz="1800" b="1" i="0" u="none" strike="noStrike" kern="0" cap="none" spc="0" normalizeH="0" baseline="0" noProof="0" dirty="0">
                <a:ln>
                  <a:noFill/>
                </a:ln>
                <a:solidFill>
                  <a:srgbClr val="D8E1EC">
                    <a:lumMod val="25000"/>
                  </a:srgbClr>
                </a:solidFill>
                <a:effectLst/>
                <a:uLnTx/>
                <a:uFillTx/>
                <a:latin typeface="Tahoma"/>
                <a:ea typeface="+mn-ea"/>
                <a:cs typeface="+mn-cs"/>
              </a:rPr>
              <a:t>	البرنامج  </a:t>
            </a:r>
            <a:r>
              <a:rPr kumimoji="0" lang="ar-MA" sz="1800" b="1" i="0" u="none" strike="noStrike" kern="0" cap="none" spc="0" normalizeH="0" baseline="0" noProof="0" dirty="0">
                <a:ln>
                  <a:noFill/>
                </a:ln>
                <a:solidFill>
                  <a:srgbClr val="FF0000"/>
                </a:solidFill>
                <a:effectLst/>
                <a:uLnTx/>
                <a:uFillTx/>
                <a:latin typeface="Tahoma"/>
                <a:ea typeface="+mn-ea"/>
                <a:cs typeface="+mn-cs"/>
              </a:rPr>
              <a:t>9</a:t>
            </a:r>
            <a:r>
              <a:rPr kumimoji="0" lang="ar-MA" sz="1800" b="1" i="0" u="none" strike="noStrike" kern="0" cap="none" spc="0" normalizeH="0" baseline="0" noProof="0" dirty="0">
                <a:ln>
                  <a:noFill/>
                </a:ln>
                <a:solidFill>
                  <a:srgbClr val="D8E1EC">
                    <a:lumMod val="25000"/>
                  </a:srgbClr>
                </a:solidFill>
                <a:effectLst/>
                <a:uLnTx/>
                <a:uFillTx/>
                <a:latin typeface="Tahoma"/>
                <a:ea typeface="+mn-ea"/>
                <a:cs typeface="+mn-cs"/>
              </a:rPr>
              <a:t> – </a:t>
            </a:r>
            <a:r>
              <a:rPr kumimoji="0" lang="ar-MA" sz="1800" b="1" i="0" u="none" strike="noStrike" kern="0" cap="none" spc="0" normalizeH="0" baseline="0" noProof="0" dirty="0" err="1" smtClean="0">
                <a:ln>
                  <a:noFill/>
                </a:ln>
                <a:solidFill>
                  <a:srgbClr val="D8E1EC">
                    <a:lumMod val="25000"/>
                  </a:srgbClr>
                </a:solidFill>
                <a:effectLst/>
                <a:uLnTx/>
                <a:uFillTx/>
                <a:latin typeface="Tahoma"/>
                <a:ea typeface="+mn-ea"/>
                <a:cs typeface="+mn-cs"/>
              </a:rPr>
              <a:t>االدولة</a:t>
            </a:r>
            <a:r>
              <a:rPr kumimoji="0" lang="ar-MA" sz="1800" b="1" i="0" u="none" strike="noStrike" kern="0" cap="none" spc="0" normalizeH="0" noProof="0" dirty="0" smtClean="0">
                <a:ln>
                  <a:noFill/>
                </a:ln>
                <a:solidFill>
                  <a:srgbClr val="D8E1EC">
                    <a:lumMod val="25000"/>
                  </a:srgbClr>
                </a:solidFill>
                <a:effectLst/>
                <a:uLnTx/>
                <a:uFillTx/>
                <a:latin typeface="Tahoma"/>
                <a:ea typeface="+mn-ea"/>
                <a:cs typeface="+mn-cs"/>
              </a:rPr>
              <a:t> </a:t>
            </a:r>
            <a:r>
              <a:rPr kumimoji="0" lang="ar-MA" sz="1800" b="1" i="0" u="none" strike="noStrike" kern="0" cap="none" spc="0" normalizeH="0" baseline="0" noProof="0" dirty="0" smtClean="0">
                <a:ln>
                  <a:noFill/>
                </a:ln>
                <a:solidFill>
                  <a:srgbClr val="D8E1EC">
                    <a:lumMod val="25000"/>
                  </a:srgbClr>
                </a:solidFill>
                <a:effectLst/>
                <a:uLnTx/>
                <a:uFillTx/>
                <a:latin typeface="Tahoma"/>
                <a:ea typeface="+mn-ea"/>
                <a:cs typeface="+mn-cs"/>
              </a:rPr>
              <a:t>الديمقراطية </a:t>
            </a:r>
            <a:endParaRPr kumimoji="0" lang="fr-FR" sz="1800" b="0" i="0" u="none" strike="noStrike" kern="0" cap="none" spc="0" normalizeH="0" baseline="0" noProof="0" dirty="0">
              <a:ln>
                <a:noFill/>
              </a:ln>
              <a:solidFill>
                <a:srgbClr val="D8E1EC">
                  <a:lumMod val="25000"/>
                </a:srgbClr>
              </a:solidFill>
              <a:effectLst/>
              <a:uLnTx/>
              <a:uFillTx/>
              <a:latin typeface="Tahoma"/>
              <a:ea typeface="+mn-ea"/>
              <a:cs typeface="+mn-cs"/>
            </a:endParaRPr>
          </a:p>
          <a:p>
            <a:pPr marL="0" marR="0" lvl="0" indent="0" algn="r" defTabSz="914400" rtl="1" eaLnBrk="0" fontAlgn="base" latinLnBrk="0" hangingPunct="0">
              <a:lnSpc>
                <a:spcPct val="100000"/>
              </a:lnSpc>
              <a:spcBef>
                <a:spcPct val="0"/>
              </a:spcBef>
              <a:spcAft>
                <a:spcPct val="0"/>
              </a:spcAft>
              <a:buClrTx/>
              <a:buSzTx/>
              <a:buFontTx/>
              <a:buNone/>
              <a:tabLst/>
              <a:defRPr/>
            </a:pPr>
            <a:r>
              <a:rPr kumimoji="0" lang="ar-MA" sz="1800" b="1" i="0" u="none" strike="noStrike" kern="0" cap="none" spc="0" normalizeH="0" baseline="0" noProof="0" dirty="0">
                <a:ln>
                  <a:noFill/>
                </a:ln>
                <a:solidFill>
                  <a:srgbClr val="D8E1EC">
                    <a:lumMod val="25000"/>
                  </a:srgbClr>
                </a:solidFill>
                <a:effectLst/>
                <a:uLnTx/>
                <a:uFillTx/>
                <a:latin typeface="Tahoma"/>
                <a:ea typeface="+mn-ea"/>
                <a:cs typeface="+mn-cs"/>
              </a:rPr>
              <a:t>	البرنامج </a:t>
            </a:r>
            <a:r>
              <a:rPr kumimoji="0" lang="ar-MA" sz="1800" b="1" i="0" u="none" strike="noStrike" kern="0" cap="none" spc="0" normalizeH="0" baseline="0" noProof="0" dirty="0">
                <a:ln>
                  <a:noFill/>
                </a:ln>
                <a:solidFill>
                  <a:srgbClr val="FF0000"/>
                </a:solidFill>
                <a:effectLst/>
                <a:uLnTx/>
                <a:uFillTx/>
                <a:latin typeface="Tahoma"/>
                <a:ea typeface="+mn-ea"/>
                <a:cs typeface="+mn-cs"/>
              </a:rPr>
              <a:t>10</a:t>
            </a:r>
            <a:r>
              <a:rPr kumimoji="0" lang="ar-MA" sz="1800" b="1" i="0" u="none" strike="noStrike" kern="0" cap="none" spc="0" normalizeH="0" baseline="0" noProof="0" dirty="0">
                <a:ln>
                  <a:noFill/>
                </a:ln>
                <a:solidFill>
                  <a:srgbClr val="D8E1EC">
                    <a:lumMod val="25000"/>
                  </a:srgbClr>
                </a:solidFill>
                <a:effectLst/>
                <a:uLnTx/>
                <a:uFillTx/>
                <a:latin typeface="Tahoma"/>
                <a:ea typeface="+mn-ea"/>
                <a:cs typeface="+mn-cs"/>
              </a:rPr>
              <a:t> -  </a:t>
            </a:r>
            <a:r>
              <a:rPr kumimoji="0" lang="ar-MA" sz="1800" b="1" i="0" u="none" strike="noStrike" kern="0" cap="none" spc="0" normalizeH="0" baseline="0" noProof="0" dirty="0" smtClean="0">
                <a:ln>
                  <a:noFill/>
                </a:ln>
                <a:solidFill>
                  <a:srgbClr val="D8E1EC">
                    <a:lumMod val="25000"/>
                  </a:srgbClr>
                </a:solidFill>
                <a:effectLst/>
                <a:uLnTx/>
                <a:uFillTx/>
                <a:latin typeface="Tahoma"/>
                <a:ea typeface="+mn-ea"/>
                <a:cs typeface="+mn-cs"/>
              </a:rPr>
              <a:t>الاقتصاد العمومية الخدمات الاجتماعية </a:t>
            </a:r>
            <a:endParaRPr kumimoji="0" lang="fr-FR" sz="1800" b="0" i="0" u="none" strike="noStrike" kern="0" cap="none" spc="0" normalizeH="0" baseline="0" noProof="0" dirty="0">
              <a:ln>
                <a:noFill/>
              </a:ln>
              <a:solidFill>
                <a:srgbClr val="D8E1EC">
                  <a:lumMod val="25000"/>
                </a:srgbClr>
              </a:solidFill>
              <a:effectLst/>
              <a:uLnTx/>
              <a:uFillTx/>
              <a:latin typeface="Tahoma"/>
              <a:ea typeface="+mn-ea"/>
              <a:cs typeface="+mn-cs"/>
            </a:endParaRPr>
          </a:p>
          <a:p>
            <a:pPr marL="0" marR="0" lvl="0" indent="0" algn="r" defTabSz="914400" rtl="1" eaLnBrk="0" fontAlgn="base" latinLnBrk="0" hangingPunct="0">
              <a:lnSpc>
                <a:spcPct val="100000"/>
              </a:lnSpc>
              <a:spcBef>
                <a:spcPct val="0"/>
              </a:spcBef>
              <a:spcAft>
                <a:spcPct val="0"/>
              </a:spcAft>
              <a:buClrTx/>
              <a:buSzTx/>
              <a:buFontTx/>
              <a:buNone/>
              <a:tabLst/>
              <a:defRPr/>
            </a:pPr>
            <a:r>
              <a:rPr kumimoji="0" lang="ar-MA" sz="1800" b="1" i="0" u="none" strike="noStrike" kern="0" cap="none" spc="0" normalizeH="0" baseline="0" noProof="0" dirty="0">
                <a:ln>
                  <a:noFill/>
                </a:ln>
                <a:solidFill>
                  <a:srgbClr val="D8E1EC">
                    <a:lumMod val="25000"/>
                  </a:srgbClr>
                </a:solidFill>
                <a:effectLst/>
                <a:uLnTx/>
                <a:uFillTx/>
                <a:latin typeface="Tahoma"/>
                <a:ea typeface="+mn-ea"/>
                <a:cs typeface="+mn-cs"/>
              </a:rPr>
              <a:t>	</a:t>
            </a:r>
            <a:r>
              <a:rPr kumimoji="0" lang="ar-MA" sz="1800" b="1" i="0" u="none" strike="noStrike" kern="0" cap="none" spc="0" normalizeH="0" baseline="0" noProof="0" dirty="0">
                <a:ln>
                  <a:noFill/>
                </a:ln>
                <a:solidFill>
                  <a:srgbClr val="FF0000"/>
                </a:solidFill>
                <a:effectLst/>
                <a:uLnTx/>
                <a:uFillTx/>
                <a:latin typeface="Tahoma"/>
                <a:ea typeface="+mn-ea"/>
                <a:cs typeface="+mn-cs"/>
              </a:rPr>
              <a:t>البرنامج 11– مؤسسات الحوار والتشاور الاجتماعي</a:t>
            </a:r>
            <a:endParaRPr kumimoji="0" lang="fr-FR" sz="1800" b="0" i="0" u="none" strike="noStrike" kern="0" cap="none" spc="0" normalizeH="0" baseline="0" noProof="0" dirty="0">
              <a:ln>
                <a:noFill/>
              </a:ln>
              <a:solidFill>
                <a:srgbClr val="FF0000"/>
              </a:solidFill>
              <a:effectLst/>
              <a:uLnTx/>
              <a:uFillTx/>
              <a:latin typeface="Tahoma"/>
              <a:ea typeface="+mn-ea"/>
              <a:cs typeface="+mn-cs"/>
            </a:endParaRPr>
          </a:p>
          <a:p>
            <a:pPr marL="0" marR="0" lvl="0" indent="0" algn="r" defTabSz="914400" rtl="1" eaLnBrk="0" fontAlgn="base" latinLnBrk="0" hangingPunct="0">
              <a:lnSpc>
                <a:spcPct val="100000"/>
              </a:lnSpc>
              <a:spcBef>
                <a:spcPct val="0"/>
              </a:spcBef>
              <a:spcAft>
                <a:spcPct val="0"/>
              </a:spcAft>
              <a:buClrTx/>
              <a:buSzTx/>
              <a:buFontTx/>
              <a:buNone/>
              <a:tabLst/>
              <a:defRPr/>
            </a:pPr>
            <a:r>
              <a:rPr kumimoji="0" lang="ar-MA" sz="1800" b="1" i="0" u="none" strike="noStrike" kern="0" cap="none" spc="0" normalizeH="0" baseline="0" noProof="0" dirty="0">
                <a:ln>
                  <a:noFill/>
                </a:ln>
                <a:solidFill>
                  <a:srgbClr val="FF0000"/>
                </a:solidFill>
                <a:effectLst/>
                <a:uLnTx/>
                <a:uFillTx/>
                <a:latin typeface="Tahoma"/>
                <a:ea typeface="+mn-ea"/>
                <a:cs typeface="+mn-cs"/>
              </a:rPr>
              <a:t>	البرنامج 12- الاصلاح  الاداري والحقوق المهنية </a:t>
            </a:r>
            <a:endParaRPr kumimoji="0" lang="fr-FR" sz="100" b="0" i="0" u="none" strike="noStrike" kern="0" cap="none" spc="0" normalizeH="0" baseline="0" noProof="0" dirty="0">
              <a:ln>
                <a:noFill/>
              </a:ln>
              <a:solidFill>
                <a:srgbClr val="FF0000"/>
              </a:solidFill>
              <a:effectLst/>
              <a:uLnTx/>
              <a:uFillTx/>
              <a:latin typeface="Tahoma"/>
              <a:ea typeface="+mn-ea"/>
              <a:cs typeface="+mn-cs"/>
            </a:endParaRPr>
          </a:p>
          <a:p>
            <a:pPr marL="0" marR="0" lvl="0" indent="0" algn="r" defTabSz="914400" rtl="1" eaLnBrk="0" fontAlgn="base" latinLnBrk="0" hangingPunct="0">
              <a:lnSpc>
                <a:spcPct val="100000"/>
              </a:lnSpc>
              <a:spcBef>
                <a:spcPct val="0"/>
              </a:spcBef>
              <a:spcAft>
                <a:spcPct val="0"/>
              </a:spcAft>
              <a:buClrTx/>
              <a:buSzTx/>
              <a:buFontTx/>
              <a:buNone/>
              <a:tabLst/>
              <a:defRPr/>
            </a:pPr>
            <a:r>
              <a:rPr kumimoji="0" lang="ar-MA" sz="1800" b="1" i="0" u="none" strike="noStrike" kern="0" cap="none" spc="0" normalizeH="0" baseline="0" noProof="0" dirty="0">
                <a:ln>
                  <a:noFill/>
                </a:ln>
                <a:solidFill>
                  <a:srgbClr val="FF0000"/>
                </a:solidFill>
                <a:effectLst/>
                <a:uLnTx/>
                <a:uFillTx/>
                <a:latin typeface="Tahoma"/>
                <a:ea typeface="+mn-ea"/>
              </a:rPr>
              <a:t> </a:t>
            </a:r>
            <a:endParaRPr kumimoji="0" lang="ar-MA" sz="100" b="0" i="0" u="none" strike="noStrike" kern="0" cap="none" spc="0" normalizeH="0" baseline="0" noProof="0" dirty="0">
              <a:ln>
                <a:noFill/>
              </a:ln>
              <a:solidFill>
                <a:srgbClr val="FF0000"/>
              </a:solidFill>
              <a:effectLst/>
              <a:uLnTx/>
              <a:uFillTx/>
              <a:latin typeface="Times New Roman" pitchFamily="18" charset="0"/>
              <a:ea typeface="+mn-ea"/>
              <a:cs typeface="Times New Roman" pitchFamily="18" charset="0"/>
            </a:endParaRPr>
          </a:p>
        </p:txBody>
      </p:sp>
      <p:sp>
        <p:nvSpPr>
          <p:cNvPr id="9" name="Rectangle 2"/>
          <p:cNvSpPr>
            <a:spLocks noChangeArrowheads="1"/>
          </p:cNvSpPr>
          <p:nvPr/>
        </p:nvSpPr>
        <p:spPr bwMode="auto">
          <a:xfrm>
            <a:off x="468312" y="2483108"/>
            <a:ext cx="11190287" cy="56323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r" rtl="1"/>
            <a:r>
              <a:rPr lang="ar-SA" altLang="fr-FR" sz="3600" b="1" dirty="0" smtClean="0">
                <a:solidFill>
                  <a:srgbClr val="FF0000"/>
                </a:solidFill>
                <a:latin typeface="Arabic Typesetting" panose="03020402040406030203" pitchFamily="66" charset="-78"/>
                <a:cs typeface="Arabic Typesetting" panose="03020402040406030203" pitchFamily="66" charset="-78"/>
              </a:rPr>
              <a:t>7 </a:t>
            </a:r>
            <a:r>
              <a:rPr lang="ar-SA" altLang="fr-FR" sz="3600" b="1" dirty="0">
                <a:solidFill>
                  <a:srgbClr val="FF0000"/>
                </a:solidFill>
                <a:latin typeface="Arabic Typesetting" panose="03020402040406030203" pitchFamily="66" charset="-78"/>
                <a:cs typeface="Arabic Typesetting" panose="03020402040406030203" pitchFamily="66" charset="-78"/>
              </a:rPr>
              <a:t>. برنامج الحوار التعاقدي</a:t>
            </a:r>
            <a:endParaRPr lang="fr-FR" altLang="fr-FR" sz="3600" dirty="0">
              <a:solidFill>
                <a:srgbClr val="FF0000"/>
              </a:solidFill>
              <a:latin typeface="Arabic Typesetting" panose="03020402040406030203" pitchFamily="66" charset="-78"/>
              <a:cs typeface="Arabic Typesetting" panose="03020402040406030203" pitchFamily="66" charset="-78"/>
            </a:endParaRPr>
          </a:p>
          <a:p>
            <a:pPr algn="r" rtl="1"/>
            <a:r>
              <a:rPr lang="ar-MA" altLang="fr-FR" sz="3600" b="1" dirty="0">
                <a:latin typeface="Arabic Typesetting" panose="03020402040406030203" pitchFamily="66" charset="-78"/>
                <a:cs typeface="Arabic Typesetting" panose="03020402040406030203" pitchFamily="66" charset="-78"/>
              </a:rPr>
              <a:t>م</a:t>
            </a:r>
            <a:r>
              <a:rPr lang="ar-MA" altLang="fr-FR" sz="3600" b="1" dirty="0" smtClean="0">
                <a:latin typeface="Arabic Typesetting" panose="03020402040406030203" pitchFamily="66" charset="-78"/>
                <a:cs typeface="Arabic Typesetting" panose="03020402040406030203" pitchFamily="66" charset="-78"/>
              </a:rPr>
              <a:t>أسسة الحوار والتفاوض الاجتماعي الثلاثي  </a:t>
            </a:r>
            <a:r>
              <a:rPr lang="ar-SA" altLang="fr-FR" sz="3600" b="1" dirty="0">
                <a:latin typeface="Arabic Typesetting" panose="03020402040406030203" pitchFamily="66" charset="-78"/>
                <a:cs typeface="Arabic Typesetting" panose="03020402040406030203" pitchFamily="66" charset="-78"/>
              </a:rPr>
              <a:t>على  قاعدة </a:t>
            </a:r>
            <a:r>
              <a:rPr lang="ar-SA" altLang="fr-FR" sz="3600" b="1" dirty="0" smtClean="0">
                <a:latin typeface="Arabic Typesetting" panose="03020402040406030203" pitchFamily="66" charset="-78"/>
                <a:cs typeface="Arabic Typesetting" panose="03020402040406030203" pitchFamily="66" charset="-78"/>
              </a:rPr>
              <a:t>مؤسس</a:t>
            </a:r>
            <a:r>
              <a:rPr lang="ar-MA" altLang="fr-FR" sz="3600" b="1" dirty="0" smtClean="0">
                <a:latin typeface="Arabic Typesetting" panose="03020402040406030203" pitchFamily="66" charset="-78"/>
                <a:cs typeface="Arabic Typesetting" panose="03020402040406030203" pitchFamily="66" charset="-78"/>
              </a:rPr>
              <a:t>ة</a:t>
            </a:r>
            <a:r>
              <a:rPr lang="ar-SA" altLang="fr-FR" sz="3600" b="1" dirty="0" smtClean="0">
                <a:latin typeface="Arabic Typesetting" panose="03020402040406030203" pitchFamily="66" charset="-78"/>
                <a:cs typeface="Arabic Typesetting" panose="03020402040406030203" pitchFamily="66" charset="-78"/>
              </a:rPr>
              <a:t> </a:t>
            </a:r>
            <a:r>
              <a:rPr lang="ar-SA" altLang="fr-FR" sz="3600" b="1" dirty="0">
                <a:latin typeface="Arabic Typesetting" panose="03020402040406030203" pitchFamily="66" charset="-78"/>
                <a:cs typeface="Arabic Typesetting" panose="03020402040406030203" pitchFamily="66" charset="-78"/>
              </a:rPr>
              <a:t>دائمة والدورية المنتظمة </a:t>
            </a:r>
            <a:r>
              <a:rPr lang="ar-SA" altLang="fr-FR" sz="3600" b="1" dirty="0" smtClean="0">
                <a:latin typeface="Arabic Typesetting" panose="03020402040406030203" pitchFamily="66" charset="-78"/>
                <a:cs typeface="Arabic Typesetting" panose="03020402040406030203" pitchFamily="66" charset="-78"/>
              </a:rPr>
              <a:t>.</a:t>
            </a:r>
            <a:r>
              <a:rPr lang="ar-MA" altLang="fr-FR" sz="3600" dirty="0" smtClean="0">
                <a:latin typeface="Arabic Typesetting" panose="03020402040406030203" pitchFamily="66" charset="-78"/>
                <a:cs typeface="Arabic Typesetting" panose="03020402040406030203" pitchFamily="66" charset="-78"/>
              </a:rPr>
              <a:t> </a:t>
            </a:r>
            <a:r>
              <a:rPr lang="ar-MA" altLang="fr-FR" sz="3600" b="1" dirty="0" smtClean="0">
                <a:latin typeface="Arabic Typesetting" panose="03020402040406030203" pitchFamily="66" charset="-78"/>
                <a:cs typeface="Arabic Typesetting" panose="03020402040406030203" pitchFamily="66" charset="-78"/>
              </a:rPr>
              <a:t> وتطوير </a:t>
            </a:r>
            <a:r>
              <a:rPr lang="ar-SA" altLang="fr-FR" sz="3600" b="1" dirty="0" smtClean="0">
                <a:latin typeface="Arabic Typesetting" panose="03020402040406030203" pitchFamily="66" charset="-78"/>
                <a:cs typeface="Arabic Typesetting" panose="03020402040406030203" pitchFamily="66" charset="-78"/>
              </a:rPr>
              <a:t>العلاقات </a:t>
            </a:r>
            <a:r>
              <a:rPr lang="ar-SA" altLang="fr-FR" sz="3600" b="1" dirty="0">
                <a:latin typeface="Arabic Typesetting" panose="03020402040406030203" pitchFamily="66" charset="-78"/>
                <a:cs typeface="Arabic Typesetting" panose="03020402040406030203" pitchFamily="66" charset="-78"/>
              </a:rPr>
              <a:t>التشاورية والتفاوضية والتعاقدية </a:t>
            </a:r>
            <a:r>
              <a:rPr lang="ar-MA" altLang="fr-FR" sz="3600" b="1" dirty="0" smtClean="0">
                <a:latin typeface="Arabic Typesetting" panose="03020402040406030203" pitchFamily="66" charset="-78"/>
                <a:cs typeface="Arabic Typesetting" panose="03020402040406030203" pitchFamily="66" charset="-78"/>
              </a:rPr>
              <a:t> بين الأطراف الاجتماعية  وحماية الحريات النقابية ومعايير العمل اللائق </a:t>
            </a:r>
          </a:p>
          <a:p>
            <a:pPr algn="r" rtl="1"/>
            <a:endParaRPr lang="ar-MA" altLang="fr-FR" sz="3600" b="1" dirty="0" smtClean="0">
              <a:latin typeface="Arabic Typesetting" panose="03020402040406030203" pitchFamily="66" charset="-78"/>
              <a:cs typeface="Arabic Typesetting" panose="03020402040406030203" pitchFamily="66" charset="-78"/>
            </a:endParaRPr>
          </a:p>
          <a:p>
            <a:pPr algn="r" rtl="1"/>
            <a:r>
              <a:rPr lang="ar-SA" altLang="fr-FR" sz="3600" b="1" dirty="0" smtClean="0">
                <a:solidFill>
                  <a:srgbClr val="FF0000"/>
                </a:solidFill>
                <a:latin typeface="Arabic Typesetting" panose="03020402040406030203" pitchFamily="66" charset="-78"/>
                <a:cs typeface="Arabic Typesetting" panose="03020402040406030203" pitchFamily="66" charset="-78"/>
              </a:rPr>
              <a:t>8 </a:t>
            </a:r>
            <a:r>
              <a:rPr lang="ar-SA" altLang="fr-FR" sz="3600" b="1" dirty="0">
                <a:solidFill>
                  <a:srgbClr val="FF0000"/>
                </a:solidFill>
                <a:latin typeface="Arabic Typesetting" panose="03020402040406030203" pitchFamily="66" charset="-78"/>
                <a:cs typeface="Arabic Typesetting" panose="03020402040406030203" pitchFamily="66" charset="-78"/>
              </a:rPr>
              <a:t>. برنامج </a:t>
            </a:r>
            <a:r>
              <a:rPr lang="ar-SA" altLang="fr-FR" sz="3600" b="1" dirty="0" err="1">
                <a:solidFill>
                  <a:srgbClr val="FF0000"/>
                </a:solidFill>
                <a:latin typeface="Arabic Typesetting" panose="03020402040406030203" pitchFamily="66" charset="-78"/>
                <a:cs typeface="Arabic Typesetting" panose="03020402040406030203" pitchFamily="66" charset="-78"/>
              </a:rPr>
              <a:t>الاصلاح</a:t>
            </a:r>
            <a:r>
              <a:rPr lang="ar-SA" altLang="fr-FR" sz="3600" b="1" dirty="0">
                <a:solidFill>
                  <a:srgbClr val="FF0000"/>
                </a:solidFill>
                <a:latin typeface="Arabic Typesetting" panose="03020402040406030203" pitchFamily="66" charset="-78"/>
                <a:cs typeface="Arabic Typesetting" panose="03020402040406030203" pitchFamily="66" charset="-78"/>
              </a:rPr>
              <a:t> والحقوق</a:t>
            </a:r>
            <a:endParaRPr lang="fr-FR" altLang="fr-FR" sz="3600" dirty="0">
              <a:solidFill>
                <a:srgbClr val="FF0000"/>
              </a:solidFill>
              <a:latin typeface="Arabic Typesetting" panose="03020402040406030203" pitchFamily="66" charset="-78"/>
              <a:cs typeface="Arabic Typesetting" panose="03020402040406030203" pitchFamily="66" charset="-78"/>
            </a:endParaRPr>
          </a:p>
          <a:p>
            <a:pPr algn="r" rtl="1"/>
            <a:r>
              <a:rPr lang="ar-SA" altLang="fr-FR" sz="3600" b="1" dirty="0" smtClean="0">
                <a:latin typeface="Arabic Typesetting" panose="03020402040406030203" pitchFamily="66" charset="-78"/>
                <a:cs typeface="Arabic Typesetting" panose="03020402040406030203" pitchFamily="66" charset="-78"/>
              </a:rPr>
              <a:t>إصلاح </a:t>
            </a:r>
            <a:r>
              <a:rPr lang="ar-SA" altLang="fr-FR" sz="3600" b="1" dirty="0">
                <a:latin typeface="Arabic Typesetting" panose="03020402040406030203" pitchFamily="66" charset="-78"/>
                <a:cs typeface="Arabic Typesetting" panose="03020402040406030203" pitchFamily="66" charset="-78"/>
              </a:rPr>
              <a:t>الإدارة و منظومة </a:t>
            </a:r>
            <a:r>
              <a:rPr lang="ar-SA" altLang="fr-FR" sz="3600" b="1" dirty="0">
                <a:solidFill>
                  <a:srgbClr val="FF0000"/>
                </a:solidFill>
                <a:latin typeface="Arabic Typesetting" panose="03020402040406030203" pitchFamily="66" charset="-78"/>
                <a:cs typeface="Arabic Typesetting" panose="03020402040406030203" pitchFamily="66" charset="-78"/>
              </a:rPr>
              <a:t>الوظيفة </a:t>
            </a:r>
            <a:r>
              <a:rPr lang="ar-SA" altLang="fr-FR" sz="3600" b="1" dirty="0" smtClean="0">
                <a:solidFill>
                  <a:srgbClr val="FF0000"/>
                </a:solidFill>
                <a:latin typeface="Arabic Typesetting" panose="03020402040406030203" pitchFamily="66" charset="-78"/>
                <a:cs typeface="Arabic Typesetting" panose="03020402040406030203" pitchFamily="66" charset="-78"/>
              </a:rPr>
              <a:t>العمومية</a:t>
            </a:r>
            <a:r>
              <a:rPr lang="ar-MA" altLang="fr-FR" sz="3600" b="1" dirty="0" smtClean="0">
                <a:solidFill>
                  <a:srgbClr val="FF0000"/>
                </a:solidFill>
                <a:latin typeface="Arabic Typesetting" panose="03020402040406030203" pitchFamily="66" charset="-78"/>
                <a:cs typeface="Arabic Typesetting" panose="03020402040406030203" pitchFamily="66" charset="-78"/>
              </a:rPr>
              <a:t> والترابية </a:t>
            </a:r>
            <a:r>
              <a:rPr lang="ar-SA" altLang="fr-FR" sz="3600" b="1" dirty="0" smtClean="0">
                <a:solidFill>
                  <a:srgbClr val="FF0000"/>
                </a:solidFill>
                <a:latin typeface="Arabic Typesetting" panose="03020402040406030203" pitchFamily="66" charset="-78"/>
                <a:cs typeface="Arabic Typesetting" panose="03020402040406030203" pitchFamily="66" charset="-78"/>
              </a:rPr>
              <a:t> </a:t>
            </a:r>
            <a:r>
              <a:rPr lang="ar-SA" altLang="fr-FR" sz="3600" b="1" dirty="0">
                <a:latin typeface="Arabic Typesetting" panose="03020402040406030203" pitchFamily="66" charset="-78"/>
                <a:cs typeface="Arabic Typesetting" panose="03020402040406030203" pitchFamily="66" charset="-78"/>
              </a:rPr>
              <a:t>على أسس </a:t>
            </a:r>
            <a:r>
              <a:rPr lang="ar-SA" altLang="fr-FR" sz="3600" b="1" dirty="0" smtClean="0">
                <a:latin typeface="Arabic Typesetting" panose="03020402040406030203" pitchFamily="66" charset="-78"/>
                <a:cs typeface="Arabic Typesetting" panose="03020402040406030203" pitchFamily="66" charset="-78"/>
              </a:rPr>
              <a:t>الإشراك </a:t>
            </a:r>
            <a:r>
              <a:rPr lang="ar-SA" altLang="fr-FR" sz="3600" b="1" dirty="0">
                <a:latin typeface="Arabic Typesetting" panose="03020402040406030203" pitchFamily="66" charset="-78"/>
                <a:cs typeface="Arabic Typesetting" panose="03020402040406030203" pitchFamily="66" charset="-78"/>
              </a:rPr>
              <a:t>والتداول المنظم وحماية الحقوق والمكتسبات ضمن رؤية شاملة لتنمية المؤهلات البشرية والمهنية  والاجتماعية والخدماتية للعاملين بالقطاعات العمومية </a:t>
            </a:r>
            <a:r>
              <a:rPr lang="ar-MA" altLang="fr-FR" sz="3600" b="1" dirty="0" smtClean="0">
                <a:latin typeface="Arabic Typesetting" panose="03020402040406030203" pitchFamily="66" charset="-78"/>
                <a:cs typeface="Arabic Typesetting" panose="03020402040406030203" pitchFamily="66" charset="-78"/>
              </a:rPr>
              <a:t> والترابية </a:t>
            </a:r>
            <a:r>
              <a:rPr lang="ar-SA" altLang="fr-FR" sz="3600" b="1" dirty="0" smtClean="0">
                <a:latin typeface="Arabic Typesetting" panose="03020402040406030203" pitchFamily="66" charset="-78"/>
                <a:cs typeface="Arabic Typesetting" panose="03020402040406030203" pitchFamily="66" charset="-78"/>
              </a:rPr>
              <a:t>.</a:t>
            </a:r>
            <a:endParaRPr lang="fr-FR" altLang="fr-FR" sz="3600" dirty="0">
              <a:latin typeface="Arabic Typesetting" panose="03020402040406030203" pitchFamily="66" charset="-78"/>
              <a:cs typeface="Arabic Typesetting" panose="03020402040406030203" pitchFamily="66" charset="-78"/>
            </a:endParaRPr>
          </a:p>
          <a:p>
            <a:pPr algn="r" rtl="1"/>
            <a:r>
              <a:rPr lang="fr-FR" altLang="fr-FR" sz="3600" b="1" dirty="0">
                <a:latin typeface="Arabic Typesetting" panose="03020402040406030203" pitchFamily="66" charset="-78"/>
                <a:cs typeface="Arabic Typesetting" panose="03020402040406030203" pitchFamily="66" charset="-78"/>
              </a:rPr>
              <a:t> </a:t>
            </a:r>
            <a:endParaRPr lang="fr-FR" altLang="fr-FR" sz="3600" dirty="0">
              <a:latin typeface="Arabic Typesetting" panose="03020402040406030203" pitchFamily="66" charset="-78"/>
              <a:cs typeface="Arabic Typesetting" panose="03020402040406030203" pitchFamily="66" charset="-78"/>
            </a:endParaRPr>
          </a:p>
          <a:p>
            <a:pPr algn="r" rtl="1"/>
            <a:r>
              <a:rPr lang="ar-SA" altLang="fr-FR" sz="3600" b="1" dirty="0">
                <a:latin typeface="Arabic Typesetting" panose="03020402040406030203" pitchFamily="66" charset="-78"/>
                <a:cs typeface="Arabic Typesetting" panose="03020402040406030203" pitchFamily="66" charset="-78"/>
              </a:rPr>
              <a:t> </a:t>
            </a:r>
            <a:endParaRPr lang="fr-FR" altLang="fr-FR" sz="3600" dirty="0">
              <a:latin typeface="Arabic Typesetting" panose="03020402040406030203" pitchFamily="66" charset="-78"/>
              <a:cs typeface="Arabic Typesetting" panose="03020402040406030203" pitchFamily="66" charset="-78"/>
            </a:endParaRPr>
          </a:p>
        </p:txBody>
      </p:sp>
      <p:sp>
        <p:nvSpPr>
          <p:cNvPr id="7" name="Rectangle à coins arrondis 6"/>
          <p:cNvSpPr/>
          <p:nvPr/>
        </p:nvSpPr>
        <p:spPr>
          <a:xfrm>
            <a:off x="6858000" y="811021"/>
            <a:ext cx="4800600" cy="867728"/>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ar-MA" sz="2400" b="1" dirty="0" smtClean="0"/>
              <a:t>6 . 12 مرتكز استراتيجي لتصميم وتخطيط</a:t>
            </a:r>
          </a:p>
          <a:p>
            <a:pPr algn="ctr"/>
            <a:r>
              <a:rPr lang="ar-MA" sz="2400" b="1" dirty="0" smtClean="0"/>
              <a:t> برامج العمل الكونفدرالي</a:t>
            </a:r>
            <a:endParaRPr lang="fr-FR" sz="2400" b="1" dirty="0"/>
          </a:p>
        </p:txBody>
      </p:sp>
    </p:spTree>
    <p:extLst>
      <p:ext uri="{BB962C8B-B14F-4D97-AF65-F5344CB8AC3E}">
        <p14:creationId xmlns:p14="http://schemas.microsoft.com/office/powerpoint/2010/main" val="40969871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circle(in)">
                                      <p:cBhvr>
                                        <p:cTn id="17" dur="2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9" grpId="0"/>
      <p:bldP spid="7"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descr="C:\Users\User\Desktop\LOGO vide.png"/>
          <p:cNvPicPr>
            <a:picLocks noChangeAspect="1" noChangeArrowheads="1"/>
          </p:cNvPicPr>
          <p:nvPr/>
        </p:nvPicPr>
        <p:blipFill>
          <a:blip r:embed="rId2">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rot="3789301">
            <a:off x="80029" y="-514467"/>
            <a:ext cx="2273125" cy="2273125"/>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4" name="Tableau 3"/>
          <p:cNvGraphicFramePr>
            <a:graphicFrameLocks noGrp="1"/>
          </p:cNvGraphicFramePr>
          <p:nvPr>
            <p:extLst>
              <p:ext uri="{D42A27DB-BD31-4B8C-83A1-F6EECF244321}">
                <p14:modId xmlns:p14="http://schemas.microsoft.com/office/powerpoint/2010/main" val="18045734"/>
              </p:ext>
            </p:extLst>
          </p:nvPr>
        </p:nvGraphicFramePr>
        <p:xfrm>
          <a:off x="737793" y="1371600"/>
          <a:ext cx="5053407" cy="4837176"/>
        </p:xfrm>
        <a:graphic>
          <a:graphicData uri="http://schemas.openxmlformats.org/drawingml/2006/table">
            <a:tbl>
              <a:tblPr firstRow="1" firstCol="1" bandRow="1"/>
              <a:tblGrid>
                <a:gridCol w="5053407"/>
              </a:tblGrid>
              <a:tr h="311294">
                <a:tc>
                  <a:txBody>
                    <a:bodyPr/>
                    <a:lstStyle/>
                    <a:p>
                      <a:pPr>
                        <a:lnSpc>
                          <a:spcPct val="115000"/>
                        </a:lnSpc>
                        <a:spcAft>
                          <a:spcPts val="0"/>
                        </a:spcAft>
                      </a:pPr>
                      <a:r>
                        <a:rPr lang="fr-FR" sz="1200" b="1" dirty="0">
                          <a:solidFill>
                            <a:srgbClr val="000000"/>
                          </a:solidFill>
                          <a:effectLst/>
                          <a:latin typeface="Calibri"/>
                          <a:ea typeface="Calibri"/>
                          <a:cs typeface="Arial"/>
                        </a:rPr>
                        <a:t>Organisation confédérale</a:t>
                      </a:r>
                      <a:endParaRPr lang="fr-FR" sz="1200" dirty="0">
                        <a:solidFill>
                          <a:srgbClr val="000000"/>
                        </a:solidFill>
                        <a:effectLst/>
                        <a:latin typeface="Calibri"/>
                        <a:ea typeface="Calibri"/>
                        <a:cs typeface="Arial"/>
                      </a:endParaRPr>
                    </a:p>
                    <a:p>
                      <a:pPr>
                        <a:lnSpc>
                          <a:spcPct val="115000"/>
                        </a:lnSpc>
                        <a:spcAft>
                          <a:spcPts val="0"/>
                        </a:spcAft>
                      </a:pPr>
                      <a:r>
                        <a:rPr lang="fr-FR" sz="1200" b="1" dirty="0">
                          <a:solidFill>
                            <a:srgbClr val="000000"/>
                          </a:solidFill>
                          <a:effectLst/>
                          <a:latin typeface="Calibri"/>
                          <a:ea typeface="Calibri"/>
                          <a:cs typeface="Arial"/>
                        </a:rPr>
                        <a:t> </a:t>
                      </a:r>
                      <a:endParaRPr lang="fr-FR" sz="1200" dirty="0">
                        <a:solidFill>
                          <a:srgbClr val="000000"/>
                        </a:solidFill>
                        <a:effectLst/>
                        <a:latin typeface="Calibri"/>
                        <a:ea typeface="Calibri"/>
                        <a:cs typeface="Arial"/>
                      </a:endParaRPr>
                    </a:p>
                  </a:txBody>
                  <a:tcPr marL="55369" marR="55369"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11294">
                <a:tc>
                  <a:txBody>
                    <a:bodyPr/>
                    <a:lstStyle/>
                    <a:p>
                      <a:pPr>
                        <a:lnSpc>
                          <a:spcPct val="115000"/>
                        </a:lnSpc>
                        <a:spcAft>
                          <a:spcPts val="0"/>
                        </a:spcAft>
                      </a:pPr>
                      <a:r>
                        <a:rPr lang="fr-FR" sz="1200" b="1">
                          <a:solidFill>
                            <a:srgbClr val="000000"/>
                          </a:solidFill>
                          <a:effectLst/>
                          <a:latin typeface="Calibri"/>
                          <a:ea typeface="Calibri"/>
                          <a:cs typeface="Arial"/>
                        </a:rPr>
                        <a:t>Formation  confédérale</a:t>
                      </a:r>
                      <a:endParaRPr lang="fr-FR" sz="1200">
                        <a:solidFill>
                          <a:srgbClr val="000000"/>
                        </a:solidFill>
                        <a:effectLst/>
                        <a:latin typeface="Calibri"/>
                        <a:ea typeface="Calibri"/>
                        <a:cs typeface="Arial"/>
                      </a:endParaRPr>
                    </a:p>
                    <a:p>
                      <a:pPr>
                        <a:lnSpc>
                          <a:spcPct val="115000"/>
                        </a:lnSpc>
                        <a:spcAft>
                          <a:spcPts val="0"/>
                        </a:spcAft>
                      </a:pPr>
                      <a:r>
                        <a:rPr lang="fr-FR" sz="1200" b="1">
                          <a:solidFill>
                            <a:srgbClr val="000000"/>
                          </a:solidFill>
                          <a:effectLst/>
                          <a:latin typeface="Calibri"/>
                          <a:ea typeface="Calibri"/>
                          <a:cs typeface="Arial"/>
                        </a:rPr>
                        <a:t> </a:t>
                      </a:r>
                      <a:endParaRPr lang="fr-FR" sz="1200">
                        <a:solidFill>
                          <a:srgbClr val="000000"/>
                        </a:solidFill>
                        <a:effectLst/>
                        <a:latin typeface="Calibri"/>
                        <a:ea typeface="Calibri"/>
                        <a:cs typeface="Arial"/>
                      </a:endParaRPr>
                    </a:p>
                  </a:txBody>
                  <a:tcPr marL="55369" marR="55369" marT="0" marB="0">
                    <a:lnL>
                      <a:noFill/>
                    </a:lnL>
                    <a:lnR>
                      <a:noFill/>
                    </a:lnR>
                    <a:lnT w="12700" cap="flat" cmpd="sng" algn="ctr">
                      <a:solidFill>
                        <a:srgbClr val="000000"/>
                      </a:solidFill>
                      <a:prstDash val="solid"/>
                      <a:round/>
                      <a:headEnd type="none" w="med" len="med"/>
                      <a:tailEnd type="none" w="med" len="med"/>
                    </a:lnT>
                    <a:lnB>
                      <a:noFill/>
                    </a:lnB>
                    <a:solidFill>
                      <a:srgbClr val="C0C0C0"/>
                    </a:solidFill>
                  </a:tcPr>
                </a:tc>
              </a:tr>
              <a:tr h="311294">
                <a:tc>
                  <a:txBody>
                    <a:bodyPr/>
                    <a:lstStyle/>
                    <a:p>
                      <a:pPr>
                        <a:lnSpc>
                          <a:spcPct val="115000"/>
                        </a:lnSpc>
                        <a:spcAft>
                          <a:spcPts val="0"/>
                        </a:spcAft>
                      </a:pPr>
                      <a:r>
                        <a:rPr lang="fr-FR" sz="1200" b="1" dirty="0">
                          <a:solidFill>
                            <a:srgbClr val="000000"/>
                          </a:solidFill>
                          <a:effectLst/>
                          <a:latin typeface="Calibri"/>
                          <a:ea typeface="Calibri"/>
                          <a:cs typeface="Arial"/>
                        </a:rPr>
                        <a:t>Négociation et conventions collectives et résolutions des conflits  </a:t>
                      </a:r>
                      <a:endParaRPr lang="fr-FR" sz="1200" dirty="0">
                        <a:solidFill>
                          <a:srgbClr val="000000"/>
                        </a:solidFill>
                        <a:effectLst/>
                        <a:latin typeface="Calibri"/>
                        <a:ea typeface="Calibri"/>
                        <a:cs typeface="Arial"/>
                      </a:endParaRPr>
                    </a:p>
                    <a:p>
                      <a:pPr>
                        <a:lnSpc>
                          <a:spcPct val="115000"/>
                        </a:lnSpc>
                        <a:spcAft>
                          <a:spcPts val="0"/>
                        </a:spcAft>
                      </a:pPr>
                      <a:r>
                        <a:rPr lang="fr-FR" sz="1200" b="1" dirty="0">
                          <a:solidFill>
                            <a:srgbClr val="000000"/>
                          </a:solidFill>
                          <a:effectLst/>
                          <a:latin typeface="Calibri"/>
                          <a:ea typeface="Calibri"/>
                          <a:cs typeface="Arial"/>
                        </a:rPr>
                        <a:t> </a:t>
                      </a:r>
                      <a:endParaRPr lang="fr-FR" sz="1200" dirty="0">
                        <a:solidFill>
                          <a:srgbClr val="000000"/>
                        </a:solidFill>
                        <a:effectLst/>
                        <a:latin typeface="Calibri"/>
                        <a:ea typeface="Calibri"/>
                        <a:cs typeface="Arial"/>
                      </a:endParaRPr>
                    </a:p>
                  </a:txBody>
                  <a:tcPr marL="55369" marR="55369" marT="0" marB="0">
                    <a:lnL>
                      <a:noFill/>
                    </a:lnL>
                    <a:lnR>
                      <a:noFill/>
                    </a:lnR>
                    <a:lnT>
                      <a:noFill/>
                    </a:lnT>
                    <a:lnB>
                      <a:noFill/>
                    </a:lnB>
                  </a:tcPr>
                </a:tc>
              </a:tr>
              <a:tr h="311294">
                <a:tc>
                  <a:txBody>
                    <a:bodyPr/>
                    <a:lstStyle/>
                    <a:p>
                      <a:pPr>
                        <a:lnSpc>
                          <a:spcPct val="115000"/>
                        </a:lnSpc>
                        <a:spcAft>
                          <a:spcPts val="0"/>
                        </a:spcAft>
                      </a:pPr>
                      <a:r>
                        <a:rPr lang="fr-FR" sz="1200" b="1">
                          <a:solidFill>
                            <a:srgbClr val="000000"/>
                          </a:solidFill>
                          <a:effectLst/>
                          <a:latin typeface="Calibri"/>
                          <a:ea typeface="Calibri"/>
                          <a:cs typeface="Arial"/>
                        </a:rPr>
                        <a:t>Information et communication confédérale</a:t>
                      </a:r>
                      <a:endParaRPr lang="fr-FR" sz="1200">
                        <a:solidFill>
                          <a:srgbClr val="000000"/>
                        </a:solidFill>
                        <a:effectLst/>
                        <a:latin typeface="Calibri"/>
                        <a:ea typeface="Calibri"/>
                        <a:cs typeface="Arial"/>
                      </a:endParaRPr>
                    </a:p>
                    <a:p>
                      <a:pPr>
                        <a:lnSpc>
                          <a:spcPct val="115000"/>
                        </a:lnSpc>
                        <a:spcAft>
                          <a:spcPts val="0"/>
                        </a:spcAft>
                      </a:pPr>
                      <a:r>
                        <a:rPr lang="fr-FR" sz="1200" b="1">
                          <a:solidFill>
                            <a:srgbClr val="000000"/>
                          </a:solidFill>
                          <a:effectLst/>
                          <a:latin typeface="Calibri"/>
                          <a:ea typeface="Calibri"/>
                          <a:cs typeface="Arial"/>
                        </a:rPr>
                        <a:t> </a:t>
                      </a:r>
                      <a:endParaRPr lang="fr-FR" sz="1200">
                        <a:solidFill>
                          <a:srgbClr val="000000"/>
                        </a:solidFill>
                        <a:effectLst/>
                        <a:latin typeface="Calibri"/>
                        <a:ea typeface="Calibri"/>
                        <a:cs typeface="Arial"/>
                      </a:endParaRPr>
                    </a:p>
                  </a:txBody>
                  <a:tcPr marL="55369" marR="55369" marT="0" marB="0">
                    <a:lnL>
                      <a:noFill/>
                    </a:lnL>
                    <a:lnR>
                      <a:noFill/>
                    </a:lnR>
                    <a:lnT>
                      <a:noFill/>
                    </a:lnT>
                    <a:lnB>
                      <a:noFill/>
                    </a:lnB>
                    <a:solidFill>
                      <a:srgbClr val="C0C0C0"/>
                    </a:solidFill>
                  </a:tcPr>
                </a:tc>
              </a:tr>
              <a:tr h="311294">
                <a:tc>
                  <a:txBody>
                    <a:bodyPr/>
                    <a:lstStyle/>
                    <a:p>
                      <a:pPr>
                        <a:lnSpc>
                          <a:spcPct val="115000"/>
                        </a:lnSpc>
                        <a:spcAft>
                          <a:spcPts val="0"/>
                        </a:spcAft>
                      </a:pPr>
                      <a:r>
                        <a:rPr lang="fr-FR" sz="1200" b="1" dirty="0">
                          <a:solidFill>
                            <a:srgbClr val="000000"/>
                          </a:solidFill>
                          <a:effectLst/>
                          <a:latin typeface="Calibri"/>
                          <a:ea typeface="Calibri"/>
                          <a:cs typeface="Arial"/>
                        </a:rPr>
                        <a:t>Études et recherches confédérale (Académie Confédérale des Études et Recherches)</a:t>
                      </a:r>
                      <a:endParaRPr lang="fr-FR" sz="1200" dirty="0">
                        <a:solidFill>
                          <a:srgbClr val="000000"/>
                        </a:solidFill>
                        <a:effectLst/>
                        <a:latin typeface="Calibri"/>
                        <a:ea typeface="Calibri"/>
                        <a:cs typeface="Arial"/>
                      </a:endParaRPr>
                    </a:p>
                    <a:p>
                      <a:pPr>
                        <a:lnSpc>
                          <a:spcPct val="115000"/>
                        </a:lnSpc>
                        <a:spcAft>
                          <a:spcPts val="0"/>
                        </a:spcAft>
                      </a:pPr>
                      <a:r>
                        <a:rPr lang="fr-FR" sz="1200" b="1" dirty="0">
                          <a:solidFill>
                            <a:srgbClr val="000000"/>
                          </a:solidFill>
                          <a:effectLst/>
                          <a:latin typeface="Calibri"/>
                          <a:ea typeface="Calibri"/>
                          <a:cs typeface="Arial"/>
                        </a:rPr>
                        <a:t> </a:t>
                      </a:r>
                      <a:endParaRPr lang="fr-FR" sz="1200" dirty="0">
                        <a:solidFill>
                          <a:srgbClr val="000000"/>
                        </a:solidFill>
                        <a:effectLst/>
                        <a:latin typeface="Calibri"/>
                        <a:ea typeface="Calibri"/>
                        <a:cs typeface="Arial"/>
                      </a:endParaRPr>
                    </a:p>
                  </a:txBody>
                  <a:tcPr marL="55369" marR="55369" marT="0" marB="0">
                    <a:lnL>
                      <a:noFill/>
                    </a:lnL>
                    <a:lnR>
                      <a:noFill/>
                    </a:lnR>
                    <a:lnT>
                      <a:noFill/>
                    </a:lnT>
                    <a:lnB>
                      <a:noFill/>
                    </a:lnB>
                  </a:tcPr>
                </a:tc>
              </a:tr>
              <a:tr h="311294">
                <a:tc>
                  <a:txBody>
                    <a:bodyPr/>
                    <a:lstStyle/>
                    <a:p>
                      <a:pPr>
                        <a:lnSpc>
                          <a:spcPct val="115000"/>
                        </a:lnSpc>
                        <a:spcAft>
                          <a:spcPts val="0"/>
                        </a:spcAft>
                      </a:pPr>
                      <a:r>
                        <a:rPr lang="fr-FR" sz="1200" b="1" dirty="0">
                          <a:solidFill>
                            <a:srgbClr val="000000"/>
                          </a:solidFill>
                          <a:effectLst/>
                          <a:latin typeface="Calibri"/>
                          <a:ea typeface="Calibri"/>
                          <a:cs typeface="Arial"/>
                        </a:rPr>
                        <a:t>Représentativités confédérale</a:t>
                      </a:r>
                      <a:endParaRPr lang="fr-FR" sz="1200" dirty="0">
                        <a:solidFill>
                          <a:srgbClr val="000000"/>
                        </a:solidFill>
                        <a:effectLst/>
                        <a:latin typeface="Calibri"/>
                        <a:ea typeface="Calibri"/>
                        <a:cs typeface="Arial"/>
                      </a:endParaRPr>
                    </a:p>
                    <a:p>
                      <a:pPr>
                        <a:lnSpc>
                          <a:spcPct val="115000"/>
                        </a:lnSpc>
                        <a:spcAft>
                          <a:spcPts val="0"/>
                        </a:spcAft>
                      </a:pPr>
                      <a:r>
                        <a:rPr lang="fr-FR" sz="1200" b="1" dirty="0">
                          <a:solidFill>
                            <a:srgbClr val="000000"/>
                          </a:solidFill>
                          <a:effectLst/>
                          <a:latin typeface="Calibri"/>
                          <a:ea typeface="Calibri"/>
                          <a:cs typeface="Arial"/>
                        </a:rPr>
                        <a:t> </a:t>
                      </a:r>
                      <a:endParaRPr lang="fr-FR" sz="1200" dirty="0">
                        <a:solidFill>
                          <a:srgbClr val="000000"/>
                        </a:solidFill>
                        <a:effectLst/>
                        <a:latin typeface="Calibri"/>
                        <a:ea typeface="Calibri"/>
                        <a:cs typeface="Arial"/>
                      </a:endParaRPr>
                    </a:p>
                  </a:txBody>
                  <a:tcPr marL="55369" marR="55369" marT="0" marB="0">
                    <a:lnL>
                      <a:noFill/>
                    </a:lnL>
                    <a:lnR>
                      <a:noFill/>
                    </a:lnR>
                    <a:lnT>
                      <a:noFill/>
                    </a:lnT>
                    <a:lnB>
                      <a:noFill/>
                    </a:lnB>
                    <a:solidFill>
                      <a:srgbClr val="C0C0C0"/>
                    </a:solidFill>
                  </a:tcPr>
                </a:tc>
              </a:tr>
              <a:tr h="311294">
                <a:tc>
                  <a:txBody>
                    <a:bodyPr/>
                    <a:lstStyle/>
                    <a:p>
                      <a:pPr>
                        <a:lnSpc>
                          <a:spcPct val="115000"/>
                        </a:lnSpc>
                        <a:spcAft>
                          <a:spcPts val="0"/>
                        </a:spcAft>
                      </a:pPr>
                      <a:r>
                        <a:rPr lang="fr-FR" sz="1200" b="1" dirty="0">
                          <a:solidFill>
                            <a:srgbClr val="000000"/>
                          </a:solidFill>
                          <a:effectLst/>
                          <a:latin typeface="Calibri"/>
                          <a:ea typeface="Calibri"/>
                          <a:cs typeface="Arial"/>
                        </a:rPr>
                        <a:t>Égalité et la parité pour les femmes travailleuses </a:t>
                      </a:r>
                      <a:endParaRPr lang="fr-FR" sz="1200" dirty="0">
                        <a:solidFill>
                          <a:srgbClr val="000000"/>
                        </a:solidFill>
                        <a:effectLst/>
                        <a:latin typeface="Calibri"/>
                        <a:ea typeface="Calibri"/>
                        <a:cs typeface="Arial"/>
                      </a:endParaRPr>
                    </a:p>
                    <a:p>
                      <a:pPr>
                        <a:lnSpc>
                          <a:spcPct val="115000"/>
                        </a:lnSpc>
                        <a:spcAft>
                          <a:spcPts val="0"/>
                        </a:spcAft>
                      </a:pPr>
                      <a:r>
                        <a:rPr lang="fr-FR" sz="1200" b="1" dirty="0">
                          <a:solidFill>
                            <a:srgbClr val="000000"/>
                          </a:solidFill>
                          <a:effectLst/>
                          <a:latin typeface="Calibri"/>
                          <a:ea typeface="Calibri"/>
                          <a:cs typeface="Arial"/>
                        </a:rPr>
                        <a:t> </a:t>
                      </a:r>
                      <a:endParaRPr lang="fr-FR" sz="1200" dirty="0">
                        <a:solidFill>
                          <a:srgbClr val="000000"/>
                        </a:solidFill>
                        <a:effectLst/>
                        <a:latin typeface="Calibri"/>
                        <a:ea typeface="Calibri"/>
                        <a:cs typeface="Arial"/>
                      </a:endParaRPr>
                    </a:p>
                  </a:txBody>
                  <a:tcPr marL="55369" marR="55369" marT="0" marB="0">
                    <a:lnL>
                      <a:noFill/>
                    </a:lnL>
                    <a:lnR>
                      <a:noFill/>
                    </a:lnR>
                    <a:lnT>
                      <a:noFill/>
                    </a:lnT>
                    <a:lnB>
                      <a:noFill/>
                    </a:lnB>
                  </a:tcPr>
                </a:tc>
              </a:tr>
              <a:tr h="311294">
                <a:tc>
                  <a:txBody>
                    <a:bodyPr/>
                    <a:lstStyle/>
                    <a:p>
                      <a:pPr>
                        <a:lnSpc>
                          <a:spcPct val="115000"/>
                        </a:lnSpc>
                        <a:spcAft>
                          <a:spcPts val="0"/>
                        </a:spcAft>
                      </a:pPr>
                      <a:r>
                        <a:rPr lang="fr-FR" sz="1200" b="1">
                          <a:solidFill>
                            <a:srgbClr val="000000"/>
                          </a:solidFill>
                          <a:effectLst/>
                          <a:latin typeface="Calibri"/>
                          <a:ea typeface="Calibri"/>
                          <a:cs typeface="Arial"/>
                        </a:rPr>
                        <a:t>Jeunesses confédérales</a:t>
                      </a:r>
                      <a:endParaRPr lang="fr-FR" sz="1200">
                        <a:solidFill>
                          <a:srgbClr val="000000"/>
                        </a:solidFill>
                        <a:effectLst/>
                        <a:latin typeface="Calibri"/>
                        <a:ea typeface="Calibri"/>
                        <a:cs typeface="Arial"/>
                      </a:endParaRPr>
                    </a:p>
                    <a:p>
                      <a:pPr>
                        <a:lnSpc>
                          <a:spcPct val="115000"/>
                        </a:lnSpc>
                        <a:spcAft>
                          <a:spcPts val="0"/>
                        </a:spcAft>
                      </a:pPr>
                      <a:r>
                        <a:rPr lang="fr-FR" sz="1200" b="1">
                          <a:solidFill>
                            <a:srgbClr val="000000"/>
                          </a:solidFill>
                          <a:effectLst/>
                          <a:latin typeface="Calibri"/>
                          <a:ea typeface="Calibri"/>
                          <a:cs typeface="Arial"/>
                        </a:rPr>
                        <a:t> </a:t>
                      </a:r>
                      <a:endParaRPr lang="fr-FR" sz="1200">
                        <a:solidFill>
                          <a:srgbClr val="000000"/>
                        </a:solidFill>
                        <a:effectLst/>
                        <a:latin typeface="Calibri"/>
                        <a:ea typeface="Calibri"/>
                        <a:cs typeface="Arial"/>
                      </a:endParaRPr>
                    </a:p>
                  </a:txBody>
                  <a:tcPr marL="55369" marR="55369" marT="0" marB="0">
                    <a:lnL>
                      <a:noFill/>
                    </a:lnL>
                    <a:lnR>
                      <a:noFill/>
                    </a:lnR>
                    <a:lnT>
                      <a:noFill/>
                    </a:lnT>
                    <a:lnB>
                      <a:noFill/>
                    </a:lnB>
                    <a:solidFill>
                      <a:srgbClr val="C0C0C0"/>
                    </a:solidFill>
                  </a:tcPr>
                </a:tc>
              </a:tr>
              <a:tr h="311294">
                <a:tc>
                  <a:txBody>
                    <a:bodyPr/>
                    <a:lstStyle/>
                    <a:p>
                      <a:pPr>
                        <a:lnSpc>
                          <a:spcPct val="115000"/>
                        </a:lnSpc>
                        <a:spcAft>
                          <a:spcPts val="0"/>
                        </a:spcAft>
                      </a:pPr>
                      <a:r>
                        <a:rPr lang="fr-FR" sz="1200" b="1">
                          <a:solidFill>
                            <a:srgbClr val="000000"/>
                          </a:solidFill>
                          <a:effectLst/>
                          <a:latin typeface="Calibri"/>
                          <a:ea typeface="Calibri"/>
                          <a:cs typeface="Arial"/>
                        </a:rPr>
                        <a:t>Relations</a:t>
                      </a:r>
                      <a:r>
                        <a:rPr lang="fr-FR" sz="1200" b="1">
                          <a:solidFill>
                            <a:srgbClr val="000000"/>
                          </a:solidFill>
                          <a:effectLst/>
                          <a:latin typeface="Arial"/>
                          <a:ea typeface="Calibri"/>
                          <a:cs typeface="Arial"/>
                        </a:rPr>
                        <a:t> </a:t>
                      </a:r>
                      <a:r>
                        <a:rPr lang="fr-FR" sz="1200" b="1">
                          <a:solidFill>
                            <a:srgbClr val="000000"/>
                          </a:solidFill>
                          <a:effectLst/>
                          <a:latin typeface="Calibri"/>
                          <a:ea typeface="Calibri"/>
                          <a:cs typeface="Arial"/>
                        </a:rPr>
                        <a:t>et coopérations  Arabes et internationales</a:t>
                      </a:r>
                      <a:endParaRPr lang="fr-FR" sz="1200">
                        <a:solidFill>
                          <a:srgbClr val="000000"/>
                        </a:solidFill>
                        <a:effectLst/>
                        <a:latin typeface="Calibri"/>
                        <a:ea typeface="Calibri"/>
                        <a:cs typeface="Arial"/>
                      </a:endParaRPr>
                    </a:p>
                    <a:p>
                      <a:pPr>
                        <a:lnSpc>
                          <a:spcPct val="115000"/>
                        </a:lnSpc>
                        <a:spcAft>
                          <a:spcPts val="0"/>
                        </a:spcAft>
                      </a:pPr>
                      <a:r>
                        <a:rPr lang="fr-FR" sz="1200" b="1">
                          <a:solidFill>
                            <a:srgbClr val="000000"/>
                          </a:solidFill>
                          <a:effectLst/>
                          <a:latin typeface="Calibri"/>
                          <a:ea typeface="Calibri"/>
                          <a:cs typeface="Arial"/>
                        </a:rPr>
                        <a:t> </a:t>
                      </a:r>
                      <a:endParaRPr lang="fr-FR" sz="1200">
                        <a:solidFill>
                          <a:srgbClr val="000000"/>
                        </a:solidFill>
                        <a:effectLst/>
                        <a:latin typeface="Calibri"/>
                        <a:ea typeface="Calibri"/>
                        <a:cs typeface="Arial"/>
                      </a:endParaRPr>
                    </a:p>
                  </a:txBody>
                  <a:tcPr marL="55369" marR="55369" marT="0" marB="0">
                    <a:lnL>
                      <a:noFill/>
                    </a:lnL>
                    <a:lnR>
                      <a:noFill/>
                    </a:lnR>
                    <a:lnT>
                      <a:noFill/>
                    </a:lnT>
                    <a:lnB>
                      <a:noFill/>
                    </a:lnB>
                  </a:tcPr>
                </a:tc>
              </a:tr>
              <a:tr h="311294">
                <a:tc>
                  <a:txBody>
                    <a:bodyPr/>
                    <a:lstStyle/>
                    <a:p>
                      <a:pPr>
                        <a:lnSpc>
                          <a:spcPct val="115000"/>
                        </a:lnSpc>
                        <a:spcAft>
                          <a:spcPts val="0"/>
                        </a:spcAft>
                      </a:pPr>
                      <a:r>
                        <a:rPr lang="fr-FR" sz="1200" b="1">
                          <a:solidFill>
                            <a:srgbClr val="000000"/>
                          </a:solidFill>
                          <a:effectLst/>
                          <a:latin typeface="Calibri"/>
                          <a:ea typeface="Calibri"/>
                          <a:cs typeface="Arial"/>
                        </a:rPr>
                        <a:t>Gestion  confédérale administratives et financière </a:t>
                      </a:r>
                      <a:endParaRPr lang="fr-FR" sz="1200">
                        <a:solidFill>
                          <a:srgbClr val="000000"/>
                        </a:solidFill>
                        <a:effectLst/>
                        <a:latin typeface="Calibri"/>
                        <a:ea typeface="Calibri"/>
                        <a:cs typeface="Arial"/>
                      </a:endParaRPr>
                    </a:p>
                    <a:p>
                      <a:pPr>
                        <a:lnSpc>
                          <a:spcPct val="115000"/>
                        </a:lnSpc>
                        <a:spcAft>
                          <a:spcPts val="0"/>
                        </a:spcAft>
                      </a:pPr>
                      <a:r>
                        <a:rPr lang="fr-FR" sz="1200" b="1">
                          <a:solidFill>
                            <a:srgbClr val="000000"/>
                          </a:solidFill>
                          <a:effectLst/>
                          <a:latin typeface="Calibri"/>
                          <a:ea typeface="Calibri"/>
                          <a:cs typeface="Arial"/>
                        </a:rPr>
                        <a:t> </a:t>
                      </a:r>
                      <a:endParaRPr lang="fr-FR" sz="1200">
                        <a:solidFill>
                          <a:srgbClr val="000000"/>
                        </a:solidFill>
                        <a:effectLst/>
                        <a:latin typeface="Calibri"/>
                        <a:ea typeface="Calibri"/>
                        <a:cs typeface="Arial"/>
                      </a:endParaRPr>
                    </a:p>
                  </a:txBody>
                  <a:tcPr marL="55369" marR="55369" marT="0" marB="0">
                    <a:lnL>
                      <a:noFill/>
                    </a:lnL>
                    <a:lnR>
                      <a:noFill/>
                    </a:lnR>
                    <a:lnT>
                      <a:noFill/>
                    </a:lnT>
                    <a:lnB>
                      <a:noFill/>
                    </a:lnB>
                    <a:solidFill>
                      <a:srgbClr val="C0C0C0"/>
                    </a:solidFill>
                  </a:tcPr>
                </a:tc>
              </a:tr>
              <a:tr h="311294">
                <a:tc>
                  <a:txBody>
                    <a:bodyPr/>
                    <a:lstStyle/>
                    <a:p>
                      <a:pPr>
                        <a:lnSpc>
                          <a:spcPct val="115000"/>
                        </a:lnSpc>
                        <a:spcAft>
                          <a:spcPts val="0"/>
                        </a:spcAft>
                      </a:pPr>
                      <a:r>
                        <a:rPr lang="fr-FR" sz="1200" b="1" dirty="0">
                          <a:solidFill>
                            <a:srgbClr val="000000"/>
                          </a:solidFill>
                          <a:effectLst/>
                          <a:latin typeface="Calibri"/>
                          <a:ea typeface="Calibri"/>
                          <a:cs typeface="Arial"/>
                        </a:rPr>
                        <a:t>Services sociales et solidarité confédérale</a:t>
                      </a:r>
                      <a:endParaRPr lang="fr-FR" sz="1200" dirty="0">
                        <a:solidFill>
                          <a:srgbClr val="000000"/>
                        </a:solidFill>
                        <a:effectLst/>
                        <a:latin typeface="Calibri"/>
                        <a:ea typeface="Calibri"/>
                        <a:cs typeface="Arial"/>
                      </a:endParaRPr>
                    </a:p>
                    <a:p>
                      <a:pPr>
                        <a:lnSpc>
                          <a:spcPct val="115000"/>
                        </a:lnSpc>
                        <a:spcAft>
                          <a:spcPts val="0"/>
                        </a:spcAft>
                      </a:pPr>
                      <a:r>
                        <a:rPr lang="fr-FR" sz="1200" b="1" dirty="0">
                          <a:solidFill>
                            <a:srgbClr val="000000"/>
                          </a:solidFill>
                          <a:effectLst/>
                          <a:latin typeface="Calibri"/>
                          <a:ea typeface="Calibri"/>
                          <a:cs typeface="Arial"/>
                        </a:rPr>
                        <a:t> </a:t>
                      </a:r>
                      <a:endParaRPr lang="fr-FR" sz="1200" dirty="0">
                        <a:solidFill>
                          <a:srgbClr val="000000"/>
                        </a:solidFill>
                        <a:effectLst/>
                        <a:latin typeface="Calibri"/>
                        <a:ea typeface="Calibri"/>
                        <a:cs typeface="Arial"/>
                      </a:endParaRPr>
                    </a:p>
                  </a:txBody>
                  <a:tcPr marL="55369" marR="55369" marT="0" marB="0">
                    <a:lnL>
                      <a:noFill/>
                    </a:lnL>
                    <a:lnR>
                      <a:noFill/>
                    </a:lnR>
                    <a:lnT>
                      <a:noFill/>
                    </a:lnT>
                    <a:lnB w="12700" cap="flat" cmpd="sng" algn="ctr">
                      <a:solidFill>
                        <a:srgbClr val="000000"/>
                      </a:solidFill>
                      <a:prstDash val="solid"/>
                      <a:round/>
                      <a:headEnd type="none" w="med" len="med"/>
                      <a:tailEnd type="none" w="med" len="med"/>
                    </a:lnB>
                  </a:tcPr>
                </a:tc>
              </a:tr>
            </a:tbl>
          </a:graphicData>
        </a:graphic>
      </p:graphicFrame>
      <p:graphicFrame>
        <p:nvGraphicFramePr>
          <p:cNvPr id="8" name="Tableau 7"/>
          <p:cNvGraphicFramePr>
            <a:graphicFrameLocks noGrp="1"/>
          </p:cNvGraphicFramePr>
          <p:nvPr>
            <p:extLst>
              <p:ext uri="{D42A27DB-BD31-4B8C-83A1-F6EECF244321}">
                <p14:modId xmlns:p14="http://schemas.microsoft.com/office/powerpoint/2010/main" val="1765489439"/>
              </p:ext>
            </p:extLst>
          </p:nvPr>
        </p:nvGraphicFramePr>
        <p:xfrm>
          <a:off x="5791200" y="1371600"/>
          <a:ext cx="5410200" cy="4846320"/>
        </p:xfrm>
        <a:graphic>
          <a:graphicData uri="http://schemas.openxmlformats.org/drawingml/2006/table">
            <a:tbl>
              <a:tblPr firstRow="1" firstCol="1" bandRow="1"/>
              <a:tblGrid>
                <a:gridCol w="5410200"/>
              </a:tblGrid>
              <a:tr h="190235">
                <a:tc>
                  <a:txBody>
                    <a:bodyPr/>
                    <a:lstStyle/>
                    <a:p>
                      <a:pPr algn="r">
                        <a:lnSpc>
                          <a:spcPct val="115000"/>
                        </a:lnSpc>
                        <a:spcAft>
                          <a:spcPts val="0"/>
                        </a:spcAft>
                      </a:pPr>
                      <a:r>
                        <a:rPr lang="ar-MA" sz="2400" b="1" dirty="0">
                          <a:solidFill>
                            <a:srgbClr val="000000"/>
                          </a:solidFill>
                          <a:effectLst/>
                          <a:latin typeface="Calibri"/>
                          <a:ea typeface="Calibri"/>
                          <a:cs typeface="Sakkal Majalla"/>
                        </a:rPr>
                        <a:t>التنظيم الكونفدرالي </a:t>
                      </a:r>
                      <a:endParaRPr lang="fr-FR" sz="1800" dirty="0">
                        <a:solidFill>
                          <a:srgbClr val="000000"/>
                        </a:solidFill>
                        <a:effectLst/>
                        <a:latin typeface="Calibri"/>
                        <a:ea typeface="Calibri"/>
                        <a:cs typeface="Arial"/>
                      </a:endParaRPr>
                    </a:p>
                  </a:txBody>
                  <a:tcPr marL="62033" marR="62033"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90235">
                <a:tc>
                  <a:txBody>
                    <a:bodyPr/>
                    <a:lstStyle/>
                    <a:p>
                      <a:pPr algn="r">
                        <a:lnSpc>
                          <a:spcPct val="115000"/>
                        </a:lnSpc>
                        <a:spcAft>
                          <a:spcPts val="0"/>
                        </a:spcAft>
                      </a:pPr>
                      <a:r>
                        <a:rPr lang="ar-MA" sz="2400" b="1">
                          <a:solidFill>
                            <a:srgbClr val="000000"/>
                          </a:solidFill>
                          <a:effectLst/>
                          <a:latin typeface="Calibri"/>
                          <a:ea typeface="Calibri"/>
                          <a:cs typeface="Sakkal Majalla"/>
                        </a:rPr>
                        <a:t>التكوين الكونفدرالي </a:t>
                      </a:r>
                      <a:endParaRPr lang="fr-FR" sz="1800">
                        <a:solidFill>
                          <a:srgbClr val="000000"/>
                        </a:solidFill>
                        <a:effectLst/>
                        <a:latin typeface="Calibri"/>
                        <a:ea typeface="Calibri"/>
                        <a:cs typeface="Arial"/>
                      </a:endParaRPr>
                    </a:p>
                  </a:txBody>
                  <a:tcPr marL="62033" marR="62033" marT="0" marB="0">
                    <a:lnL>
                      <a:noFill/>
                    </a:lnL>
                    <a:lnR>
                      <a:noFill/>
                    </a:lnR>
                    <a:lnT w="12700" cap="flat" cmpd="sng" algn="ctr">
                      <a:solidFill>
                        <a:srgbClr val="000000"/>
                      </a:solidFill>
                      <a:prstDash val="solid"/>
                      <a:round/>
                      <a:headEnd type="none" w="med" len="med"/>
                      <a:tailEnd type="none" w="med" len="med"/>
                    </a:lnT>
                    <a:lnB>
                      <a:noFill/>
                    </a:lnB>
                    <a:solidFill>
                      <a:srgbClr val="C0C0C0"/>
                    </a:solidFill>
                  </a:tcPr>
                </a:tc>
              </a:tr>
              <a:tr h="275002">
                <a:tc>
                  <a:txBody>
                    <a:bodyPr/>
                    <a:lstStyle/>
                    <a:p>
                      <a:pPr algn="r">
                        <a:lnSpc>
                          <a:spcPct val="115000"/>
                        </a:lnSpc>
                        <a:spcAft>
                          <a:spcPts val="0"/>
                        </a:spcAft>
                      </a:pPr>
                      <a:r>
                        <a:rPr lang="ar-MA" sz="2400" b="1" dirty="0">
                          <a:solidFill>
                            <a:srgbClr val="000000"/>
                          </a:solidFill>
                          <a:effectLst/>
                          <a:latin typeface="Calibri"/>
                          <a:ea typeface="Calibri"/>
                          <a:cs typeface="Sakkal Majalla"/>
                        </a:rPr>
                        <a:t>المفاوضة والاتفاقيات الجماعية وتدبير النزاعات الاجتماعية </a:t>
                      </a:r>
                      <a:endParaRPr lang="fr-FR" sz="1800" dirty="0">
                        <a:solidFill>
                          <a:srgbClr val="000000"/>
                        </a:solidFill>
                        <a:effectLst/>
                        <a:latin typeface="Calibri"/>
                        <a:ea typeface="Calibri"/>
                        <a:cs typeface="Arial"/>
                      </a:endParaRPr>
                    </a:p>
                  </a:txBody>
                  <a:tcPr marL="62033" marR="62033" marT="0" marB="0">
                    <a:lnL>
                      <a:noFill/>
                    </a:lnL>
                    <a:lnR>
                      <a:noFill/>
                    </a:lnR>
                    <a:lnT>
                      <a:noFill/>
                    </a:lnT>
                    <a:lnB>
                      <a:noFill/>
                    </a:lnB>
                  </a:tcPr>
                </a:tc>
              </a:tr>
              <a:tr h="190235">
                <a:tc>
                  <a:txBody>
                    <a:bodyPr/>
                    <a:lstStyle/>
                    <a:p>
                      <a:pPr algn="r">
                        <a:lnSpc>
                          <a:spcPct val="115000"/>
                        </a:lnSpc>
                        <a:spcAft>
                          <a:spcPts val="0"/>
                        </a:spcAft>
                      </a:pPr>
                      <a:r>
                        <a:rPr lang="ar-MA" sz="2400" b="1">
                          <a:solidFill>
                            <a:srgbClr val="000000"/>
                          </a:solidFill>
                          <a:effectLst/>
                          <a:latin typeface="Calibri"/>
                          <a:ea typeface="Calibri"/>
                          <a:cs typeface="Sakkal Majalla"/>
                        </a:rPr>
                        <a:t>الإعلام والتواصل الكونفدرالي </a:t>
                      </a:r>
                      <a:endParaRPr lang="fr-FR" sz="1800">
                        <a:solidFill>
                          <a:srgbClr val="000000"/>
                        </a:solidFill>
                        <a:effectLst/>
                        <a:latin typeface="Calibri"/>
                        <a:ea typeface="Calibri"/>
                        <a:cs typeface="Arial"/>
                      </a:endParaRPr>
                    </a:p>
                  </a:txBody>
                  <a:tcPr marL="62033" marR="62033" marT="0" marB="0">
                    <a:lnL>
                      <a:noFill/>
                    </a:lnL>
                    <a:lnR>
                      <a:noFill/>
                    </a:lnR>
                    <a:lnT>
                      <a:noFill/>
                    </a:lnT>
                    <a:lnB>
                      <a:noFill/>
                    </a:lnB>
                    <a:solidFill>
                      <a:srgbClr val="C0C0C0"/>
                    </a:solidFill>
                  </a:tcPr>
                </a:tc>
              </a:tr>
              <a:tr h="603504">
                <a:tc>
                  <a:txBody>
                    <a:bodyPr/>
                    <a:lstStyle/>
                    <a:p>
                      <a:pPr algn="r">
                        <a:lnSpc>
                          <a:spcPct val="115000"/>
                        </a:lnSpc>
                        <a:spcAft>
                          <a:spcPts val="0"/>
                        </a:spcAft>
                      </a:pPr>
                      <a:r>
                        <a:rPr lang="ar-MA" sz="2400" b="1" dirty="0">
                          <a:solidFill>
                            <a:srgbClr val="000000"/>
                          </a:solidFill>
                          <a:effectLst/>
                          <a:latin typeface="Calibri"/>
                          <a:ea typeface="Calibri"/>
                          <a:cs typeface="Sakkal Majalla"/>
                        </a:rPr>
                        <a:t>الدراسات و الأبحاث الكونفدرالية </a:t>
                      </a:r>
                      <a:r>
                        <a:rPr lang="ar-MA" sz="1200" b="1" dirty="0">
                          <a:solidFill>
                            <a:srgbClr val="000000"/>
                          </a:solidFill>
                          <a:effectLst/>
                          <a:latin typeface="Calibri"/>
                          <a:ea typeface="Calibri"/>
                          <a:cs typeface="Sakkal Majalla"/>
                        </a:rPr>
                        <a:t>(</a:t>
                      </a:r>
                      <a:r>
                        <a:rPr lang="ar-MA" sz="1200" b="1" dirty="0" err="1">
                          <a:solidFill>
                            <a:srgbClr val="000000"/>
                          </a:solidFill>
                          <a:effectLst/>
                          <a:latin typeface="Calibri"/>
                          <a:ea typeface="Calibri"/>
                          <a:cs typeface="Sakkal Majalla"/>
                        </a:rPr>
                        <a:t>الاكاديمية</a:t>
                      </a:r>
                      <a:r>
                        <a:rPr lang="ar-MA" sz="1200" b="1" dirty="0">
                          <a:solidFill>
                            <a:srgbClr val="000000"/>
                          </a:solidFill>
                          <a:effectLst/>
                          <a:latin typeface="Calibri"/>
                          <a:ea typeface="Calibri"/>
                          <a:cs typeface="Sakkal Majalla"/>
                        </a:rPr>
                        <a:t> الكونفدرالية للدراسات </a:t>
                      </a:r>
                      <a:r>
                        <a:rPr lang="ar-MA" sz="1200" b="1" dirty="0" err="1">
                          <a:solidFill>
                            <a:srgbClr val="000000"/>
                          </a:solidFill>
                          <a:effectLst/>
                          <a:latin typeface="Calibri"/>
                          <a:ea typeface="Calibri"/>
                          <a:cs typeface="Sakkal Majalla"/>
                        </a:rPr>
                        <a:t>والابحاث</a:t>
                      </a:r>
                      <a:r>
                        <a:rPr lang="ar-MA" sz="2400" b="1" dirty="0">
                          <a:solidFill>
                            <a:srgbClr val="000000"/>
                          </a:solidFill>
                          <a:effectLst/>
                          <a:latin typeface="Calibri"/>
                          <a:ea typeface="Calibri"/>
                          <a:cs typeface="Sakkal Majalla"/>
                        </a:rPr>
                        <a:t>)</a:t>
                      </a:r>
                      <a:endParaRPr lang="fr-FR" sz="1800" dirty="0">
                        <a:solidFill>
                          <a:srgbClr val="000000"/>
                        </a:solidFill>
                        <a:effectLst/>
                        <a:latin typeface="Calibri"/>
                        <a:ea typeface="Calibri"/>
                        <a:cs typeface="Arial"/>
                      </a:endParaRPr>
                    </a:p>
                  </a:txBody>
                  <a:tcPr marL="62033" marR="62033" marT="0" marB="0">
                    <a:lnL>
                      <a:noFill/>
                    </a:lnL>
                    <a:lnR>
                      <a:noFill/>
                    </a:lnR>
                    <a:lnT>
                      <a:noFill/>
                    </a:lnT>
                    <a:lnB>
                      <a:noFill/>
                    </a:lnB>
                  </a:tcPr>
                </a:tc>
              </a:tr>
              <a:tr h="457200">
                <a:tc>
                  <a:txBody>
                    <a:bodyPr/>
                    <a:lstStyle/>
                    <a:p>
                      <a:pPr algn="r">
                        <a:lnSpc>
                          <a:spcPct val="115000"/>
                        </a:lnSpc>
                        <a:spcAft>
                          <a:spcPts val="0"/>
                        </a:spcAft>
                      </a:pPr>
                      <a:r>
                        <a:rPr lang="ar-MA" sz="2400" b="1" dirty="0">
                          <a:solidFill>
                            <a:srgbClr val="000000"/>
                          </a:solidFill>
                          <a:effectLst/>
                          <a:latin typeface="Calibri"/>
                          <a:ea typeface="Calibri"/>
                          <a:cs typeface="Sakkal Majalla"/>
                        </a:rPr>
                        <a:t>التمثيلية الكونفدرالية </a:t>
                      </a:r>
                      <a:endParaRPr lang="fr-FR" sz="1800" dirty="0">
                        <a:solidFill>
                          <a:srgbClr val="000000"/>
                        </a:solidFill>
                        <a:effectLst/>
                        <a:latin typeface="Calibri"/>
                        <a:ea typeface="Calibri"/>
                        <a:cs typeface="Arial"/>
                      </a:endParaRPr>
                    </a:p>
                  </a:txBody>
                  <a:tcPr marL="62033" marR="62033" marT="0" marB="0">
                    <a:lnL>
                      <a:noFill/>
                    </a:lnL>
                    <a:lnR>
                      <a:noFill/>
                    </a:lnR>
                    <a:lnT>
                      <a:noFill/>
                    </a:lnT>
                    <a:lnB>
                      <a:noFill/>
                    </a:lnB>
                    <a:solidFill>
                      <a:srgbClr val="C0C0C0"/>
                    </a:solidFill>
                  </a:tcPr>
                </a:tc>
              </a:tr>
              <a:tr h="380471">
                <a:tc>
                  <a:txBody>
                    <a:bodyPr/>
                    <a:lstStyle/>
                    <a:p>
                      <a:pPr algn="r">
                        <a:lnSpc>
                          <a:spcPct val="115000"/>
                        </a:lnSpc>
                        <a:spcAft>
                          <a:spcPts val="0"/>
                        </a:spcAft>
                      </a:pPr>
                      <a:r>
                        <a:rPr lang="ar-MA" sz="2400" b="1">
                          <a:solidFill>
                            <a:srgbClr val="000000"/>
                          </a:solidFill>
                          <a:effectLst/>
                          <a:latin typeface="Calibri"/>
                          <a:ea typeface="Calibri"/>
                          <a:cs typeface="Sakkal Majalla"/>
                        </a:rPr>
                        <a:t>المساوات والمناصفة للمراة العاملة </a:t>
                      </a:r>
                      <a:endParaRPr lang="fr-FR" sz="1800">
                        <a:solidFill>
                          <a:srgbClr val="000000"/>
                        </a:solidFill>
                        <a:effectLst/>
                        <a:latin typeface="Calibri"/>
                        <a:ea typeface="Calibri"/>
                        <a:cs typeface="Arial"/>
                      </a:endParaRPr>
                    </a:p>
                  </a:txBody>
                  <a:tcPr marL="62033" marR="62033" marT="0" marB="0">
                    <a:lnL>
                      <a:noFill/>
                    </a:lnL>
                    <a:lnR>
                      <a:noFill/>
                    </a:lnR>
                    <a:lnT>
                      <a:noFill/>
                    </a:lnT>
                    <a:lnB>
                      <a:noFill/>
                    </a:lnB>
                  </a:tcPr>
                </a:tc>
              </a:tr>
              <a:tr h="190235">
                <a:tc>
                  <a:txBody>
                    <a:bodyPr/>
                    <a:lstStyle/>
                    <a:p>
                      <a:pPr algn="r">
                        <a:lnSpc>
                          <a:spcPct val="115000"/>
                        </a:lnSpc>
                        <a:spcAft>
                          <a:spcPts val="0"/>
                        </a:spcAft>
                      </a:pPr>
                      <a:r>
                        <a:rPr lang="ar-MA" sz="2400" b="1">
                          <a:solidFill>
                            <a:srgbClr val="000000"/>
                          </a:solidFill>
                          <a:effectLst/>
                          <a:latin typeface="Calibri"/>
                          <a:ea typeface="Calibri"/>
                          <a:cs typeface="Sakkal Majalla"/>
                        </a:rPr>
                        <a:t>الشباب (ت) الكونفدرالي </a:t>
                      </a:r>
                      <a:endParaRPr lang="fr-FR" sz="1800">
                        <a:solidFill>
                          <a:srgbClr val="000000"/>
                        </a:solidFill>
                        <a:effectLst/>
                        <a:latin typeface="Calibri"/>
                        <a:ea typeface="Calibri"/>
                        <a:cs typeface="Arial"/>
                      </a:endParaRPr>
                    </a:p>
                  </a:txBody>
                  <a:tcPr marL="62033" marR="62033" marT="0" marB="0">
                    <a:lnL>
                      <a:noFill/>
                    </a:lnL>
                    <a:lnR>
                      <a:noFill/>
                    </a:lnR>
                    <a:lnT>
                      <a:noFill/>
                    </a:lnT>
                    <a:lnB>
                      <a:noFill/>
                    </a:lnB>
                    <a:solidFill>
                      <a:srgbClr val="C0C0C0"/>
                    </a:solidFill>
                  </a:tcPr>
                </a:tc>
              </a:tr>
              <a:tr h="377952">
                <a:tc>
                  <a:txBody>
                    <a:bodyPr/>
                    <a:lstStyle/>
                    <a:p>
                      <a:pPr algn="r">
                        <a:lnSpc>
                          <a:spcPct val="115000"/>
                        </a:lnSpc>
                        <a:spcAft>
                          <a:spcPts val="0"/>
                        </a:spcAft>
                      </a:pPr>
                      <a:r>
                        <a:rPr lang="ar-MA" sz="2400" b="1" dirty="0">
                          <a:solidFill>
                            <a:srgbClr val="000000"/>
                          </a:solidFill>
                          <a:effectLst/>
                          <a:latin typeface="Calibri"/>
                          <a:ea typeface="Calibri"/>
                          <a:cs typeface="Sakkal Majalla"/>
                        </a:rPr>
                        <a:t>العلاقات والتعاون  العربي والدولي </a:t>
                      </a:r>
                      <a:endParaRPr lang="fr-FR" sz="1800" dirty="0">
                        <a:solidFill>
                          <a:srgbClr val="000000"/>
                        </a:solidFill>
                        <a:effectLst/>
                        <a:latin typeface="Calibri"/>
                        <a:ea typeface="Calibri"/>
                        <a:cs typeface="Arial"/>
                      </a:endParaRPr>
                    </a:p>
                  </a:txBody>
                  <a:tcPr marL="62033" marR="62033" marT="0" marB="0">
                    <a:lnL>
                      <a:noFill/>
                    </a:lnL>
                    <a:lnR>
                      <a:noFill/>
                    </a:lnR>
                    <a:lnT>
                      <a:noFill/>
                    </a:lnT>
                    <a:lnB>
                      <a:noFill/>
                    </a:lnB>
                  </a:tcPr>
                </a:tc>
              </a:tr>
              <a:tr h="380471">
                <a:tc>
                  <a:txBody>
                    <a:bodyPr/>
                    <a:lstStyle/>
                    <a:p>
                      <a:pPr algn="r">
                        <a:lnSpc>
                          <a:spcPct val="115000"/>
                        </a:lnSpc>
                        <a:spcAft>
                          <a:spcPts val="0"/>
                        </a:spcAft>
                      </a:pPr>
                      <a:r>
                        <a:rPr lang="ar-MA" sz="2400" b="1">
                          <a:solidFill>
                            <a:srgbClr val="000000"/>
                          </a:solidFill>
                          <a:effectLst/>
                          <a:latin typeface="Calibri"/>
                          <a:ea typeface="Calibri"/>
                          <a:cs typeface="Sakkal Majalla"/>
                        </a:rPr>
                        <a:t>التدبير الاداري والمالي الكونفدرالي </a:t>
                      </a:r>
                      <a:endParaRPr lang="fr-FR" sz="1800">
                        <a:solidFill>
                          <a:srgbClr val="000000"/>
                        </a:solidFill>
                        <a:effectLst/>
                        <a:latin typeface="Calibri"/>
                        <a:ea typeface="Calibri"/>
                        <a:cs typeface="Arial"/>
                      </a:endParaRPr>
                    </a:p>
                  </a:txBody>
                  <a:tcPr marL="62033" marR="62033" marT="0" marB="0">
                    <a:lnL>
                      <a:noFill/>
                    </a:lnL>
                    <a:lnR>
                      <a:noFill/>
                    </a:lnR>
                    <a:lnT>
                      <a:noFill/>
                    </a:lnT>
                    <a:lnB>
                      <a:noFill/>
                    </a:lnB>
                    <a:solidFill>
                      <a:srgbClr val="C0C0C0"/>
                    </a:solidFill>
                  </a:tcPr>
                </a:tc>
              </a:tr>
              <a:tr h="380471">
                <a:tc>
                  <a:txBody>
                    <a:bodyPr/>
                    <a:lstStyle/>
                    <a:p>
                      <a:pPr algn="r">
                        <a:lnSpc>
                          <a:spcPct val="115000"/>
                        </a:lnSpc>
                        <a:spcAft>
                          <a:spcPts val="0"/>
                        </a:spcAft>
                      </a:pPr>
                      <a:r>
                        <a:rPr lang="ar-MA" sz="2400" b="1" dirty="0">
                          <a:solidFill>
                            <a:srgbClr val="000000"/>
                          </a:solidFill>
                          <a:effectLst/>
                          <a:latin typeface="Calibri"/>
                          <a:ea typeface="Calibri"/>
                          <a:cs typeface="Sakkal Majalla"/>
                        </a:rPr>
                        <a:t>الخدمات الاجتماعية والتضامن الكونفدرالي </a:t>
                      </a:r>
                      <a:endParaRPr lang="fr-FR" sz="1800" dirty="0">
                        <a:solidFill>
                          <a:srgbClr val="000000"/>
                        </a:solidFill>
                        <a:effectLst/>
                        <a:latin typeface="Calibri"/>
                        <a:ea typeface="Calibri"/>
                        <a:cs typeface="Arial"/>
                      </a:endParaRPr>
                    </a:p>
                  </a:txBody>
                  <a:tcPr marL="62033" marR="62033" marT="0" marB="0">
                    <a:lnL>
                      <a:noFill/>
                    </a:lnL>
                    <a:lnR>
                      <a:noFill/>
                    </a:lnR>
                    <a:lnT>
                      <a:noFill/>
                    </a:lnT>
                    <a:lnB w="12700" cap="flat" cmpd="sng" algn="ctr">
                      <a:solidFill>
                        <a:srgbClr val="000000"/>
                      </a:solidFill>
                      <a:prstDash val="solid"/>
                      <a:round/>
                      <a:headEnd type="none" w="med" len="med"/>
                      <a:tailEnd type="none" w="med" len="med"/>
                    </a:lnB>
                  </a:tcPr>
                </a:tc>
              </a:tr>
            </a:tbl>
          </a:graphicData>
        </a:graphic>
      </p:graphicFrame>
      <p:sp>
        <p:nvSpPr>
          <p:cNvPr id="6" name="Rectangle à coins arrondis 5"/>
          <p:cNvSpPr/>
          <p:nvPr/>
        </p:nvSpPr>
        <p:spPr>
          <a:xfrm>
            <a:off x="3124200" y="228600"/>
            <a:ext cx="5410200" cy="867728"/>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ar-MA" sz="2400" b="1" dirty="0" smtClean="0"/>
              <a:t>6 . 12 مرتكز استراتيجي لتصميم وتخطيط</a:t>
            </a:r>
          </a:p>
          <a:p>
            <a:pPr algn="ctr" rtl="1"/>
            <a:r>
              <a:rPr lang="ar-MA" sz="2400" b="1" dirty="0" smtClean="0"/>
              <a:t>  برامج العمل الكونفدرالي – الاوراش الكونفدرالية </a:t>
            </a:r>
            <a:endParaRPr lang="fr-FR" sz="2400" b="1" dirty="0"/>
          </a:p>
        </p:txBody>
      </p:sp>
    </p:spTree>
    <p:extLst>
      <p:ext uri="{BB962C8B-B14F-4D97-AF65-F5344CB8AC3E}">
        <p14:creationId xmlns:p14="http://schemas.microsoft.com/office/powerpoint/2010/main" val="6848930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580">
                                          <p:stCondLst>
                                            <p:cond delay="0"/>
                                          </p:stCondLst>
                                        </p:cTn>
                                        <p:tgtEl>
                                          <p:spTgt spid="8"/>
                                        </p:tgtEl>
                                      </p:cBhvr>
                                    </p:animEffect>
                                    <p:anim calcmode="lin" valueType="num">
                                      <p:cBhvr>
                                        <p:cTn id="8" dur="1822" tmFilter="0,0; 0.14,0.36; 0.43,0.73; 0.71,0.91; 1.0,1.0">
                                          <p:stCondLst>
                                            <p:cond delay="0"/>
                                          </p:stCondLst>
                                        </p:cTn>
                                        <p:tgtEl>
                                          <p:spTgt spid="8"/>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8"/>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8"/>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8"/>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8"/>
                                        </p:tgtEl>
                                        <p:attrNameLst>
                                          <p:attrName>ppt_y</p:attrName>
                                        </p:attrNameLst>
                                      </p:cBhvr>
                                      <p:tavLst>
                                        <p:tav tm="0" fmla="#ppt_y-sin(pi*$)/81">
                                          <p:val>
                                            <p:fltVal val="0"/>
                                          </p:val>
                                        </p:tav>
                                        <p:tav tm="100000">
                                          <p:val>
                                            <p:fltVal val="1"/>
                                          </p:val>
                                        </p:tav>
                                      </p:tavLst>
                                    </p:anim>
                                    <p:animScale>
                                      <p:cBhvr>
                                        <p:cTn id="13" dur="26">
                                          <p:stCondLst>
                                            <p:cond delay="650"/>
                                          </p:stCondLst>
                                        </p:cTn>
                                        <p:tgtEl>
                                          <p:spTgt spid="8"/>
                                        </p:tgtEl>
                                      </p:cBhvr>
                                      <p:to x="100000" y="60000"/>
                                    </p:animScale>
                                    <p:animScale>
                                      <p:cBhvr>
                                        <p:cTn id="14" dur="166" decel="50000">
                                          <p:stCondLst>
                                            <p:cond delay="676"/>
                                          </p:stCondLst>
                                        </p:cTn>
                                        <p:tgtEl>
                                          <p:spTgt spid="8"/>
                                        </p:tgtEl>
                                      </p:cBhvr>
                                      <p:to x="100000" y="100000"/>
                                    </p:animScale>
                                    <p:animScale>
                                      <p:cBhvr>
                                        <p:cTn id="15" dur="26">
                                          <p:stCondLst>
                                            <p:cond delay="1312"/>
                                          </p:stCondLst>
                                        </p:cTn>
                                        <p:tgtEl>
                                          <p:spTgt spid="8"/>
                                        </p:tgtEl>
                                      </p:cBhvr>
                                      <p:to x="100000" y="80000"/>
                                    </p:animScale>
                                    <p:animScale>
                                      <p:cBhvr>
                                        <p:cTn id="16" dur="166" decel="50000">
                                          <p:stCondLst>
                                            <p:cond delay="1338"/>
                                          </p:stCondLst>
                                        </p:cTn>
                                        <p:tgtEl>
                                          <p:spTgt spid="8"/>
                                        </p:tgtEl>
                                      </p:cBhvr>
                                      <p:to x="100000" y="100000"/>
                                    </p:animScale>
                                    <p:animScale>
                                      <p:cBhvr>
                                        <p:cTn id="17" dur="26">
                                          <p:stCondLst>
                                            <p:cond delay="1642"/>
                                          </p:stCondLst>
                                        </p:cTn>
                                        <p:tgtEl>
                                          <p:spTgt spid="8"/>
                                        </p:tgtEl>
                                      </p:cBhvr>
                                      <p:to x="100000" y="90000"/>
                                    </p:animScale>
                                    <p:animScale>
                                      <p:cBhvr>
                                        <p:cTn id="18" dur="166" decel="50000">
                                          <p:stCondLst>
                                            <p:cond delay="1668"/>
                                          </p:stCondLst>
                                        </p:cTn>
                                        <p:tgtEl>
                                          <p:spTgt spid="8"/>
                                        </p:tgtEl>
                                      </p:cBhvr>
                                      <p:to x="100000" y="100000"/>
                                    </p:animScale>
                                    <p:animScale>
                                      <p:cBhvr>
                                        <p:cTn id="19" dur="26">
                                          <p:stCondLst>
                                            <p:cond delay="1808"/>
                                          </p:stCondLst>
                                        </p:cTn>
                                        <p:tgtEl>
                                          <p:spTgt spid="8"/>
                                        </p:tgtEl>
                                      </p:cBhvr>
                                      <p:to x="100000" y="95000"/>
                                    </p:animScale>
                                    <p:animScale>
                                      <p:cBhvr>
                                        <p:cTn id="20" dur="166" decel="50000">
                                          <p:stCondLst>
                                            <p:cond delay="1834"/>
                                          </p:stCondLst>
                                        </p:cTn>
                                        <p:tgtEl>
                                          <p:spTgt spid="8"/>
                                        </p:tgtEl>
                                      </p:cBhvr>
                                      <p:to x="100000" y="100000"/>
                                    </p:animScale>
                                  </p:childTnLst>
                                </p:cTn>
                              </p:par>
                              <p:par>
                                <p:cTn id="21" presetID="26" presetClass="entr" presetSubtype="0" fill="hold" nodeType="withEffect">
                                  <p:stCondLst>
                                    <p:cond delay="0"/>
                                  </p:stCondLst>
                                  <p:childTnLst>
                                    <p:set>
                                      <p:cBhvr>
                                        <p:cTn id="22" dur="1" fill="hold">
                                          <p:stCondLst>
                                            <p:cond delay="0"/>
                                          </p:stCondLst>
                                        </p:cTn>
                                        <p:tgtEl>
                                          <p:spTgt spid="4"/>
                                        </p:tgtEl>
                                        <p:attrNameLst>
                                          <p:attrName>style.visibility</p:attrName>
                                        </p:attrNameLst>
                                      </p:cBhvr>
                                      <p:to>
                                        <p:strVal val="visible"/>
                                      </p:to>
                                    </p:set>
                                    <p:animEffect transition="in" filter="wipe(down)">
                                      <p:cBhvr>
                                        <p:cTn id="23" dur="580">
                                          <p:stCondLst>
                                            <p:cond delay="0"/>
                                          </p:stCondLst>
                                        </p:cTn>
                                        <p:tgtEl>
                                          <p:spTgt spid="4"/>
                                        </p:tgtEl>
                                      </p:cBhvr>
                                    </p:animEffect>
                                    <p:anim calcmode="lin" valueType="num">
                                      <p:cBhvr>
                                        <p:cTn id="24"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25"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26"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27"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28"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29" dur="26">
                                          <p:stCondLst>
                                            <p:cond delay="650"/>
                                          </p:stCondLst>
                                        </p:cTn>
                                        <p:tgtEl>
                                          <p:spTgt spid="4"/>
                                        </p:tgtEl>
                                      </p:cBhvr>
                                      <p:to x="100000" y="60000"/>
                                    </p:animScale>
                                    <p:animScale>
                                      <p:cBhvr>
                                        <p:cTn id="30" dur="166" decel="50000">
                                          <p:stCondLst>
                                            <p:cond delay="676"/>
                                          </p:stCondLst>
                                        </p:cTn>
                                        <p:tgtEl>
                                          <p:spTgt spid="4"/>
                                        </p:tgtEl>
                                      </p:cBhvr>
                                      <p:to x="100000" y="100000"/>
                                    </p:animScale>
                                    <p:animScale>
                                      <p:cBhvr>
                                        <p:cTn id="31" dur="26">
                                          <p:stCondLst>
                                            <p:cond delay="1312"/>
                                          </p:stCondLst>
                                        </p:cTn>
                                        <p:tgtEl>
                                          <p:spTgt spid="4"/>
                                        </p:tgtEl>
                                      </p:cBhvr>
                                      <p:to x="100000" y="80000"/>
                                    </p:animScale>
                                    <p:animScale>
                                      <p:cBhvr>
                                        <p:cTn id="32" dur="166" decel="50000">
                                          <p:stCondLst>
                                            <p:cond delay="1338"/>
                                          </p:stCondLst>
                                        </p:cTn>
                                        <p:tgtEl>
                                          <p:spTgt spid="4"/>
                                        </p:tgtEl>
                                      </p:cBhvr>
                                      <p:to x="100000" y="100000"/>
                                    </p:animScale>
                                    <p:animScale>
                                      <p:cBhvr>
                                        <p:cTn id="33" dur="26">
                                          <p:stCondLst>
                                            <p:cond delay="1642"/>
                                          </p:stCondLst>
                                        </p:cTn>
                                        <p:tgtEl>
                                          <p:spTgt spid="4"/>
                                        </p:tgtEl>
                                      </p:cBhvr>
                                      <p:to x="100000" y="90000"/>
                                    </p:animScale>
                                    <p:animScale>
                                      <p:cBhvr>
                                        <p:cTn id="34" dur="166" decel="50000">
                                          <p:stCondLst>
                                            <p:cond delay="1668"/>
                                          </p:stCondLst>
                                        </p:cTn>
                                        <p:tgtEl>
                                          <p:spTgt spid="4"/>
                                        </p:tgtEl>
                                      </p:cBhvr>
                                      <p:to x="100000" y="100000"/>
                                    </p:animScale>
                                    <p:animScale>
                                      <p:cBhvr>
                                        <p:cTn id="35" dur="26">
                                          <p:stCondLst>
                                            <p:cond delay="1808"/>
                                          </p:stCondLst>
                                        </p:cTn>
                                        <p:tgtEl>
                                          <p:spTgt spid="4"/>
                                        </p:tgtEl>
                                      </p:cBhvr>
                                      <p:to x="100000" y="95000"/>
                                    </p:animScale>
                                    <p:animScale>
                                      <p:cBhvr>
                                        <p:cTn id="36" dur="166" decel="50000">
                                          <p:stCondLst>
                                            <p:cond delay="1834"/>
                                          </p:stCondLst>
                                        </p:cTn>
                                        <p:tgtEl>
                                          <p:spTgt spid="4"/>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447800" y="304800"/>
            <a:ext cx="10058400" cy="1815882"/>
          </a:xfrm>
          <a:prstGeom prst="rect">
            <a:avLst/>
          </a:prstGeom>
          <a:solidFill>
            <a:schemeClr val="accent4">
              <a:lumMod val="60000"/>
              <a:lumOff val="40000"/>
            </a:schemeClr>
          </a:solidFill>
        </p:spPr>
        <p:txBody>
          <a:bodyPr wrap="square">
            <a:spAutoFit/>
          </a:bodyPr>
          <a:lstStyle/>
          <a:p>
            <a:pPr algn="r"/>
            <a:r>
              <a:rPr lang="ar-MA" sz="8000" b="1" dirty="0" smtClean="0">
                <a:solidFill>
                  <a:srgbClr val="FF0000"/>
                </a:solidFill>
                <a:latin typeface="Arabic Typesetting" panose="03020402040406030203" pitchFamily="66" charset="-78"/>
                <a:cs typeface="Arabic Typesetting" panose="03020402040406030203" pitchFamily="66" charset="-78"/>
              </a:rPr>
              <a:t>1</a:t>
            </a:r>
            <a:r>
              <a:rPr lang="ar-MA" sz="3200" b="1" dirty="0" smtClean="0">
                <a:solidFill>
                  <a:srgbClr val="FF0000"/>
                </a:solidFill>
                <a:latin typeface="Arabic Typesetting" panose="03020402040406030203" pitchFamily="66" charset="-78"/>
                <a:cs typeface="Arabic Typesetting" panose="03020402040406030203" pitchFamily="66" charset="-78"/>
              </a:rPr>
              <a:t> . قراءة الوضع </a:t>
            </a:r>
            <a:r>
              <a:rPr lang="ar-MA" sz="3200" b="1" dirty="0" err="1" smtClean="0">
                <a:solidFill>
                  <a:srgbClr val="FF0000"/>
                </a:solidFill>
                <a:latin typeface="Arabic Typesetting" panose="03020402040406030203" pitchFamily="66" charset="-78"/>
                <a:cs typeface="Arabic Typesetting" panose="03020402040406030203" pitchFamily="66" charset="-78"/>
              </a:rPr>
              <a:t>الدولى</a:t>
            </a:r>
            <a:r>
              <a:rPr lang="ar-MA" sz="3200" b="1" dirty="0" smtClean="0">
                <a:solidFill>
                  <a:srgbClr val="FF0000"/>
                </a:solidFill>
                <a:latin typeface="Arabic Typesetting" panose="03020402040406030203" pitchFamily="66" charset="-78"/>
                <a:cs typeface="Arabic Typesetting" panose="03020402040406030203" pitchFamily="66" charset="-78"/>
              </a:rPr>
              <a:t> والوطني في بعده السياسي والاقتصادي والاجتماعي لصياغة الرؤية </a:t>
            </a:r>
            <a:r>
              <a:rPr lang="ar-MA" sz="3200" b="1" dirty="0" err="1" smtClean="0">
                <a:solidFill>
                  <a:srgbClr val="FF0000"/>
                </a:solidFill>
                <a:latin typeface="Arabic Typesetting" panose="03020402040406030203" pitchFamily="66" charset="-78"/>
                <a:cs typeface="Arabic Typesetting" panose="03020402040406030203" pitchFamily="66" charset="-78"/>
              </a:rPr>
              <a:t>الكونفذرالية</a:t>
            </a:r>
            <a:r>
              <a:rPr lang="ar-MA" sz="3200" b="1" dirty="0" smtClean="0">
                <a:solidFill>
                  <a:srgbClr val="FF0000"/>
                </a:solidFill>
                <a:latin typeface="Arabic Typesetting" panose="03020402040406030203" pitchFamily="66" charset="-78"/>
                <a:cs typeface="Arabic Typesetting" panose="03020402040406030203" pitchFamily="66" charset="-78"/>
              </a:rPr>
              <a:t> </a:t>
            </a:r>
          </a:p>
          <a:p>
            <a:pPr algn="r"/>
            <a:r>
              <a:rPr lang="ar-MA" sz="3200" b="1" dirty="0" smtClean="0">
                <a:solidFill>
                  <a:srgbClr val="FF0000"/>
                </a:solidFill>
                <a:latin typeface="Arabic Typesetting" panose="03020402040406030203" pitchFamily="66" charset="-78"/>
                <a:cs typeface="Arabic Typesetting" panose="03020402040406030203" pitchFamily="66" charset="-78"/>
              </a:rPr>
              <a:t>لتجديد الالتزامات والتعاقدات بين الكونفدراليين </a:t>
            </a:r>
            <a:r>
              <a:rPr lang="ar-MA" sz="3200" b="1" dirty="0" err="1" smtClean="0">
                <a:solidFill>
                  <a:srgbClr val="FF0000"/>
                </a:solidFill>
                <a:latin typeface="Arabic Typesetting" panose="03020402040406030203" pitchFamily="66" charset="-78"/>
                <a:cs typeface="Arabic Typesetting" panose="03020402040406030203" pitchFamily="66" charset="-78"/>
              </a:rPr>
              <a:t>والكونفدراليات</a:t>
            </a:r>
            <a:r>
              <a:rPr lang="ar-MA" sz="3200" b="1" dirty="0" smtClean="0">
                <a:solidFill>
                  <a:srgbClr val="FF0000"/>
                </a:solidFill>
                <a:latin typeface="Arabic Typesetting" panose="03020402040406030203" pitchFamily="66" charset="-78"/>
                <a:cs typeface="Arabic Typesetting" panose="03020402040406030203" pitchFamily="66" charset="-78"/>
              </a:rPr>
              <a:t> لقيادة الحاضر والمستقبل </a:t>
            </a:r>
          </a:p>
        </p:txBody>
      </p:sp>
      <p:sp>
        <p:nvSpPr>
          <p:cNvPr id="5" name="Rectangle 4"/>
          <p:cNvSpPr/>
          <p:nvPr/>
        </p:nvSpPr>
        <p:spPr>
          <a:xfrm>
            <a:off x="1631391" y="2970074"/>
            <a:ext cx="9951009" cy="1754326"/>
          </a:xfrm>
          <a:prstGeom prst="rect">
            <a:avLst/>
          </a:prstGeom>
          <a:solidFill>
            <a:srgbClr val="FFFF00"/>
          </a:solidFill>
        </p:spPr>
        <p:txBody>
          <a:bodyPr wrap="square">
            <a:spAutoFit/>
          </a:bodyPr>
          <a:lstStyle/>
          <a:p>
            <a:pPr algn="r" rtl="1"/>
            <a:r>
              <a:rPr lang="ar-MA" sz="2800" b="1" dirty="0" smtClean="0">
                <a:solidFill>
                  <a:schemeClr val="accent1">
                    <a:lumMod val="50000"/>
                  </a:schemeClr>
                </a:solidFill>
                <a:latin typeface="Arabic Typesetting" panose="03020402040406030203" pitchFamily="66" charset="-78"/>
                <a:cs typeface="Arabic Typesetting" panose="03020402040406030203" pitchFamily="66" charset="-78"/>
              </a:rPr>
              <a:t> </a:t>
            </a:r>
            <a:r>
              <a:rPr lang="ar-MA" sz="8000" b="1" dirty="0" smtClean="0">
                <a:solidFill>
                  <a:schemeClr val="accent1">
                    <a:lumMod val="50000"/>
                  </a:schemeClr>
                </a:solidFill>
                <a:latin typeface="Arabic Typesetting" panose="03020402040406030203" pitchFamily="66" charset="-78"/>
                <a:cs typeface="Arabic Typesetting" panose="03020402040406030203" pitchFamily="66" charset="-78"/>
              </a:rPr>
              <a:t>3</a:t>
            </a:r>
            <a:r>
              <a:rPr lang="ar-MA" sz="2800" b="1" dirty="0" smtClean="0">
                <a:solidFill>
                  <a:schemeClr val="accent1">
                    <a:lumMod val="50000"/>
                  </a:schemeClr>
                </a:solidFill>
                <a:latin typeface="Arabic Typesetting" panose="03020402040406030203" pitchFamily="66" charset="-78"/>
                <a:cs typeface="Arabic Typesetting" panose="03020402040406030203" pitchFamily="66" charset="-78"/>
              </a:rPr>
              <a:t> . وتصميم </a:t>
            </a:r>
            <a:r>
              <a:rPr lang="ar-MA" sz="2800" b="1" dirty="0">
                <a:solidFill>
                  <a:schemeClr val="accent1">
                    <a:lumMod val="50000"/>
                  </a:schemeClr>
                </a:solidFill>
                <a:latin typeface="Arabic Typesetting" panose="03020402040406030203" pitchFamily="66" charset="-78"/>
                <a:cs typeface="Arabic Typesetting" panose="03020402040406030203" pitchFamily="66" charset="-78"/>
              </a:rPr>
              <a:t>قرارات نضالية نوعية ومؤثرة </a:t>
            </a:r>
            <a:r>
              <a:rPr lang="ar-MA" sz="2800" b="1" dirty="0" smtClean="0">
                <a:solidFill>
                  <a:schemeClr val="accent1">
                    <a:lumMod val="50000"/>
                  </a:schemeClr>
                </a:solidFill>
                <a:latin typeface="Arabic Typesetting" panose="03020402040406030203" pitchFamily="66" charset="-78"/>
                <a:cs typeface="Arabic Typesetting" panose="03020402040406030203" pitchFamily="66" charset="-78"/>
              </a:rPr>
              <a:t>مركزية وقطاعية واقليمية </a:t>
            </a:r>
            <a:r>
              <a:rPr lang="ar-MA" sz="2800" b="1" dirty="0" smtClean="0">
                <a:solidFill>
                  <a:schemeClr val="accent4">
                    <a:lumMod val="50000"/>
                  </a:schemeClr>
                </a:solidFill>
                <a:latin typeface="Arabic Typesetting" panose="03020402040406030203" pitchFamily="66" charset="-78"/>
                <a:cs typeface="Arabic Typesetting" panose="03020402040406030203" pitchFamily="66" charset="-78"/>
              </a:rPr>
              <a:t>وقيادة </a:t>
            </a:r>
            <a:r>
              <a:rPr lang="ar-MA" sz="2800" b="1" dirty="0">
                <a:solidFill>
                  <a:schemeClr val="accent4">
                    <a:lumMod val="50000"/>
                  </a:schemeClr>
                </a:solidFill>
                <a:latin typeface="Arabic Typesetting" panose="03020402040406030203" pitchFamily="66" charset="-78"/>
                <a:cs typeface="Arabic Typesetting" panose="03020402040406030203" pitchFamily="66" charset="-78"/>
              </a:rPr>
              <a:t>حملات </a:t>
            </a:r>
            <a:r>
              <a:rPr lang="ar-MA" sz="2800" b="1" dirty="0" err="1">
                <a:solidFill>
                  <a:schemeClr val="accent4">
                    <a:lumMod val="50000"/>
                  </a:schemeClr>
                </a:solidFill>
                <a:latin typeface="Arabic Typesetting" panose="03020402040406030203" pitchFamily="66" charset="-78"/>
                <a:cs typeface="Arabic Typesetting" panose="03020402040406030203" pitchFamily="66" charset="-78"/>
              </a:rPr>
              <a:t>مهيكلة</a:t>
            </a:r>
            <a:r>
              <a:rPr lang="ar-MA" sz="2800" b="1" dirty="0">
                <a:solidFill>
                  <a:schemeClr val="accent4">
                    <a:lumMod val="50000"/>
                  </a:schemeClr>
                </a:solidFill>
                <a:latin typeface="Arabic Typesetting" panose="03020402040406030203" pitchFamily="66" charset="-78"/>
                <a:cs typeface="Arabic Typesetting" panose="03020402040406030203" pitchFamily="66" charset="-78"/>
              </a:rPr>
              <a:t>  </a:t>
            </a:r>
            <a:r>
              <a:rPr lang="ar-MA" sz="2800" b="1" dirty="0" err="1">
                <a:solidFill>
                  <a:schemeClr val="accent4">
                    <a:lumMod val="50000"/>
                  </a:schemeClr>
                </a:solidFill>
                <a:latin typeface="Arabic Typesetting" panose="03020402040406030203" pitchFamily="66" charset="-78"/>
                <a:cs typeface="Arabic Typesetting" panose="03020402040406030203" pitchFamily="66" charset="-78"/>
              </a:rPr>
              <a:t>ومهيكلة</a:t>
            </a:r>
            <a:r>
              <a:rPr lang="ar-MA" sz="2800" b="1" dirty="0">
                <a:solidFill>
                  <a:schemeClr val="accent4">
                    <a:lumMod val="50000"/>
                  </a:schemeClr>
                </a:solidFill>
                <a:latin typeface="Arabic Typesetting" panose="03020402040406030203" pitchFamily="66" charset="-78"/>
                <a:cs typeface="Arabic Typesetting" panose="03020402040406030203" pitchFamily="66" charset="-78"/>
              </a:rPr>
              <a:t> وشبكية مع المحيط </a:t>
            </a:r>
            <a:r>
              <a:rPr lang="ar-MA" sz="2800" b="1" dirty="0" err="1">
                <a:solidFill>
                  <a:schemeClr val="accent4">
                    <a:lumMod val="50000"/>
                  </a:schemeClr>
                </a:solidFill>
                <a:latin typeface="Arabic Typesetting" panose="03020402040406030203" pitchFamily="66" charset="-78"/>
                <a:cs typeface="Arabic Typesetting" panose="03020402040406030203" pitchFamily="66" charset="-78"/>
              </a:rPr>
              <a:t>الحيويى</a:t>
            </a:r>
            <a:r>
              <a:rPr lang="ar-MA" sz="2800" b="1" dirty="0">
                <a:solidFill>
                  <a:schemeClr val="accent4">
                    <a:lumMod val="50000"/>
                  </a:schemeClr>
                </a:solidFill>
                <a:latin typeface="Arabic Typesetting" panose="03020402040406030203" pitchFamily="66" charset="-78"/>
                <a:cs typeface="Arabic Typesetting" panose="03020402040406030203" pitchFamily="66" charset="-78"/>
              </a:rPr>
              <a:t> السياسي والمدني التقدمي  </a:t>
            </a:r>
            <a:r>
              <a:rPr lang="ar-MA" sz="2800" b="1" dirty="0" smtClean="0">
                <a:solidFill>
                  <a:schemeClr val="accent4">
                    <a:lumMod val="50000"/>
                  </a:schemeClr>
                </a:solidFill>
                <a:latin typeface="Arabic Typesetting" panose="03020402040406030203" pitchFamily="66" charset="-78"/>
                <a:cs typeface="Arabic Typesetting" panose="03020402040406030203" pitchFamily="66" charset="-78"/>
              </a:rPr>
              <a:t>للتعبئة </a:t>
            </a:r>
            <a:r>
              <a:rPr lang="ar-MA" sz="2800" b="1" dirty="0">
                <a:solidFill>
                  <a:schemeClr val="accent4">
                    <a:lumMod val="50000"/>
                  </a:schemeClr>
                </a:solidFill>
                <a:latin typeface="Arabic Typesetting" panose="03020402040406030203" pitchFamily="66" charset="-78"/>
                <a:cs typeface="Arabic Typesetting" panose="03020402040406030203" pitchFamily="66" charset="-78"/>
              </a:rPr>
              <a:t>والحشد وضمان التلاقي  والتكامل بين مصالح العمال ومصالح </a:t>
            </a:r>
            <a:r>
              <a:rPr lang="ar-MA" sz="2800" b="1" dirty="0" smtClean="0">
                <a:solidFill>
                  <a:schemeClr val="accent4">
                    <a:lumMod val="50000"/>
                  </a:schemeClr>
                </a:solidFill>
                <a:latin typeface="Arabic Typesetting" panose="03020402040406030203" pitchFamily="66" charset="-78"/>
                <a:cs typeface="Arabic Typesetting" panose="03020402040406030203" pitchFamily="66" charset="-78"/>
              </a:rPr>
              <a:t>المواطنين</a:t>
            </a:r>
            <a:endParaRPr lang="fr-FR" sz="2800" b="1" dirty="0">
              <a:solidFill>
                <a:schemeClr val="accent4">
                  <a:lumMod val="50000"/>
                </a:schemeClr>
              </a:solidFill>
            </a:endParaRPr>
          </a:p>
        </p:txBody>
      </p:sp>
      <p:sp>
        <p:nvSpPr>
          <p:cNvPr id="8" name="Rectangle 7"/>
          <p:cNvSpPr/>
          <p:nvPr/>
        </p:nvSpPr>
        <p:spPr>
          <a:xfrm>
            <a:off x="1123423" y="6088559"/>
            <a:ext cx="9749785" cy="769441"/>
          </a:xfrm>
          <a:prstGeom prst="rect">
            <a:avLst/>
          </a:prstGeom>
        </p:spPr>
        <p:txBody>
          <a:bodyPr wrap="none">
            <a:spAutoFit/>
          </a:bodyPr>
          <a:lstStyle/>
          <a:p>
            <a:pPr algn="ctr"/>
            <a:r>
              <a:rPr lang="ar-MA" sz="4400" b="1" dirty="0">
                <a:solidFill>
                  <a:schemeClr val="accent2">
                    <a:lumMod val="50000"/>
                  </a:schemeClr>
                </a:solidFill>
                <a:latin typeface="Arabic Typesetting" panose="03020402040406030203" pitchFamily="66" charset="-78"/>
                <a:cs typeface="Arabic Typesetting" panose="03020402040406030203" pitchFamily="66" charset="-78"/>
              </a:rPr>
              <a:t>من </a:t>
            </a:r>
            <a:r>
              <a:rPr lang="ar-MA" sz="4400" b="1" dirty="0" smtClean="0">
                <a:solidFill>
                  <a:schemeClr val="accent2">
                    <a:lumMod val="50000"/>
                  </a:schemeClr>
                </a:solidFill>
                <a:latin typeface="Arabic Typesetting" panose="03020402040406030203" pitchFamily="66" charset="-78"/>
                <a:cs typeface="Arabic Typesetting" panose="03020402040406030203" pitchFamily="66" charset="-78"/>
              </a:rPr>
              <a:t>اجل الانتصار لقضايا </a:t>
            </a:r>
            <a:r>
              <a:rPr lang="ar-MA" sz="4400" b="1" dirty="0">
                <a:solidFill>
                  <a:schemeClr val="accent2">
                    <a:lumMod val="50000"/>
                  </a:schemeClr>
                </a:solidFill>
                <a:latin typeface="Arabic Typesetting" panose="03020402040406030203" pitchFamily="66" charset="-78"/>
                <a:cs typeface="Arabic Typesetting" panose="03020402040406030203" pitchFamily="66" charset="-78"/>
              </a:rPr>
              <a:t>التغيير الديمقراطي  والعدالة الاجتماعية والحقوق العمالية  </a:t>
            </a:r>
            <a:endParaRPr lang="fr-FR" sz="4400" b="1" dirty="0">
              <a:solidFill>
                <a:schemeClr val="accent2">
                  <a:lumMod val="50000"/>
                </a:schemeClr>
              </a:solidFill>
              <a:latin typeface="Arabic Typesetting" panose="03020402040406030203" pitchFamily="66" charset="-78"/>
              <a:cs typeface="Arabic Typesetting" panose="03020402040406030203" pitchFamily="66" charset="-78"/>
            </a:endParaRPr>
          </a:p>
        </p:txBody>
      </p:sp>
      <p:sp>
        <p:nvSpPr>
          <p:cNvPr id="9" name="Rectangle 8"/>
          <p:cNvSpPr/>
          <p:nvPr/>
        </p:nvSpPr>
        <p:spPr>
          <a:xfrm>
            <a:off x="838200" y="2057400"/>
            <a:ext cx="5556329" cy="1200329"/>
          </a:xfrm>
          <a:prstGeom prst="rect">
            <a:avLst/>
          </a:prstGeom>
          <a:solidFill>
            <a:schemeClr val="accent3">
              <a:lumMod val="60000"/>
              <a:lumOff val="40000"/>
            </a:schemeClr>
          </a:solidFill>
        </p:spPr>
        <p:txBody>
          <a:bodyPr wrap="none">
            <a:spAutoFit/>
          </a:bodyPr>
          <a:lstStyle/>
          <a:p>
            <a:r>
              <a:rPr lang="ar-MA" sz="3200" b="1" dirty="0" smtClean="0">
                <a:solidFill>
                  <a:srgbClr val="FF0000"/>
                </a:solidFill>
                <a:latin typeface="Arabic Typesetting" panose="03020402040406030203" pitchFamily="66" charset="-78"/>
                <a:cs typeface="Arabic Typesetting" panose="03020402040406030203" pitchFamily="66" charset="-78"/>
              </a:rPr>
              <a:t> </a:t>
            </a:r>
            <a:r>
              <a:rPr lang="ar-MA" sz="7200" b="1" dirty="0" smtClean="0">
                <a:solidFill>
                  <a:srgbClr val="FF0000"/>
                </a:solidFill>
                <a:latin typeface="Arabic Typesetting" panose="03020402040406030203" pitchFamily="66" charset="-78"/>
                <a:cs typeface="Arabic Typesetting" panose="03020402040406030203" pitchFamily="66" charset="-78"/>
              </a:rPr>
              <a:t>2</a:t>
            </a:r>
            <a:r>
              <a:rPr lang="ar-MA" sz="3200" b="1" dirty="0" smtClean="0">
                <a:solidFill>
                  <a:srgbClr val="FF0000"/>
                </a:solidFill>
                <a:latin typeface="Arabic Typesetting" panose="03020402040406030203" pitchFamily="66" charset="-78"/>
                <a:cs typeface="Arabic Typesetting" panose="03020402040406030203" pitchFamily="66" charset="-78"/>
              </a:rPr>
              <a:t> . وتحديد الاولويات والمطالب وبناء قوة اقتراحية </a:t>
            </a:r>
            <a:r>
              <a:rPr lang="ar-MA" sz="3200" b="1" dirty="0" err="1" smtClean="0">
                <a:solidFill>
                  <a:srgbClr val="FF0000"/>
                </a:solidFill>
                <a:latin typeface="Arabic Typesetting" panose="03020402040406030203" pitchFamily="66" charset="-78"/>
                <a:cs typeface="Arabic Typesetting" panose="03020402040406030203" pitchFamily="66" charset="-78"/>
              </a:rPr>
              <a:t>وبدائلية</a:t>
            </a:r>
            <a:r>
              <a:rPr lang="ar-MA" sz="3200" b="1" dirty="0" smtClean="0">
                <a:solidFill>
                  <a:srgbClr val="FF0000"/>
                </a:solidFill>
                <a:latin typeface="Arabic Typesetting" panose="03020402040406030203" pitchFamily="66" charset="-78"/>
                <a:cs typeface="Arabic Typesetting" panose="03020402040406030203" pitchFamily="66" charset="-78"/>
              </a:rPr>
              <a:t> </a:t>
            </a:r>
          </a:p>
        </p:txBody>
      </p:sp>
      <p:sp>
        <p:nvSpPr>
          <p:cNvPr id="10" name="Rectangle 9"/>
          <p:cNvSpPr/>
          <p:nvPr/>
        </p:nvSpPr>
        <p:spPr>
          <a:xfrm>
            <a:off x="4572000" y="4724400"/>
            <a:ext cx="5727850" cy="1323439"/>
          </a:xfrm>
          <a:prstGeom prst="rect">
            <a:avLst/>
          </a:prstGeom>
          <a:solidFill>
            <a:schemeClr val="accent6">
              <a:lumMod val="60000"/>
              <a:lumOff val="40000"/>
            </a:schemeClr>
          </a:solidFill>
        </p:spPr>
        <p:txBody>
          <a:bodyPr wrap="none">
            <a:spAutoFit/>
          </a:bodyPr>
          <a:lstStyle/>
          <a:p>
            <a:r>
              <a:rPr lang="ar-MA" sz="8000" b="1" dirty="0" smtClean="0">
                <a:solidFill>
                  <a:srgbClr val="FF0000"/>
                </a:solidFill>
                <a:latin typeface="Arabic Typesetting" panose="03020402040406030203" pitchFamily="66" charset="-78"/>
                <a:cs typeface="Arabic Typesetting" panose="03020402040406030203" pitchFamily="66" charset="-78"/>
              </a:rPr>
              <a:t>4</a:t>
            </a:r>
            <a:r>
              <a:rPr lang="ar-MA" sz="3200" b="1" dirty="0" smtClean="0">
                <a:solidFill>
                  <a:srgbClr val="FF0000"/>
                </a:solidFill>
                <a:latin typeface="Arabic Typesetting" panose="03020402040406030203" pitchFamily="66" charset="-78"/>
                <a:cs typeface="Arabic Typesetting" panose="03020402040406030203" pitchFamily="66" charset="-78"/>
              </a:rPr>
              <a:t> . واعادة بناء الجاهزية التنظيمية وهيكلتها وتجديدها وتوسيعها </a:t>
            </a:r>
          </a:p>
        </p:txBody>
      </p:sp>
      <p:pic>
        <p:nvPicPr>
          <p:cNvPr id="7" name="Picture 2" descr="C:\Users\User\Desktop\LOGO vide.png"/>
          <p:cNvPicPr>
            <a:picLocks noChangeAspect="1" noChangeArrowheads="1"/>
          </p:cNvPicPr>
          <p:nvPr/>
        </p:nvPicPr>
        <p:blipFill>
          <a:blip r:embed="rId2">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rot="3789301">
            <a:off x="80029" y="-514467"/>
            <a:ext cx="2273125" cy="2273125"/>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à coins arrondis 10"/>
          <p:cNvSpPr/>
          <p:nvPr/>
        </p:nvSpPr>
        <p:spPr>
          <a:xfrm>
            <a:off x="1231056" y="76200"/>
            <a:ext cx="9284544" cy="609600"/>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ar-MA" sz="2800" dirty="0" smtClean="0"/>
              <a:t>7 . البرنامج الكونفدرالي للسنة الاجتماعية – المرحلة الاولى </a:t>
            </a:r>
            <a:r>
              <a:rPr lang="ar-MA" sz="2800" dirty="0" smtClean="0"/>
              <a:t>2017 </a:t>
            </a:r>
            <a:r>
              <a:rPr lang="ar-MA" sz="2800" dirty="0" smtClean="0"/>
              <a:t>- </a:t>
            </a:r>
            <a:r>
              <a:rPr lang="ar-MA" sz="2800" dirty="0" smtClean="0"/>
              <a:t>2018</a:t>
            </a:r>
            <a:endParaRPr lang="fr-FR" sz="2800" dirty="0"/>
          </a:p>
        </p:txBody>
      </p:sp>
    </p:spTree>
    <p:extLst>
      <p:ext uri="{BB962C8B-B14F-4D97-AF65-F5344CB8AC3E}">
        <p14:creationId xmlns:p14="http://schemas.microsoft.com/office/powerpoint/2010/main" val="26256209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80">
                                          <p:stCondLst>
                                            <p:cond delay="0"/>
                                          </p:stCondLst>
                                        </p:cTn>
                                        <p:tgtEl>
                                          <p:spTgt spid="4"/>
                                        </p:tgtEl>
                                      </p:cBhvr>
                                    </p:animEffect>
                                    <p:anim calcmode="lin" valueType="num">
                                      <p:cBhvr>
                                        <p:cTn id="8"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13" dur="26">
                                          <p:stCondLst>
                                            <p:cond delay="650"/>
                                          </p:stCondLst>
                                        </p:cTn>
                                        <p:tgtEl>
                                          <p:spTgt spid="4"/>
                                        </p:tgtEl>
                                      </p:cBhvr>
                                      <p:to x="100000" y="60000"/>
                                    </p:animScale>
                                    <p:animScale>
                                      <p:cBhvr>
                                        <p:cTn id="14" dur="166" decel="50000">
                                          <p:stCondLst>
                                            <p:cond delay="676"/>
                                          </p:stCondLst>
                                        </p:cTn>
                                        <p:tgtEl>
                                          <p:spTgt spid="4"/>
                                        </p:tgtEl>
                                      </p:cBhvr>
                                      <p:to x="100000" y="100000"/>
                                    </p:animScale>
                                    <p:animScale>
                                      <p:cBhvr>
                                        <p:cTn id="15" dur="26">
                                          <p:stCondLst>
                                            <p:cond delay="1312"/>
                                          </p:stCondLst>
                                        </p:cTn>
                                        <p:tgtEl>
                                          <p:spTgt spid="4"/>
                                        </p:tgtEl>
                                      </p:cBhvr>
                                      <p:to x="100000" y="80000"/>
                                    </p:animScale>
                                    <p:animScale>
                                      <p:cBhvr>
                                        <p:cTn id="16" dur="166" decel="50000">
                                          <p:stCondLst>
                                            <p:cond delay="1338"/>
                                          </p:stCondLst>
                                        </p:cTn>
                                        <p:tgtEl>
                                          <p:spTgt spid="4"/>
                                        </p:tgtEl>
                                      </p:cBhvr>
                                      <p:to x="100000" y="100000"/>
                                    </p:animScale>
                                    <p:animScale>
                                      <p:cBhvr>
                                        <p:cTn id="17" dur="26">
                                          <p:stCondLst>
                                            <p:cond delay="1642"/>
                                          </p:stCondLst>
                                        </p:cTn>
                                        <p:tgtEl>
                                          <p:spTgt spid="4"/>
                                        </p:tgtEl>
                                      </p:cBhvr>
                                      <p:to x="100000" y="90000"/>
                                    </p:animScale>
                                    <p:animScale>
                                      <p:cBhvr>
                                        <p:cTn id="18" dur="166" decel="50000">
                                          <p:stCondLst>
                                            <p:cond delay="1668"/>
                                          </p:stCondLst>
                                        </p:cTn>
                                        <p:tgtEl>
                                          <p:spTgt spid="4"/>
                                        </p:tgtEl>
                                      </p:cBhvr>
                                      <p:to x="100000" y="100000"/>
                                    </p:animScale>
                                    <p:animScale>
                                      <p:cBhvr>
                                        <p:cTn id="19" dur="26">
                                          <p:stCondLst>
                                            <p:cond delay="1808"/>
                                          </p:stCondLst>
                                        </p:cTn>
                                        <p:tgtEl>
                                          <p:spTgt spid="4"/>
                                        </p:tgtEl>
                                      </p:cBhvr>
                                      <p:to x="100000" y="95000"/>
                                    </p:animScale>
                                    <p:animScale>
                                      <p:cBhvr>
                                        <p:cTn id="20" dur="166" decel="50000">
                                          <p:stCondLst>
                                            <p:cond delay="1834"/>
                                          </p:stCondLst>
                                        </p:cTn>
                                        <p:tgtEl>
                                          <p:spTgt spid="4"/>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wipe(down)">
                                      <p:cBhvr>
                                        <p:cTn id="25" dur="580">
                                          <p:stCondLst>
                                            <p:cond delay="0"/>
                                          </p:stCondLst>
                                        </p:cTn>
                                        <p:tgtEl>
                                          <p:spTgt spid="9"/>
                                        </p:tgtEl>
                                      </p:cBhvr>
                                    </p:animEffect>
                                    <p:anim calcmode="lin" valueType="num">
                                      <p:cBhvr>
                                        <p:cTn id="26" dur="1822" tmFilter="0,0; 0.14,0.36; 0.43,0.73; 0.71,0.91; 1.0,1.0">
                                          <p:stCondLst>
                                            <p:cond delay="0"/>
                                          </p:stCondLst>
                                        </p:cTn>
                                        <p:tgtEl>
                                          <p:spTgt spid="9"/>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9"/>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9"/>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9"/>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9"/>
                                        </p:tgtEl>
                                        <p:attrNameLst>
                                          <p:attrName>ppt_y</p:attrName>
                                        </p:attrNameLst>
                                      </p:cBhvr>
                                      <p:tavLst>
                                        <p:tav tm="0" fmla="#ppt_y-sin(pi*$)/81">
                                          <p:val>
                                            <p:fltVal val="0"/>
                                          </p:val>
                                        </p:tav>
                                        <p:tav tm="100000">
                                          <p:val>
                                            <p:fltVal val="1"/>
                                          </p:val>
                                        </p:tav>
                                      </p:tavLst>
                                    </p:anim>
                                    <p:animScale>
                                      <p:cBhvr>
                                        <p:cTn id="31" dur="26">
                                          <p:stCondLst>
                                            <p:cond delay="650"/>
                                          </p:stCondLst>
                                        </p:cTn>
                                        <p:tgtEl>
                                          <p:spTgt spid="9"/>
                                        </p:tgtEl>
                                      </p:cBhvr>
                                      <p:to x="100000" y="60000"/>
                                    </p:animScale>
                                    <p:animScale>
                                      <p:cBhvr>
                                        <p:cTn id="32" dur="166" decel="50000">
                                          <p:stCondLst>
                                            <p:cond delay="676"/>
                                          </p:stCondLst>
                                        </p:cTn>
                                        <p:tgtEl>
                                          <p:spTgt spid="9"/>
                                        </p:tgtEl>
                                      </p:cBhvr>
                                      <p:to x="100000" y="100000"/>
                                    </p:animScale>
                                    <p:animScale>
                                      <p:cBhvr>
                                        <p:cTn id="33" dur="26">
                                          <p:stCondLst>
                                            <p:cond delay="1312"/>
                                          </p:stCondLst>
                                        </p:cTn>
                                        <p:tgtEl>
                                          <p:spTgt spid="9"/>
                                        </p:tgtEl>
                                      </p:cBhvr>
                                      <p:to x="100000" y="80000"/>
                                    </p:animScale>
                                    <p:animScale>
                                      <p:cBhvr>
                                        <p:cTn id="34" dur="166" decel="50000">
                                          <p:stCondLst>
                                            <p:cond delay="1338"/>
                                          </p:stCondLst>
                                        </p:cTn>
                                        <p:tgtEl>
                                          <p:spTgt spid="9"/>
                                        </p:tgtEl>
                                      </p:cBhvr>
                                      <p:to x="100000" y="100000"/>
                                    </p:animScale>
                                    <p:animScale>
                                      <p:cBhvr>
                                        <p:cTn id="35" dur="26">
                                          <p:stCondLst>
                                            <p:cond delay="1642"/>
                                          </p:stCondLst>
                                        </p:cTn>
                                        <p:tgtEl>
                                          <p:spTgt spid="9"/>
                                        </p:tgtEl>
                                      </p:cBhvr>
                                      <p:to x="100000" y="90000"/>
                                    </p:animScale>
                                    <p:animScale>
                                      <p:cBhvr>
                                        <p:cTn id="36" dur="166" decel="50000">
                                          <p:stCondLst>
                                            <p:cond delay="1668"/>
                                          </p:stCondLst>
                                        </p:cTn>
                                        <p:tgtEl>
                                          <p:spTgt spid="9"/>
                                        </p:tgtEl>
                                      </p:cBhvr>
                                      <p:to x="100000" y="100000"/>
                                    </p:animScale>
                                    <p:animScale>
                                      <p:cBhvr>
                                        <p:cTn id="37" dur="26">
                                          <p:stCondLst>
                                            <p:cond delay="1808"/>
                                          </p:stCondLst>
                                        </p:cTn>
                                        <p:tgtEl>
                                          <p:spTgt spid="9"/>
                                        </p:tgtEl>
                                      </p:cBhvr>
                                      <p:to x="100000" y="95000"/>
                                    </p:animScale>
                                    <p:animScale>
                                      <p:cBhvr>
                                        <p:cTn id="38" dur="166" decel="50000">
                                          <p:stCondLst>
                                            <p:cond delay="1834"/>
                                          </p:stCondLst>
                                        </p:cTn>
                                        <p:tgtEl>
                                          <p:spTgt spid="9"/>
                                        </p:tgtEl>
                                      </p:cBhvr>
                                      <p:to x="100000" y="100000"/>
                                    </p:animScale>
                                  </p:childTnLst>
                                </p:cTn>
                              </p:par>
                            </p:childTnLst>
                          </p:cTn>
                        </p:par>
                      </p:childTnLst>
                    </p:cTn>
                  </p:par>
                  <p:par>
                    <p:cTn id="39" fill="hold">
                      <p:stCondLst>
                        <p:cond delay="indefinite"/>
                      </p:stCondLst>
                      <p:childTnLst>
                        <p:par>
                          <p:cTn id="40" fill="hold">
                            <p:stCondLst>
                              <p:cond delay="0"/>
                            </p:stCondLst>
                            <p:childTnLst>
                              <p:par>
                                <p:cTn id="41" presetID="26" presetClass="entr" presetSubtype="0" fill="hold" grpId="0" nodeType="clickEffect">
                                  <p:stCondLst>
                                    <p:cond delay="0"/>
                                  </p:stCondLst>
                                  <p:childTnLst>
                                    <p:set>
                                      <p:cBhvr>
                                        <p:cTn id="42" dur="1" fill="hold">
                                          <p:stCondLst>
                                            <p:cond delay="0"/>
                                          </p:stCondLst>
                                        </p:cTn>
                                        <p:tgtEl>
                                          <p:spTgt spid="5"/>
                                        </p:tgtEl>
                                        <p:attrNameLst>
                                          <p:attrName>style.visibility</p:attrName>
                                        </p:attrNameLst>
                                      </p:cBhvr>
                                      <p:to>
                                        <p:strVal val="visible"/>
                                      </p:to>
                                    </p:set>
                                    <p:animEffect transition="in" filter="wipe(down)">
                                      <p:cBhvr>
                                        <p:cTn id="43" dur="580">
                                          <p:stCondLst>
                                            <p:cond delay="0"/>
                                          </p:stCondLst>
                                        </p:cTn>
                                        <p:tgtEl>
                                          <p:spTgt spid="5"/>
                                        </p:tgtEl>
                                      </p:cBhvr>
                                    </p:animEffect>
                                    <p:anim calcmode="lin" valueType="num">
                                      <p:cBhvr>
                                        <p:cTn id="44" dur="1822" tmFilter="0,0; 0.14,0.36; 0.43,0.73; 0.71,0.91; 1.0,1.0">
                                          <p:stCondLst>
                                            <p:cond delay="0"/>
                                          </p:stCondLst>
                                        </p:cTn>
                                        <p:tgtEl>
                                          <p:spTgt spid="5"/>
                                        </p:tgtEl>
                                        <p:attrNameLst>
                                          <p:attrName>ppt_x</p:attrName>
                                        </p:attrNameLst>
                                      </p:cBhvr>
                                      <p:tavLst>
                                        <p:tav tm="0">
                                          <p:val>
                                            <p:strVal val="#ppt_x-0.25"/>
                                          </p:val>
                                        </p:tav>
                                        <p:tav tm="100000">
                                          <p:val>
                                            <p:strVal val="#ppt_x"/>
                                          </p:val>
                                        </p:tav>
                                      </p:tavLst>
                                    </p:anim>
                                    <p:anim calcmode="lin" valueType="num">
                                      <p:cBhvr>
                                        <p:cTn id="45" dur="664" tmFilter="0.0,0.0; 0.25,0.07; 0.50,0.2; 0.75,0.467; 1.0,1.0">
                                          <p:stCondLst>
                                            <p:cond delay="0"/>
                                          </p:stCondLst>
                                        </p:cTn>
                                        <p:tgtEl>
                                          <p:spTgt spid="5"/>
                                        </p:tgtEl>
                                        <p:attrNameLst>
                                          <p:attrName>ppt_y</p:attrName>
                                        </p:attrNameLst>
                                      </p:cBhvr>
                                      <p:tavLst>
                                        <p:tav tm="0" fmla="#ppt_y-sin(pi*$)/3">
                                          <p:val>
                                            <p:fltVal val="0.5"/>
                                          </p:val>
                                        </p:tav>
                                        <p:tav tm="100000">
                                          <p:val>
                                            <p:fltVal val="1"/>
                                          </p:val>
                                        </p:tav>
                                      </p:tavLst>
                                    </p:anim>
                                    <p:anim calcmode="lin" valueType="num">
                                      <p:cBhvr>
                                        <p:cTn id="46" dur="664" tmFilter="0, 0; 0.125,0.2665; 0.25,0.4; 0.375,0.465; 0.5,0.5;  0.625,0.535; 0.75,0.6; 0.875,0.7335; 1,1">
                                          <p:stCondLst>
                                            <p:cond delay="664"/>
                                          </p:stCondLst>
                                        </p:cTn>
                                        <p:tgtEl>
                                          <p:spTgt spid="5"/>
                                        </p:tgtEl>
                                        <p:attrNameLst>
                                          <p:attrName>ppt_y</p:attrName>
                                        </p:attrNameLst>
                                      </p:cBhvr>
                                      <p:tavLst>
                                        <p:tav tm="0" fmla="#ppt_y-sin(pi*$)/9">
                                          <p:val>
                                            <p:fltVal val="0"/>
                                          </p:val>
                                        </p:tav>
                                        <p:tav tm="100000">
                                          <p:val>
                                            <p:fltVal val="1"/>
                                          </p:val>
                                        </p:tav>
                                      </p:tavLst>
                                    </p:anim>
                                    <p:anim calcmode="lin" valueType="num">
                                      <p:cBhvr>
                                        <p:cTn id="47" dur="332" tmFilter="0, 0; 0.125,0.2665; 0.25,0.4; 0.375,0.465; 0.5,0.5;  0.625,0.535; 0.75,0.6; 0.875,0.7335; 1,1">
                                          <p:stCondLst>
                                            <p:cond delay="1324"/>
                                          </p:stCondLst>
                                        </p:cTn>
                                        <p:tgtEl>
                                          <p:spTgt spid="5"/>
                                        </p:tgtEl>
                                        <p:attrNameLst>
                                          <p:attrName>ppt_y</p:attrName>
                                        </p:attrNameLst>
                                      </p:cBhvr>
                                      <p:tavLst>
                                        <p:tav tm="0" fmla="#ppt_y-sin(pi*$)/27">
                                          <p:val>
                                            <p:fltVal val="0"/>
                                          </p:val>
                                        </p:tav>
                                        <p:tav tm="100000">
                                          <p:val>
                                            <p:fltVal val="1"/>
                                          </p:val>
                                        </p:tav>
                                      </p:tavLst>
                                    </p:anim>
                                    <p:anim calcmode="lin" valueType="num">
                                      <p:cBhvr>
                                        <p:cTn id="48" dur="164" tmFilter="0, 0; 0.125,0.2665; 0.25,0.4; 0.375,0.465; 0.5,0.5;  0.625,0.535; 0.75,0.6; 0.875,0.7335; 1,1">
                                          <p:stCondLst>
                                            <p:cond delay="1656"/>
                                          </p:stCondLst>
                                        </p:cTn>
                                        <p:tgtEl>
                                          <p:spTgt spid="5"/>
                                        </p:tgtEl>
                                        <p:attrNameLst>
                                          <p:attrName>ppt_y</p:attrName>
                                        </p:attrNameLst>
                                      </p:cBhvr>
                                      <p:tavLst>
                                        <p:tav tm="0" fmla="#ppt_y-sin(pi*$)/81">
                                          <p:val>
                                            <p:fltVal val="0"/>
                                          </p:val>
                                        </p:tav>
                                        <p:tav tm="100000">
                                          <p:val>
                                            <p:fltVal val="1"/>
                                          </p:val>
                                        </p:tav>
                                      </p:tavLst>
                                    </p:anim>
                                    <p:animScale>
                                      <p:cBhvr>
                                        <p:cTn id="49" dur="26">
                                          <p:stCondLst>
                                            <p:cond delay="650"/>
                                          </p:stCondLst>
                                        </p:cTn>
                                        <p:tgtEl>
                                          <p:spTgt spid="5"/>
                                        </p:tgtEl>
                                      </p:cBhvr>
                                      <p:to x="100000" y="60000"/>
                                    </p:animScale>
                                    <p:animScale>
                                      <p:cBhvr>
                                        <p:cTn id="50" dur="166" decel="50000">
                                          <p:stCondLst>
                                            <p:cond delay="676"/>
                                          </p:stCondLst>
                                        </p:cTn>
                                        <p:tgtEl>
                                          <p:spTgt spid="5"/>
                                        </p:tgtEl>
                                      </p:cBhvr>
                                      <p:to x="100000" y="100000"/>
                                    </p:animScale>
                                    <p:animScale>
                                      <p:cBhvr>
                                        <p:cTn id="51" dur="26">
                                          <p:stCondLst>
                                            <p:cond delay="1312"/>
                                          </p:stCondLst>
                                        </p:cTn>
                                        <p:tgtEl>
                                          <p:spTgt spid="5"/>
                                        </p:tgtEl>
                                      </p:cBhvr>
                                      <p:to x="100000" y="80000"/>
                                    </p:animScale>
                                    <p:animScale>
                                      <p:cBhvr>
                                        <p:cTn id="52" dur="166" decel="50000">
                                          <p:stCondLst>
                                            <p:cond delay="1338"/>
                                          </p:stCondLst>
                                        </p:cTn>
                                        <p:tgtEl>
                                          <p:spTgt spid="5"/>
                                        </p:tgtEl>
                                      </p:cBhvr>
                                      <p:to x="100000" y="100000"/>
                                    </p:animScale>
                                    <p:animScale>
                                      <p:cBhvr>
                                        <p:cTn id="53" dur="26">
                                          <p:stCondLst>
                                            <p:cond delay="1642"/>
                                          </p:stCondLst>
                                        </p:cTn>
                                        <p:tgtEl>
                                          <p:spTgt spid="5"/>
                                        </p:tgtEl>
                                      </p:cBhvr>
                                      <p:to x="100000" y="90000"/>
                                    </p:animScale>
                                    <p:animScale>
                                      <p:cBhvr>
                                        <p:cTn id="54" dur="166" decel="50000">
                                          <p:stCondLst>
                                            <p:cond delay="1668"/>
                                          </p:stCondLst>
                                        </p:cTn>
                                        <p:tgtEl>
                                          <p:spTgt spid="5"/>
                                        </p:tgtEl>
                                      </p:cBhvr>
                                      <p:to x="100000" y="100000"/>
                                    </p:animScale>
                                    <p:animScale>
                                      <p:cBhvr>
                                        <p:cTn id="55" dur="26">
                                          <p:stCondLst>
                                            <p:cond delay="1808"/>
                                          </p:stCondLst>
                                        </p:cTn>
                                        <p:tgtEl>
                                          <p:spTgt spid="5"/>
                                        </p:tgtEl>
                                      </p:cBhvr>
                                      <p:to x="100000" y="95000"/>
                                    </p:animScale>
                                    <p:animScale>
                                      <p:cBhvr>
                                        <p:cTn id="56" dur="166" decel="50000">
                                          <p:stCondLst>
                                            <p:cond delay="1834"/>
                                          </p:stCondLst>
                                        </p:cTn>
                                        <p:tgtEl>
                                          <p:spTgt spid="5"/>
                                        </p:tgtEl>
                                      </p:cBhvr>
                                      <p:to x="100000" y="100000"/>
                                    </p:animScale>
                                  </p:childTnLst>
                                </p:cTn>
                              </p:par>
                            </p:childTnLst>
                          </p:cTn>
                        </p:par>
                      </p:childTnLst>
                    </p:cTn>
                  </p:par>
                  <p:par>
                    <p:cTn id="57" fill="hold">
                      <p:stCondLst>
                        <p:cond delay="indefinite"/>
                      </p:stCondLst>
                      <p:childTnLst>
                        <p:par>
                          <p:cTn id="58" fill="hold">
                            <p:stCondLst>
                              <p:cond delay="0"/>
                            </p:stCondLst>
                            <p:childTnLst>
                              <p:par>
                                <p:cTn id="59" presetID="26" presetClass="entr" presetSubtype="0" fill="hold" grpId="0" nodeType="clickEffect">
                                  <p:stCondLst>
                                    <p:cond delay="0"/>
                                  </p:stCondLst>
                                  <p:childTnLst>
                                    <p:set>
                                      <p:cBhvr>
                                        <p:cTn id="60" dur="1" fill="hold">
                                          <p:stCondLst>
                                            <p:cond delay="0"/>
                                          </p:stCondLst>
                                        </p:cTn>
                                        <p:tgtEl>
                                          <p:spTgt spid="10"/>
                                        </p:tgtEl>
                                        <p:attrNameLst>
                                          <p:attrName>style.visibility</p:attrName>
                                        </p:attrNameLst>
                                      </p:cBhvr>
                                      <p:to>
                                        <p:strVal val="visible"/>
                                      </p:to>
                                    </p:set>
                                    <p:animEffect transition="in" filter="wipe(down)">
                                      <p:cBhvr>
                                        <p:cTn id="61" dur="580">
                                          <p:stCondLst>
                                            <p:cond delay="0"/>
                                          </p:stCondLst>
                                        </p:cTn>
                                        <p:tgtEl>
                                          <p:spTgt spid="10"/>
                                        </p:tgtEl>
                                      </p:cBhvr>
                                    </p:animEffect>
                                    <p:anim calcmode="lin" valueType="num">
                                      <p:cBhvr>
                                        <p:cTn id="62" dur="1822" tmFilter="0,0; 0.14,0.36; 0.43,0.73; 0.71,0.91; 1.0,1.0">
                                          <p:stCondLst>
                                            <p:cond delay="0"/>
                                          </p:stCondLst>
                                        </p:cTn>
                                        <p:tgtEl>
                                          <p:spTgt spid="10"/>
                                        </p:tgtEl>
                                        <p:attrNameLst>
                                          <p:attrName>ppt_x</p:attrName>
                                        </p:attrNameLst>
                                      </p:cBhvr>
                                      <p:tavLst>
                                        <p:tav tm="0">
                                          <p:val>
                                            <p:strVal val="#ppt_x-0.25"/>
                                          </p:val>
                                        </p:tav>
                                        <p:tav tm="100000">
                                          <p:val>
                                            <p:strVal val="#ppt_x"/>
                                          </p:val>
                                        </p:tav>
                                      </p:tavLst>
                                    </p:anim>
                                    <p:anim calcmode="lin" valueType="num">
                                      <p:cBhvr>
                                        <p:cTn id="63" dur="664" tmFilter="0.0,0.0; 0.25,0.07; 0.50,0.2; 0.75,0.467; 1.0,1.0">
                                          <p:stCondLst>
                                            <p:cond delay="0"/>
                                          </p:stCondLst>
                                        </p:cTn>
                                        <p:tgtEl>
                                          <p:spTgt spid="10"/>
                                        </p:tgtEl>
                                        <p:attrNameLst>
                                          <p:attrName>ppt_y</p:attrName>
                                        </p:attrNameLst>
                                      </p:cBhvr>
                                      <p:tavLst>
                                        <p:tav tm="0" fmla="#ppt_y-sin(pi*$)/3">
                                          <p:val>
                                            <p:fltVal val="0.5"/>
                                          </p:val>
                                        </p:tav>
                                        <p:tav tm="100000">
                                          <p:val>
                                            <p:fltVal val="1"/>
                                          </p:val>
                                        </p:tav>
                                      </p:tavLst>
                                    </p:anim>
                                    <p:anim calcmode="lin" valueType="num">
                                      <p:cBhvr>
                                        <p:cTn id="64" dur="664" tmFilter="0, 0; 0.125,0.2665; 0.25,0.4; 0.375,0.465; 0.5,0.5;  0.625,0.535; 0.75,0.6; 0.875,0.7335; 1,1">
                                          <p:stCondLst>
                                            <p:cond delay="664"/>
                                          </p:stCondLst>
                                        </p:cTn>
                                        <p:tgtEl>
                                          <p:spTgt spid="10"/>
                                        </p:tgtEl>
                                        <p:attrNameLst>
                                          <p:attrName>ppt_y</p:attrName>
                                        </p:attrNameLst>
                                      </p:cBhvr>
                                      <p:tavLst>
                                        <p:tav tm="0" fmla="#ppt_y-sin(pi*$)/9">
                                          <p:val>
                                            <p:fltVal val="0"/>
                                          </p:val>
                                        </p:tav>
                                        <p:tav tm="100000">
                                          <p:val>
                                            <p:fltVal val="1"/>
                                          </p:val>
                                        </p:tav>
                                      </p:tavLst>
                                    </p:anim>
                                    <p:anim calcmode="lin" valueType="num">
                                      <p:cBhvr>
                                        <p:cTn id="65" dur="332" tmFilter="0, 0; 0.125,0.2665; 0.25,0.4; 0.375,0.465; 0.5,0.5;  0.625,0.535; 0.75,0.6; 0.875,0.7335; 1,1">
                                          <p:stCondLst>
                                            <p:cond delay="1324"/>
                                          </p:stCondLst>
                                        </p:cTn>
                                        <p:tgtEl>
                                          <p:spTgt spid="10"/>
                                        </p:tgtEl>
                                        <p:attrNameLst>
                                          <p:attrName>ppt_y</p:attrName>
                                        </p:attrNameLst>
                                      </p:cBhvr>
                                      <p:tavLst>
                                        <p:tav tm="0" fmla="#ppt_y-sin(pi*$)/27">
                                          <p:val>
                                            <p:fltVal val="0"/>
                                          </p:val>
                                        </p:tav>
                                        <p:tav tm="100000">
                                          <p:val>
                                            <p:fltVal val="1"/>
                                          </p:val>
                                        </p:tav>
                                      </p:tavLst>
                                    </p:anim>
                                    <p:anim calcmode="lin" valueType="num">
                                      <p:cBhvr>
                                        <p:cTn id="66" dur="164" tmFilter="0, 0; 0.125,0.2665; 0.25,0.4; 0.375,0.465; 0.5,0.5;  0.625,0.535; 0.75,0.6; 0.875,0.7335; 1,1">
                                          <p:stCondLst>
                                            <p:cond delay="1656"/>
                                          </p:stCondLst>
                                        </p:cTn>
                                        <p:tgtEl>
                                          <p:spTgt spid="10"/>
                                        </p:tgtEl>
                                        <p:attrNameLst>
                                          <p:attrName>ppt_y</p:attrName>
                                        </p:attrNameLst>
                                      </p:cBhvr>
                                      <p:tavLst>
                                        <p:tav tm="0" fmla="#ppt_y-sin(pi*$)/81">
                                          <p:val>
                                            <p:fltVal val="0"/>
                                          </p:val>
                                        </p:tav>
                                        <p:tav tm="100000">
                                          <p:val>
                                            <p:fltVal val="1"/>
                                          </p:val>
                                        </p:tav>
                                      </p:tavLst>
                                    </p:anim>
                                    <p:animScale>
                                      <p:cBhvr>
                                        <p:cTn id="67" dur="26">
                                          <p:stCondLst>
                                            <p:cond delay="650"/>
                                          </p:stCondLst>
                                        </p:cTn>
                                        <p:tgtEl>
                                          <p:spTgt spid="10"/>
                                        </p:tgtEl>
                                      </p:cBhvr>
                                      <p:to x="100000" y="60000"/>
                                    </p:animScale>
                                    <p:animScale>
                                      <p:cBhvr>
                                        <p:cTn id="68" dur="166" decel="50000">
                                          <p:stCondLst>
                                            <p:cond delay="676"/>
                                          </p:stCondLst>
                                        </p:cTn>
                                        <p:tgtEl>
                                          <p:spTgt spid="10"/>
                                        </p:tgtEl>
                                      </p:cBhvr>
                                      <p:to x="100000" y="100000"/>
                                    </p:animScale>
                                    <p:animScale>
                                      <p:cBhvr>
                                        <p:cTn id="69" dur="26">
                                          <p:stCondLst>
                                            <p:cond delay="1312"/>
                                          </p:stCondLst>
                                        </p:cTn>
                                        <p:tgtEl>
                                          <p:spTgt spid="10"/>
                                        </p:tgtEl>
                                      </p:cBhvr>
                                      <p:to x="100000" y="80000"/>
                                    </p:animScale>
                                    <p:animScale>
                                      <p:cBhvr>
                                        <p:cTn id="70" dur="166" decel="50000">
                                          <p:stCondLst>
                                            <p:cond delay="1338"/>
                                          </p:stCondLst>
                                        </p:cTn>
                                        <p:tgtEl>
                                          <p:spTgt spid="10"/>
                                        </p:tgtEl>
                                      </p:cBhvr>
                                      <p:to x="100000" y="100000"/>
                                    </p:animScale>
                                    <p:animScale>
                                      <p:cBhvr>
                                        <p:cTn id="71" dur="26">
                                          <p:stCondLst>
                                            <p:cond delay="1642"/>
                                          </p:stCondLst>
                                        </p:cTn>
                                        <p:tgtEl>
                                          <p:spTgt spid="10"/>
                                        </p:tgtEl>
                                      </p:cBhvr>
                                      <p:to x="100000" y="90000"/>
                                    </p:animScale>
                                    <p:animScale>
                                      <p:cBhvr>
                                        <p:cTn id="72" dur="166" decel="50000">
                                          <p:stCondLst>
                                            <p:cond delay="1668"/>
                                          </p:stCondLst>
                                        </p:cTn>
                                        <p:tgtEl>
                                          <p:spTgt spid="10"/>
                                        </p:tgtEl>
                                      </p:cBhvr>
                                      <p:to x="100000" y="100000"/>
                                    </p:animScale>
                                    <p:animScale>
                                      <p:cBhvr>
                                        <p:cTn id="73" dur="26">
                                          <p:stCondLst>
                                            <p:cond delay="1808"/>
                                          </p:stCondLst>
                                        </p:cTn>
                                        <p:tgtEl>
                                          <p:spTgt spid="10"/>
                                        </p:tgtEl>
                                      </p:cBhvr>
                                      <p:to x="100000" y="95000"/>
                                    </p:animScale>
                                    <p:animScale>
                                      <p:cBhvr>
                                        <p:cTn id="74" dur="166" decel="50000">
                                          <p:stCondLst>
                                            <p:cond delay="1834"/>
                                          </p:stCondLst>
                                        </p:cTn>
                                        <p:tgtEl>
                                          <p:spTgt spid="10"/>
                                        </p:tgtEl>
                                      </p:cBhvr>
                                      <p:to x="100000" y="100000"/>
                                    </p:animScale>
                                  </p:childTnLst>
                                </p:cTn>
                              </p:par>
                            </p:childTnLst>
                          </p:cTn>
                        </p:par>
                      </p:childTnLst>
                    </p:cTn>
                  </p:par>
                  <p:par>
                    <p:cTn id="75" fill="hold">
                      <p:stCondLst>
                        <p:cond delay="indefinite"/>
                      </p:stCondLst>
                      <p:childTnLst>
                        <p:par>
                          <p:cTn id="76" fill="hold">
                            <p:stCondLst>
                              <p:cond delay="0"/>
                            </p:stCondLst>
                            <p:childTnLst>
                              <p:par>
                                <p:cTn id="77" presetID="45" presetClass="entr" presetSubtype="0" fill="hold" grpId="0" nodeType="clickEffect">
                                  <p:stCondLst>
                                    <p:cond delay="0"/>
                                  </p:stCondLst>
                                  <p:childTnLst>
                                    <p:set>
                                      <p:cBhvr>
                                        <p:cTn id="78" dur="1" fill="hold">
                                          <p:stCondLst>
                                            <p:cond delay="0"/>
                                          </p:stCondLst>
                                        </p:cTn>
                                        <p:tgtEl>
                                          <p:spTgt spid="8"/>
                                        </p:tgtEl>
                                        <p:attrNameLst>
                                          <p:attrName>style.visibility</p:attrName>
                                        </p:attrNameLst>
                                      </p:cBhvr>
                                      <p:to>
                                        <p:strVal val="visible"/>
                                      </p:to>
                                    </p:set>
                                    <p:animEffect transition="in" filter="fade">
                                      <p:cBhvr>
                                        <p:cTn id="79" dur="2000"/>
                                        <p:tgtEl>
                                          <p:spTgt spid="8"/>
                                        </p:tgtEl>
                                      </p:cBhvr>
                                    </p:animEffect>
                                    <p:anim calcmode="lin" valueType="num">
                                      <p:cBhvr>
                                        <p:cTn id="80" dur="2000" fill="hold"/>
                                        <p:tgtEl>
                                          <p:spTgt spid="8"/>
                                        </p:tgtEl>
                                        <p:attrNameLst>
                                          <p:attrName>ppt_w</p:attrName>
                                        </p:attrNameLst>
                                      </p:cBhvr>
                                      <p:tavLst>
                                        <p:tav tm="0" fmla="#ppt_w*sin(2.5*pi*$)">
                                          <p:val>
                                            <p:fltVal val="0"/>
                                          </p:val>
                                        </p:tav>
                                        <p:tav tm="100000">
                                          <p:val>
                                            <p:fltVal val="1"/>
                                          </p:val>
                                        </p:tav>
                                      </p:tavLst>
                                    </p:anim>
                                    <p:anim calcmode="lin" valueType="num">
                                      <p:cBhvr>
                                        <p:cTn id="81" dur="2000" fill="hold"/>
                                        <p:tgtEl>
                                          <p:spTgt spid="8"/>
                                        </p:tgtEl>
                                        <p:attrNameLst>
                                          <p:attrName>ppt_h</p:attrName>
                                        </p:attrNameLst>
                                      </p:cBhvr>
                                      <p:tavLst>
                                        <p:tav tm="0">
                                          <p:val>
                                            <p:strVal val="#ppt_h"/>
                                          </p:val>
                                        </p:tav>
                                        <p:tav tm="100000">
                                          <p:val>
                                            <p:strVal val="#ppt_h"/>
                                          </p:val>
                                        </p:tav>
                                      </p:tavLst>
                                    </p:anim>
                                  </p:childTnLst>
                                </p:cTn>
                              </p:par>
                            </p:childTnLst>
                          </p:cTn>
                        </p:par>
                      </p:childTnLst>
                    </p:cTn>
                  </p:par>
                  <p:par>
                    <p:cTn id="82" fill="hold">
                      <p:stCondLst>
                        <p:cond delay="indefinite"/>
                      </p:stCondLst>
                      <p:childTnLst>
                        <p:par>
                          <p:cTn id="83" fill="hold">
                            <p:stCondLst>
                              <p:cond delay="0"/>
                            </p:stCondLst>
                            <p:childTnLst>
                              <p:par>
                                <p:cTn id="84" presetID="2" presetClass="entr" presetSubtype="4" fill="hold" grpId="0" nodeType="clickEffect">
                                  <p:stCondLst>
                                    <p:cond delay="0"/>
                                  </p:stCondLst>
                                  <p:childTnLst>
                                    <p:set>
                                      <p:cBhvr>
                                        <p:cTn id="85" dur="1" fill="hold">
                                          <p:stCondLst>
                                            <p:cond delay="0"/>
                                          </p:stCondLst>
                                        </p:cTn>
                                        <p:tgtEl>
                                          <p:spTgt spid="11"/>
                                        </p:tgtEl>
                                        <p:attrNameLst>
                                          <p:attrName>style.visibility</p:attrName>
                                        </p:attrNameLst>
                                      </p:cBhvr>
                                      <p:to>
                                        <p:strVal val="visible"/>
                                      </p:to>
                                    </p:set>
                                    <p:anim calcmode="lin" valueType="num">
                                      <p:cBhvr additive="base">
                                        <p:cTn id="86" dur="500" fill="hold"/>
                                        <p:tgtEl>
                                          <p:spTgt spid="11"/>
                                        </p:tgtEl>
                                        <p:attrNameLst>
                                          <p:attrName>ppt_x</p:attrName>
                                        </p:attrNameLst>
                                      </p:cBhvr>
                                      <p:tavLst>
                                        <p:tav tm="0">
                                          <p:val>
                                            <p:strVal val="#ppt_x"/>
                                          </p:val>
                                        </p:tav>
                                        <p:tav tm="100000">
                                          <p:val>
                                            <p:strVal val="#ppt_x"/>
                                          </p:val>
                                        </p:tav>
                                      </p:tavLst>
                                    </p:anim>
                                    <p:anim calcmode="lin" valueType="num">
                                      <p:cBhvr additive="base">
                                        <p:cTn id="87"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8" grpId="0"/>
      <p:bldP spid="9" grpId="0" animBg="1"/>
      <p:bldP spid="10" grpId="0" animBg="1"/>
      <p:bldP spid="11"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 name="Picture 2" descr="C:\Users\User\Desktop\LOGO vide.png"/>
          <p:cNvPicPr>
            <a:picLocks noChangeAspect="1" noChangeArrowheads="1"/>
          </p:cNvPicPr>
          <p:nvPr/>
        </p:nvPicPr>
        <p:blipFill>
          <a:blip r:embed="rId2">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rot="3789301">
            <a:off x="80029" y="-514467"/>
            <a:ext cx="2273125" cy="2273125"/>
          </a:xfrm>
          <a:prstGeom prst="rect">
            <a:avLst/>
          </a:prstGeom>
          <a:noFill/>
          <a:extLst>
            <a:ext uri="{909E8E84-426E-40DD-AFC4-6F175D3DCCD1}">
              <a14:hiddenFill xmlns:a14="http://schemas.microsoft.com/office/drawing/2010/main">
                <a:solidFill>
                  <a:srgbClr val="FFFFFF"/>
                </a:solidFill>
              </a14:hiddenFill>
            </a:ext>
          </a:extLst>
        </p:spPr>
      </p:pic>
      <p:sp>
        <p:nvSpPr>
          <p:cNvPr id="2" name="Titre 1"/>
          <p:cNvSpPr>
            <a:spLocks noGrp="1"/>
          </p:cNvSpPr>
          <p:nvPr>
            <p:ph type="title"/>
          </p:nvPr>
        </p:nvSpPr>
        <p:spPr>
          <a:xfrm>
            <a:off x="913775" y="618517"/>
            <a:ext cx="10364451" cy="829283"/>
          </a:xfrm>
        </p:spPr>
        <p:txBody>
          <a:bodyPr>
            <a:normAutofit/>
          </a:bodyPr>
          <a:lstStyle/>
          <a:p>
            <a:r>
              <a:rPr lang="fr-FR" sz="2400" dirty="0">
                <a:solidFill>
                  <a:schemeClr val="bg1">
                    <a:lumMod val="50000"/>
                  </a:schemeClr>
                </a:solidFill>
                <a:effectLst>
                  <a:outerShdw blurRad="38100" dist="38100" dir="2700000" algn="tl">
                    <a:srgbClr val="000000">
                      <a:alpha val="43137"/>
                    </a:srgbClr>
                  </a:outerShdw>
                </a:effectLst>
              </a:rPr>
              <a:t/>
            </a:r>
            <a:br>
              <a:rPr lang="fr-FR" sz="2400" dirty="0">
                <a:solidFill>
                  <a:schemeClr val="bg1">
                    <a:lumMod val="50000"/>
                  </a:schemeClr>
                </a:solidFill>
                <a:effectLst>
                  <a:outerShdw blurRad="38100" dist="38100" dir="2700000" algn="tl">
                    <a:srgbClr val="000000">
                      <a:alpha val="43137"/>
                    </a:srgbClr>
                  </a:outerShdw>
                </a:effectLst>
              </a:rPr>
            </a:br>
            <a:endParaRPr lang="fr-FR" sz="2400" dirty="0">
              <a:solidFill>
                <a:schemeClr val="bg1">
                  <a:lumMod val="50000"/>
                </a:schemeClr>
              </a:solidFill>
              <a:effectLst>
                <a:outerShdw blurRad="38100" dist="38100" dir="2700000" algn="tl">
                  <a:srgbClr val="000000">
                    <a:alpha val="43137"/>
                  </a:srgbClr>
                </a:outerShdw>
              </a:effectLst>
            </a:endParaRPr>
          </a:p>
        </p:txBody>
      </p:sp>
      <p:graphicFrame>
        <p:nvGraphicFramePr>
          <p:cNvPr id="6" name="Espace réservé du contenu 3"/>
          <p:cNvGraphicFramePr>
            <a:graphicFrameLocks/>
          </p:cNvGraphicFramePr>
          <p:nvPr>
            <p:extLst>
              <p:ext uri="{D42A27DB-BD31-4B8C-83A1-F6EECF244321}">
                <p14:modId xmlns:p14="http://schemas.microsoft.com/office/powerpoint/2010/main" val="699607091"/>
              </p:ext>
            </p:extLst>
          </p:nvPr>
        </p:nvGraphicFramePr>
        <p:xfrm>
          <a:off x="457200" y="1257300"/>
          <a:ext cx="3472218" cy="4191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pSp>
        <p:nvGrpSpPr>
          <p:cNvPr id="7" name="Groupe 6"/>
          <p:cNvGrpSpPr/>
          <p:nvPr/>
        </p:nvGrpSpPr>
        <p:grpSpPr>
          <a:xfrm>
            <a:off x="8610600" y="3057094"/>
            <a:ext cx="3124200" cy="2810201"/>
            <a:chOff x="1229306" y="512310"/>
            <a:chExt cx="1360825" cy="1360825"/>
          </a:xfrm>
        </p:grpSpPr>
        <p:sp>
          <p:nvSpPr>
            <p:cNvPr id="8" name="Forme 7"/>
            <p:cNvSpPr/>
            <p:nvPr/>
          </p:nvSpPr>
          <p:spPr>
            <a:xfrm rot="20700000">
              <a:off x="1229306" y="512310"/>
              <a:ext cx="1360825" cy="1360825"/>
            </a:xfrm>
            <a:prstGeom prst="gear6">
              <a:avLst/>
            </a:prstGeom>
          </p:spPr>
          <p:style>
            <a:lnRef idx="0">
              <a:schemeClr val="lt1">
                <a:hueOff val="0"/>
                <a:satOff val="0"/>
                <a:lumOff val="0"/>
                <a:alphaOff val="0"/>
              </a:schemeClr>
            </a:lnRef>
            <a:fillRef idx="3">
              <a:schemeClr val="accent4">
                <a:hueOff val="0"/>
                <a:satOff val="0"/>
                <a:lumOff val="0"/>
                <a:alphaOff val="0"/>
              </a:schemeClr>
            </a:fillRef>
            <a:effectRef idx="3">
              <a:schemeClr val="accent4">
                <a:hueOff val="0"/>
                <a:satOff val="0"/>
                <a:lumOff val="0"/>
                <a:alphaOff val="0"/>
              </a:schemeClr>
            </a:effectRef>
            <a:fontRef idx="minor">
              <a:schemeClr val="lt1"/>
            </a:fontRef>
          </p:style>
        </p:sp>
        <p:sp>
          <p:nvSpPr>
            <p:cNvPr id="9" name="Forme 4"/>
            <p:cNvSpPr/>
            <p:nvPr/>
          </p:nvSpPr>
          <p:spPr>
            <a:xfrm>
              <a:off x="1494833" y="850952"/>
              <a:ext cx="763887" cy="76388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2860" tIns="22860" rIns="22860" bIns="22860" numCol="1" spcCol="1270" anchor="ctr" anchorCtr="0">
              <a:noAutofit/>
            </a:bodyPr>
            <a:lstStyle/>
            <a:p>
              <a:pPr lvl="0" algn="r" defTabSz="800100" rtl="1">
                <a:lnSpc>
                  <a:spcPct val="90000"/>
                </a:lnSpc>
                <a:spcBef>
                  <a:spcPct val="0"/>
                </a:spcBef>
                <a:spcAft>
                  <a:spcPct val="35000"/>
                </a:spcAft>
              </a:pPr>
              <a:r>
                <a:rPr lang="ar-MA" sz="2000" kern="1200" dirty="0" smtClean="0"/>
                <a:t>الرؤية  الاستراتيجية </a:t>
              </a:r>
              <a:r>
                <a:rPr lang="fr-FR" sz="2000" kern="1200" dirty="0" smtClean="0"/>
                <a:t> </a:t>
              </a:r>
              <a:r>
                <a:rPr lang="ar-MA" sz="2000" kern="1200" dirty="0" smtClean="0"/>
                <a:t>القوة الاقتراحية </a:t>
              </a:r>
            </a:p>
            <a:p>
              <a:pPr lvl="0" algn="r" defTabSz="800100" rtl="1">
                <a:lnSpc>
                  <a:spcPct val="90000"/>
                </a:lnSpc>
                <a:spcBef>
                  <a:spcPct val="0"/>
                </a:spcBef>
                <a:spcAft>
                  <a:spcPct val="35000"/>
                </a:spcAft>
              </a:pPr>
              <a:r>
                <a:rPr lang="ar-MA" sz="2000" dirty="0" smtClean="0"/>
                <a:t>تقديم بدائل  اجتماعية ومجتمعية  وتحديد الاولويات المطلبية </a:t>
              </a:r>
              <a:endParaRPr lang="fr-FR" sz="2000" kern="1200" dirty="0" smtClean="0"/>
            </a:p>
          </p:txBody>
        </p:sp>
      </p:grpSp>
      <p:grpSp>
        <p:nvGrpSpPr>
          <p:cNvPr id="10" name="Groupe 9"/>
          <p:cNvGrpSpPr/>
          <p:nvPr/>
        </p:nvGrpSpPr>
        <p:grpSpPr>
          <a:xfrm>
            <a:off x="3100489" y="3276495"/>
            <a:ext cx="3071711" cy="2895600"/>
            <a:chOff x="451388" y="1123278"/>
            <a:chExt cx="1388887" cy="1388887"/>
          </a:xfrm>
          <a:solidFill>
            <a:srgbClr val="FF0000"/>
          </a:solidFill>
        </p:grpSpPr>
        <p:sp>
          <p:nvSpPr>
            <p:cNvPr id="11" name="Forme 10"/>
            <p:cNvSpPr/>
            <p:nvPr/>
          </p:nvSpPr>
          <p:spPr>
            <a:xfrm>
              <a:off x="451388" y="1123278"/>
              <a:ext cx="1388887" cy="1388887"/>
            </a:xfrm>
            <a:prstGeom prst="gear6">
              <a:avLst/>
            </a:prstGeom>
            <a:grpFill/>
          </p:spPr>
          <p:style>
            <a:lnRef idx="0">
              <a:schemeClr val="lt1">
                <a:hueOff val="0"/>
                <a:satOff val="0"/>
                <a:lumOff val="0"/>
                <a:alphaOff val="0"/>
              </a:schemeClr>
            </a:lnRef>
            <a:fillRef idx="3">
              <a:schemeClr val="accent3">
                <a:hueOff val="0"/>
                <a:satOff val="0"/>
                <a:lumOff val="0"/>
                <a:alphaOff val="0"/>
              </a:schemeClr>
            </a:fillRef>
            <a:effectRef idx="3">
              <a:schemeClr val="accent3">
                <a:hueOff val="0"/>
                <a:satOff val="0"/>
                <a:lumOff val="0"/>
                <a:alphaOff val="0"/>
              </a:schemeClr>
            </a:effectRef>
            <a:fontRef idx="minor">
              <a:schemeClr val="lt1"/>
            </a:fontRef>
          </p:style>
        </p:sp>
        <p:sp>
          <p:nvSpPr>
            <p:cNvPr id="12" name="Forme 4"/>
            <p:cNvSpPr/>
            <p:nvPr/>
          </p:nvSpPr>
          <p:spPr>
            <a:xfrm>
              <a:off x="721415" y="1497871"/>
              <a:ext cx="832506" cy="685347"/>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17780" tIns="17780" rIns="17780" bIns="17780" numCol="1" spcCol="1270" anchor="ctr" anchorCtr="0">
              <a:noAutofit/>
            </a:bodyPr>
            <a:lstStyle/>
            <a:p>
              <a:pPr lvl="0" algn="ctr" defTabSz="622300">
                <a:lnSpc>
                  <a:spcPct val="90000"/>
                </a:lnSpc>
                <a:spcBef>
                  <a:spcPct val="0"/>
                </a:spcBef>
                <a:spcAft>
                  <a:spcPct val="35000"/>
                </a:spcAft>
              </a:pPr>
              <a:r>
                <a:rPr lang="ar-MA" b="1" kern="1200" dirty="0" smtClean="0"/>
                <a:t>التضامن العضوي للمؤسسات  النقابية </a:t>
              </a:r>
            </a:p>
            <a:p>
              <a:pPr lvl="0" algn="ctr" defTabSz="622300">
                <a:lnSpc>
                  <a:spcPct val="90000"/>
                </a:lnSpc>
                <a:spcBef>
                  <a:spcPct val="0"/>
                </a:spcBef>
                <a:spcAft>
                  <a:spcPct val="35000"/>
                </a:spcAft>
              </a:pPr>
              <a:r>
                <a:rPr lang="ar-MA" b="1" dirty="0" smtClean="0"/>
                <a:t>تقوية الديمقراطية الداخلية </a:t>
              </a:r>
            </a:p>
            <a:p>
              <a:pPr lvl="0" algn="ctr" defTabSz="622300">
                <a:lnSpc>
                  <a:spcPct val="90000"/>
                </a:lnSpc>
                <a:spcBef>
                  <a:spcPct val="0"/>
                </a:spcBef>
                <a:spcAft>
                  <a:spcPct val="35000"/>
                </a:spcAft>
              </a:pPr>
              <a:r>
                <a:rPr lang="ar-MA" b="1" kern="1200" dirty="0" smtClean="0"/>
                <a:t>تطوير وتوسيع  واعادة هيكلة التنظيم </a:t>
              </a:r>
              <a:endParaRPr lang="fr-FR" b="1" kern="1200" dirty="0"/>
            </a:p>
          </p:txBody>
        </p:sp>
      </p:grpSp>
      <p:sp>
        <p:nvSpPr>
          <p:cNvPr id="17" name="Rectangle à coins arrondis 16"/>
          <p:cNvSpPr/>
          <p:nvPr/>
        </p:nvSpPr>
        <p:spPr>
          <a:xfrm>
            <a:off x="1231056" y="76200"/>
            <a:ext cx="9284544" cy="609600"/>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ar-MA" sz="2800" dirty="0" smtClean="0"/>
              <a:t>7 . البرنامج الكونفدرالي للسنة الاجتماعية – المرحلة الاولى 2016 - 2017</a:t>
            </a:r>
            <a:endParaRPr lang="fr-FR" sz="2800" dirty="0"/>
          </a:p>
        </p:txBody>
      </p:sp>
      <p:sp>
        <p:nvSpPr>
          <p:cNvPr id="20" name="Rectangle 19"/>
          <p:cNvSpPr/>
          <p:nvPr/>
        </p:nvSpPr>
        <p:spPr>
          <a:xfrm>
            <a:off x="1828800" y="762000"/>
            <a:ext cx="8295644" cy="2026443"/>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142240" tIns="142240" rIns="142240" bIns="142240" numCol="1" spcCol="1270" anchor="ctr" anchorCtr="0">
            <a:noAutofit/>
          </a:bodyPr>
          <a:lstStyle/>
          <a:p>
            <a:pPr lvl="0" algn="ctr" defTabSz="889000">
              <a:lnSpc>
                <a:spcPct val="90000"/>
              </a:lnSpc>
              <a:spcBef>
                <a:spcPct val="0"/>
              </a:spcBef>
              <a:spcAft>
                <a:spcPct val="35000"/>
              </a:spcAft>
            </a:pPr>
            <a:r>
              <a:rPr lang="ar-MA" sz="2000" kern="1200" dirty="0" smtClean="0"/>
              <a:t>إعادة موقعة الكونفدرالية الديمقراطية للشغل كعامل في التغيير الديمقراطي </a:t>
            </a:r>
          </a:p>
          <a:p>
            <a:pPr lvl="0" algn="ctr" defTabSz="889000">
              <a:lnSpc>
                <a:spcPct val="90000"/>
              </a:lnSpc>
              <a:spcBef>
                <a:spcPct val="0"/>
              </a:spcBef>
              <a:spcAft>
                <a:spcPct val="35000"/>
              </a:spcAft>
            </a:pPr>
            <a:r>
              <a:rPr lang="ar-MA" sz="2000" kern="1200" dirty="0" smtClean="0"/>
              <a:t>وكفاعل في العدالة الاجتماعية والحقوق العمالية </a:t>
            </a:r>
          </a:p>
          <a:p>
            <a:pPr lvl="0" algn="ctr" defTabSz="889000">
              <a:lnSpc>
                <a:spcPct val="90000"/>
              </a:lnSpc>
              <a:spcBef>
                <a:spcPct val="0"/>
              </a:spcBef>
              <a:spcAft>
                <a:spcPct val="35000"/>
              </a:spcAft>
            </a:pPr>
            <a:r>
              <a:rPr lang="fr-FR" sz="2000" kern="1200" dirty="0" smtClean="0"/>
              <a:t>Repositionner le Pouvoir Syndical </a:t>
            </a:r>
            <a:r>
              <a:rPr lang="fr-MA" sz="2000" dirty="0" smtClean="0"/>
              <a:t>confédéral </a:t>
            </a:r>
            <a:endParaRPr lang="fr-FR" sz="2000" kern="1200" dirty="0" smtClean="0"/>
          </a:p>
          <a:p>
            <a:pPr lvl="0" algn="ctr" defTabSz="889000">
              <a:lnSpc>
                <a:spcPct val="90000"/>
              </a:lnSpc>
              <a:spcBef>
                <a:spcPct val="0"/>
              </a:spcBef>
              <a:spcAft>
                <a:spcPct val="35000"/>
              </a:spcAft>
            </a:pPr>
            <a:r>
              <a:rPr lang="fr-FR" sz="2000" kern="1200" dirty="0" smtClean="0"/>
              <a:t>comme facteur</a:t>
            </a:r>
            <a:r>
              <a:rPr lang="ar-MA" sz="2000" kern="1200" dirty="0" smtClean="0"/>
              <a:t> </a:t>
            </a:r>
            <a:r>
              <a:rPr lang="fr-FR" sz="2000" kern="1200" dirty="0" smtClean="0"/>
              <a:t> de changement démocratique </a:t>
            </a:r>
          </a:p>
          <a:p>
            <a:pPr lvl="0" algn="ctr" defTabSz="889000">
              <a:lnSpc>
                <a:spcPct val="90000"/>
              </a:lnSpc>
              <a:spcBef>
                <a:spcPct val="0"/>
              </a:spcBef>
              <a:spcAft>
                <a:spcPct val="35000"/>
              </a:spcAft>
            </a:pPr>
            <a:r>
              <a:rPr lang="fr-FR" sz="2000" kern="1200" dirty="0" smtClean="0"/>
              <a:t> et acteur de la justice sociales et droits des salaries  </a:t>
            </a:r>
            <a:r>
              <a:rPr lang="ar-MA" sz="2000" kern="1200" dirty="0" smtClean="0"/>
              <a:t> </a:t>
            </a:r>
            <a:endParaRPr lang="fr-FR" sz="2000" kern="1200" dirty="0"/>
          </a:p>
        </p:txBody>
      </p:sp>
      <p:grpSp>
        <p:nvGrpSpPr>
          <p:cNvPr id="21" name="Groupe 20"/>
          <p:cNvGrpSpPr/>
          <p:nvPr/>
        </p:nvGrpSpPr>
        <p:grpSpPr>
          <a:xfrm>
            <a:off x="5843689" y="2743095"/>
            <a:ext cx="3071711" cy="2895600"/>
            <a:chOff x="451388" y="1123278"/>
            <a:chExt cx="1388887" cy="1388887"/>
          </a:xfrm>
          <a:solidFill>
            <a:schemeClr val="accent6">
              <a:lumMod val="75000"/>
            </a:schemeClr>
          </a:solidFill>
        </p:grpSpPr>
        <p:sp>
          <p:nvSpPr>
            <p:cNvPr id="22" name="Forme 21"/>
            <p:cNvSpPr/>
            <p:nvPr/>
          </p:nvSpPr>
          <p:spPr>
            <a:xfrm>
              <a:off x="451388" y="1123278"/>
              <a:ext cx="1388887" cy="1388887"/>
            </a:xfrm>
            <a:prstGeom prst="gear6">
              <a:avLst/>
            </a:prstGeom>
            <a:grpFill/>
          </p:spPr>
          <p:style>
            <a:lnRef idx="0">
              <a:schemeClr val="lt1">
                <a:hueOff val="0"/>
                <a:satOff val="0"/>
                <a:lumOff val="0"/>
                <a:alphaOff val="0"/>
              </a:schemeClr>
            </a:lnRef>
            <a:fillRef idx="3">
              <a:schemeClr val="accent3">
                <a:hueOff val="0"/>
                <a:satOff val="0"/>
                <a:lumOff val="0"/>
                <a:alphaOff val="0"/>
              </a:schemeClr>
            </a:fillRef>
            <a:effectRef idx="3">
              <a:schemeClr val="accent3">
                <a:hueOff val="0"/>
                <a:satOff val="0"/>
                <a:lumOff val="0"/>
                <a:alphaOff val="0"/>
              </a:schemeClr>
            </a:effectRef>
            <a:fontRef idx="minor">
              <a:schemeClr val="lt1"/>
            </a:fontRef>
          </p:style>
        </p:sp>
        <p:sp>
          <p:nvSpPr>
            <p:cNvPr id="23" name="Forme 4"/>
            <p:cNvSpPr/>
            <p:nvPr/>
          </p:nvSpPr>
          <p:spPr>
            <a:xfrm>
              <a:off x="721415" y="1497871"/>
              <a:ext cx="832506" cy="685347"/>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17780" tIns="17780" rIns="17780" bIns="17780" numCol="1" spcCol="1270" anchor="ctr" anchorCtr="0">
              <a:noAutofit/>
            </a:bodyPr>
            <a:lstStyle/>
            <a:p>
              <a:pPr lvl="0" algn="ctr" defTabSz="622300">
                <a:lnSpc>
                  <a:spcPct val="90000"/>
                </a:lnSpc>
                <a:spcBef>
                  <a:spcPct val="0"/>
                </a:spcBef>
                <a:spcAft>
                  <a:spcPct val="35000"/>
                </a:spcAft>
              </a:pPr>
              <a:r>
                <a:rPr lang="ar-MA" b="1" kern="1200" dirty="0" smtClean="0"/>
                <a:t>تصميم وقيادة فعل نضالي احتجاجي نوعي ومؤثر وجديد</a:t>
              </a:r>
              <a:endParaRPr lang="fr-FR" b="1" kern="1200" dirty="0"/>
            </a:p>
          </p:txBody>
        </p:sp>
      </p:grpSp>
      <p:grpSp>
        <p:nvGrpSpPr>
          <p:cNvPr id="24" name="Groupe 23"/>
          <p:cNvGrpSpPr/>
          <p:nvPr/>
        </p:nvGrpSpPr>
        <p:grpSpPr>
          <a:xfrm>
            <a:off x="281089" y="2667000"/>
            <a:ext cx="3071711" cy="2895600"/>
            <a:chOff x="451388" y="1123278"/>
            <a:chExt cx="1388887" cy="1388887"/>
          </a:xfrm>
          <a:solidFill>
            <a:schemeClr val="bg2">
              <a:lumMod val="50000"/>
            </a:schemeClr>
          </a:solidFill>
        </p:grpSpPr>
        <p:sp>
          <p:nvSpPr>
            <p:cNvPr id="25" name="Forme 24"/>
            <p:cNvSpPr/>
            <p:nvPr/>
          </p:nvSpPr>
          <p:spPr>
            <a:xfrm>
              <a:off x="451388" y="1123278"/>
              <a:ext cx="1388887" cy="1388887"/>
            </a:xfrm>
            <a:prstGeom prst="gear6">
              <a:avLst/>
            </a:prstGeom>
            <a:grpFill/>
          </p:spPr>
          <p:style>
            <a:lnRef idx="0">
              <a:schemeClr val="lt1">
                <a:hueOff val="0"/>
                <a:satOff val="0"/>
                <a:lumOff val="0"/>
                <a:alphaOff val="0"/>
              </a:schemeClr>
            </a:lnRef>
            <a:fillRef idx="3">
              <a:schemeClr val="accent3">
                <a:hueOff val="0"/>
                <a:satOff val="0"/>
                <a:lumOff val="0"/>
                <a:alphaOff val="0"/>
              </a:schemeClr>
            </a:fillRef>
            <a:effectRef idx="3">
              <a:schemeClr val="accent3">
                <a:hueOff val="0"/>
                <a:satOff val="0"/>
                <a:lumOff val="0"/>
                <a:alphaOff val="0"/>
              </a:schemeClr>
            </a:effectRef>
            <a:fontRef idx="minor">
              <a:schemeClr val="lt1"/>
            </a:fontRef>
          </p:style>
        </p:sp>
        <p:sp>
          <p:nvSpPr>
            <p:cNvPr id="26" name="Forme 4"/>
            <p:cNvSpPr/>
            <p:nvPr/>
          </p:nvSpPr>
          <p:spPr>
            <a:xfrm>
              <a:off x="721415" y="1497871"/>
              <a:ext cx="832506" cy="685347"/>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17780" tIns="17780" rIns="17780" bIns="17780" numCol="1" spcCol="1270" anchor="ctr" anchorCtr="0">
              <a:noAutofit/>
            </a:bodyPr>
            <a:lstStyle/>
            <a:p>
              <a:pPr lvl="0" algn="ctr" defTabSz="622300">
                <a:lnSpc>
                  <a:spcPct val="90000"/>
                </a:lnSpc>
                <a:spcBef>
                  <a:spcPct val="0"/>
                </a:spcBef>
                <a:spcAft>
                  <a:spcPct val="35000"/>
                </a:spcAft>
              </a:pPr>
              <a:endParaRPr lang="fr-FR" b="1" kern="1200" dirty="0"/>
            </a:p>
          </p:txBody>
        </p:sp>
      </p:grpSp>
      <p:sp>
        <p:nvSpPr>
          <p:cNvPr id="27" name="Forme 4"/>
          <p:cNvSpPr/>
          <p:nvPr/>
        </p:nvSpPr>
        <p:spPr>
          <a:xfrm>
            <a:off x="942351" y="3465791"/>
            <a:ext cx="1648449" cy="133172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7940" tIns="27940" rIns="27940" bIns="27940" numCol="1" spcCol="1270" anchor="ctr" anchorCtr="0">
            <a:noAutofit/>
          </a:bodyPr>
          <a:lstStyle/>
          <a:p>
            <a:pPr lvl="0" algn="ctr" defTabSz="977900">
              <a:lnSpc>
                <a:spcPct val="90000"/>
              </a:lnSpc>
              <a:spcBef>
                <a:spcPct val="0"/>
              </a:spcBef>
              <a:spcAft>
                <a:spcPct val="35000"/>
              </a:spcAft>
            </a:pPr>
            <a:r>
              <a:rPr lang="ar-MA" sz="2200" dirty="0" smtClean="0"/>
              <a:t>قيادة حملات للتغيير الاجتماعي وبناء التضامن مع العمق الجماهيري </a:t>
            </a:r>
          </a:p>
          <a:p>
            <a:pPr lvl="0" algn="ctr" defTabSz="977900">
              <a:lnSpc>
                <a:spcPct val="90000"/>
              </a:lnSpc>
              <a:spcBef>
                <a:spcPct val="0"/>
              </a:spcBef>
              <a:spcAft>
                <a:spcPct val="35000"/>
              </a:spcAft>
            </a:pPr>
            <a:r>
              <a:rPr lang="ar-MA" sz="2200" dirty="0" smtClean="0"/>
              <a:t>وبناء تحالفات </a:t>
            </a:r>
            <a:endParaRPr lang="fr-FR" sz="2200" kern="1200" dirty="0"/>
          </a:p>
        </p:txBody>
      </p:sp>
      <p:sp>
        <p:nvSpPr>
          <p:cNvPr id="3" name="Rectangle à coins arrondis 2"/>
          <p:cNvSpPr/>
          <p:nvPr/>
        </p:nvSpPr>
        <p:spPr>
          <a:xfrm>
            <a:off x="3505200" y="6248400"/>
            <a:ext cx="5293910" cy="457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ar-MA" dirty="0" smtClean="0"/>
              <a:t>نظام للمؤشرات الموضوعية للمتابعة والتقييم </a:t>
            </a:r>
            <a:endParaRPr lang="fr-FR" dirty="0"/>
          </a:p>
        </p:txBody>
      </p:sp>
      <p:sp>
        <p:nvSpPr>
          <p:cNvPr id="4" name="ZoneTexte 3"/>
          <p:cNvSpPr txBox="1"/>
          <p:nvPr/>
        </p:nvSpPr>
        <p:spPr>
          <a:xfrm>
            <a:off x="10743058" y="2362200"/>
            <a:ext cx="534542" cy="2215991"/>
          </a:xfrm>
          <a:prstGeom prst="rect">
            <a:avLst/>
          </a:prstGeom>
          <a:noFill/>
        </p:spPr>
        <p:txBody>
          <a:bodyPr wrap="square" rtlCol="0">
            <a:spAutoFit/>
          </a:bodyPr>
          <a:lstStyle/>
          <a:p>
            <a:r>
              <a:rPr lang="ar-MA" sz="13800" dirty="0" smtClean="0">
                <a:solidFill>
                  <a:schemeClr val="bg1">
                    <a:lumMod val="50000"/>
                  </a:schemeClr>
                </a:solidFill>
                <a:latin typeface="Arabic Typesetting" panose="03020402040406030203" pitchFamily="66" charset="-78"/>
                <a:cs typeface="Arabic Typesetting" panose="03020402040406030203" pitchFamily="66" charset="-78"/>
              </a:rPr>
              <a:t>1</a:t>
            </a:r>
            <a:endParaRPr lang="fr-FR" sz="13800" dirty="0">
              <a:solidFill>
                <a:schemeClr val="bg1">
                  <a:lumMod val="50000"/>
                </a:schemeClr>
              </a:solidFill>
              <a:latin typeface="Arabic Typesetting" panose="03020402040406030203" pitchFamily="66" charset="-78"/>
              <a:cs typeface="Arabic Typesetting" panose="03020402040406030203" pitchFamily="66" charset="-78"/>
            </a:endParaRPr>
          </a:p>
        </p:txBody>
      </p:sp>
      <p:sp>
        <p:nvSpPr>
          <p:cNvPr id="29" name="ZoneTexte 28"/>
          <p:cNvSpPr txBox="1"/>
          <p:nvPr/>
        </p:nvSpPr>
        <p:spPr>
          <a:xfrm>
            <a:off x="2362200" y="2133600"/>
            <a:ext cx="534542" cy="2215991"/>
          </a:xfrm>
          <a:prstGeom prst="rect">
            <a:avLst/>
          </a:prstGeom>
          <a:noFill/>
        </p:spPr>
        <p:txBody>
          <a:bodyPr wrap="square" rtlCol="0">
            <a:spAutoFit/>
          </a:bodyPr>
          <a:lstStyle/>
          <a:p>
            <a:r>
              <a:rPr lang="ar-MA" sz="13800" dirty="0" smtClean="0">
                <a:solidFill>
                  <a:srgbClr val="FF0000"/>
                </a:solidFill>
                <a:latin typeface="Arabic Typesetting" panose="03020402040406030203" pitchFamily="66" charset="-78"/>
                <a:cs typeface="Arabic Typesetting" panose="03020402040406030203" pitchFamily="66" charset="-78"/>
              </a:rPr>
              <a:t>4</a:t>
            </a:r>
            <a:endParaRPr lang="fr-FR" sz="13800" dirty="0">
              <a:solidFill>
                <a:srgbClr val="FF0000"/>
              </a:solidFill>
              <a:latin typeface="Arabic Typesetting" panose="03020402040406030203" pitchFamily="66" charset="-78"/>
              <a:cs typeface="Arabic Typesetting" panose="03020402040406030203" pitchFamily="66" charset="-78"/>
            </a:endParaRPr>
          </a:p>
        </p:txBody>
      </p:sp>
      <p:sp>
        <p:nvSpPr>
          <p:cNvPr id="30" name="ZoneTexte 29"/>
          <p:cNvSpPr txBox="1"/>
          <p:nvPr/>
        </p:nvSpPr>
        <p:spPr>
          <a:xfrm>
            <a:off x="5180458" y="2667000"/>
            <a:ext cx="534542" cy="2215991"/>
          </a:xfrm>
          <a:prstGeom prst="rect">
            <a:avLst/>
          </a:prstGeom>
          <a:noFill/>
        </p:spPr>
        <p:txBody>
          <a:bodyPr wrap="square" rtlCol="0">
            <a:spAutoFit/>
          </a:bodyPr>
          <a:lstStyle/>
          <a:p>
            <a:r>
              <a:rPr lang="ar-MA" sz="13800" dirty="0" smtClean="0">
                <a:solidFill>
                  <a:schemeClr val="accent6">
                    <a:lumMod val="50000"/>
                  </a:schemeClr>
                </a:solidFill>
                <a:latin typeface="Arabic Typesetting" panose="03020402040406030203" pitchFamily="66" charset="-78"/>
                <a:cs typeface="Arabic Typesetting" panose="03020402040406030203" pitchFamily="66" charset="-78"/>
              </a:rPr>
              <a:t>3</a:t>
            </a:r>
            <a:endParaRPr lang="fr-FR" sz="13800" dirty="0">
              <a:solidFill>
                <a:schemeClr val="accent6">
                  <a:lumMod val="50000"/>
                </a:schemeClr>
              </a:solidFill>
              <a:latin typeface="Arabic Typesetting" panose="03020402040406030203" pitchFamily="66" charset="-78"/>
              <a:cs typeface="Arabic Typesetting" panose="03020402040406030203" pitchFamily="66" charset="-78"/>
            </a:endParaRPr>
          </a:p>
        </p:txBody>
      </p:sp>
      <p:sp>
        <p:nvSpPr>
          <p:cNvPr id="31" name="ZoneTexte 30"/>
          <p:cNvSpPr txBox="1"/>
          <p:nvPr/>
        </p:nvSpPr>
        <p:spPr>
          <a:xfrm>
            <a:off x="7695058" y="2356009"/>
            <a:ext cx="534542" cy="2215991"/>
          </a:xfrm>
          <a:prstGeom prst="rect">
            <a:avLst/>
          </a:prstGeom>
          <a:noFill/>
        </p:spPr>
        <p:txBody>
          <a:bodyPr wrap="square" rtlCol="0">
            <a:spAutoFit/>
          </a:bodyPr>
          <a:lstStyle/>
          <a:p>
            <a:r>
              <a:rPr lang="ar-MA" sz="13800" dirty="0" smtClean="0">
                <a:solidFill>
                  <a:schemeClr val="accent4">
                    <a:lumMod val="75000"/>
                  </a:schemeClr>
                </a:solidFill>
                <a:latin typeface="Arabic Typesetting" panose="03020402040406030203" pitchFamily="66" charset="-78"/>
                <a:cs typeface="Arabic Typesetting" panose="03020402040406030203" pitchFamily="66" charset="-78"/>
              </a:rPr>
              <a:t>2</a:t>
            </a:r>
            <a:endParaRPr lang="fr-FR" sz="13800" dirty="0">
              <a:solidFill>
                <a:schemeClr val="accent4">
                  <a:lumMod val="75000"/>
                </a:schemeClr>
              </a:solidFill>
              <a:latin typeface="Arabic Typesetting" panose="03020402040406030203" pitchFamily="66" charset="-78"/>
              <a:cs typeface="Arabic Typesetting" panose="03020402040406030203" pitchFamily="66" charset="-78"/>
            </a:endParaRPr>
          </a:p>
        </p:txBody>
      </p:sp>
    </p:spTree>
    <p:extLst>
      <p:ext uri="{BB962C8B-B14F-4D97-AF65-F5344CB8AC3E}">
        <p14:creationId xmlns:p14="http://schemas.microsoft.com/office/powerpoint/2010/main" val="35309428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additive="base">
                                        <p:cTn id="7" dur="500" fill="hold"/>
                                        <p:tgtEl>
                                          <p:spTgt spid="17"/>
                                        </p:tgtEl>
                                        <p:attrNameLst>
                                          <p:attrName>ppt_x</p:attrName>
                                        </p:attrNameLst>
                                      </p:cBhvr>
                                      <p:tavLst>
                                        <p:tav tm="0">
                                          <p:val>
                                            <p:strVal val="#ppt_x"/>
                                          </p:val>
                                        </p:tav>
                                        <p:tav tm="100000">
                                          <p:val>
                                            <p:strVal val="#ppt_x"/>
                                          </p:val>
                                        </p:tav>
                                      </p:tavLst>
                                    </p:anim>
                                    <p:anim calcmode="lin" valueType="num">
                                      <p:cBhvr additive="base">
                                        <p:cTn id="8"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0"/>
                                        </p:tgtEl>
                                        <p:attrNameLst>
                                          <p:attrName>style.visibility</p:attrName>
                                        </p:attrNameLst>
                                      </p:cBhvr>
                                      <p:to>
                                        <p:strVal val="visible"/>
                                      </p:to>
                                    </p:set>
                                    <p:anim calcmode="lin" valueType="num">
                                      <p:cBhvr additive="base">
                                        <p:cTn id="13" dur="500" fill="hold"/>
                                        <p:tgtEl>
                                          <p:spTgt spid="20"/>
                                        </p:tgtEl>
                                        <p:attrNameLst>
                                          <p:attrName>ppt_x</p:attrName>
                                        </p:attrNameLst>
                                      </p:cBhvr>
                                      <p:tavLst>
                                        <p:tav tm="0">
                                          <p:val>
                                            <p:strVal val="#ppt_x"/>
                                          </p:val>
                                        </p:tav>
                                        <p:tav tm="100000">
                                          <p:val>
                                            <p:strVal val="#ppt_x"/>
                                          </p:val>
                                        </p:tav>
                                      </p:tavLst>
                                    </p:anim>
                                    <p:anim calcmode="lin" valueType="num">
                                      <p:cBhvr additive="base">
                                        <p:cTn id="14"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6" presetClass="entr" presetSubtype="0"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wipe(down)">
                                      <p:cBhvr>
                                        <p:cTn id="19" dur="580">
                                          <p:stCondLst>
                                            <p:cond delay="0"/>
                                          </p:stCondLst>
                                        </p:cTn>
                                        <p:tgtEl>
                                          <p:spTgt spid="7"/>
                                        </p:tgtEl>
                                      </p:cBhvr>
                                    </p:animEffect>
                                    <p:anim calcmode="lin" valueType="num">
                                      <p:cBhvr>
                                        <p:cTn id="20" dur="1822" tmFilter="0,0; 0.14,0.36; 0.43,0.73; 0.71,0.91; 1.0,1.0">
                                          <p:stCondLst>
                                            <p:cond delay="0"/>
                                          </p:stCondLst>
                                        </p:cTn>
                                        <p:tgtEl>
                                          <p:spTgt spid="7"/>
                                        </p:tgtEl>
                                        <p:attrNameLst>
                                          <p:attrName>ppt_x</p:attrName>
                                        </p:attrNameLst>
                                      </p:cBhvr>
                                      <p:tavLst>
                                        <p:tav tm="0">
                                          <p:val>
                                            <p:strVal val="#ppt_x-0.25"/>
                                          </p:val>
                                        </p:tav>
                                        <p:tav tm="100000">
                                          <p:val>
                                            <p:strVal val="#ppt_x"/>
                                          </p:val>
                                        </p:tav>
                                      </p:tavLst>
                                    </p:anim>
                                    <p:anim calcmode="lin" valueType="num">
                                      <p:cBhvr>
                                        <p:cTn id="21" dur="664" tmFilter="0.0,0.0; 0.25,0.07; 0.50,0.2; 0.75,0.467; 1.0,1.0">
                                          <p:stCondLst>
                                            <p:cond delay="0"/>
                                          </p:stCondLst>
                                        </p:cTn>
                                        <p:tgtEl>
                                          <p:spTgt spid="7"/>
                                        </p:tgtEl>
                                        <p:attrNameLst>
                                          <p:attrName>ppt_y</p:attrName>
                                        </p:attrNameLst>
                                      </p:cBhvr>
                                      <p:tavLst>
                                        <p:tav tm="0" fmla="#ppt_y-sin(pi*$)/3">
                                          <p:val>
                                            <p:fltVal val="0.5"/>
                                          </p:val>
                                        </p:tav>
                                        <p:tav tm="100000">
                                          <p:val>
                                            <p:fltVal val="1"/>
                                          </p:val>
                                        </p:tav>
                                      </p:tavLst>
                                    </p:anim>
                                    <p:anim calcmode="lin" valueType="num">
                                      <p:cBhvr>
                                        <p:cTn id="22" dur="664" tmFilter="0, 0; 0.125,0.2665; 0.25,0.4; 0.375,0.465; 0.5,0.5;  0.625,0.535; 0.75,0.6; 0.875,0.7335; 1,1">
                                          <p:stCondLst>
                                            <p:cond delay="664"/>
                                          </p:stCondLst>
                                        </p:cTn>
                                        <p:tgtEl>
                                          <p:spTgt spid="7"/>
                                        </p:tgtEl>
                                        <p:attrNameLst>
                                          <p:attrName>ppt_y</p:attrName>
                                        </p:attrNameLst>
                                      </p:cBhvr>
                                      <p:tavLst>
                                        <p:tav tm="0" fmla="#ppt_y-sin(pi*$)/9">
                                          <p:val>
                                            <p:fltVal val="0"/>
                                          </p:val>
                                        </p:tav>
                                        <p:tav tm="100000">
                                          <p:val>
                                            <p:fltVal val="1"/>
                                          </p:val>
                                        </p:tav>
                                      </p:tavLst>
                                    </p:anim>
                                    <p:anim calcmode="lin" valueType="num">
                                      <p:cBhvr>
                                        <p:cTn id="23" dur="332" tmFilter="0, 0; 0.125,0.2665; 0.25,0.4; 0.375,0.465; 0.5,0.5;  0.625,0.535; 0.75,0.6; 0.875,0.7335; 1,1">
                                          <p:stCondLst>
                                            <p:cond delay="1324"/>
                                          </p:stCondLst>
                                        </p:cTn>
                                        <p:tgtEl>
                                          <p:spTgt spid="7"/>
                                        </p:tgtEl>
                                        <p:attrNameLst>
                                          <p:attrName>ppt_y</p:attrName>
                                        </p:attrNameLst>
                                      </p:cBhvr>
                                      <p:tavLst>
                                        <p:tav tm="0" fmla="#ppt_y-sin(pi*$)/27">
                                          <p:val>
                                            <p:fltVal val="0"/>
                                          </p:val>
                                        </p:tav>
                                        <p:tav tm="100000">
                                          <p:val>
                                            <p:fltVal val="1"/>
                                          </p:val>
                                        </p:tav>
                                      </p:tavLst>
                                    </p:anim>
                                    <p:anim calcmode="lin" valueType="num">
                                      <p:cBhvr>
                                        <p:cTn id="24" dur="164" tmFilter="0, 0; 0.125,0.2665; 0.25,0.4; 0.375,0.465; 0.5,0.5;  0.625,0.535; 0.75,0.6; 0.875,0.7335; 1,1">
                                          <p:stCondLst>
                                            <p:cond delay="1656"/>
                                          </p:stCondLst>
                                        </p:cTn>
                                        <p:tgtEl>
                                          <p:spTgt spid="7"/>
                                        </p:tgtEl>
                                        <p:attrNameLst>
                                          <p:attrName>ppt_y</p:attrName>
                                        </p:attrNameLst>
                                      </p:cBhvr>
                                      <p:tavLst>
                                        <p:tav tm="0" fmla="#ppt_y-sin(pi*$)/81">
                                          <p:val>
                                            <p:fltVal val="0"/>
                                          </p:val>
                                        </p:tav>
                                        <p:tav tm="100000">
                                          <p:val>
                                            <p:fltVal val="1"/>
                                          </p:val>
                                        </p:tav>
                                      </p:tavLst>
                                    </p:anim>
                                    <p:animScale>
                                      <p:cBhvr>
                                        <p:cTn id="25" dur="26">
                                          <p:stCondLst>
                                            <p:cond delay="650"/>
                                          </p:stCondLst>
                                        </p:cTn>
                                        <p:tgtEl>
                                          <p:spTgt spid="7"/>
                                        </p:tgtEl>
                                      </p:cBhvr>
                                      <p:to x="100000" y="60000"/>
                                    </p:animScale>
                                    <p:animScale>
                                      <p:cBhvr>
                                        <p:cTn id="26" dur="166" decel="50000">
                                          <p:stCondLst>
                                            <p:cond delay="676"/>
                                          </p:stCondLst>
                                        </p:cTn>
                                        <p:tgtEl>
                                          <p:spTgt spid="7"/>
                                        </p:tgtEl>
                                      </p:cBhvr>
                                      <p:to x="100000" y="100000"/>
                                    </p:animScale>
                                    <p:animScale>
                                      <p:cBhvr>
                                        <p:cTn id="27" dur="26">
                                          <p:stCondLst>
                                            <p:cond delay="1312"/>
                                          </p:stCondLst>
                                        </p:cTn>
                                        <p:tgtEl>
                                          <p:spTgt spid="7"/>
                                        </p:tgtEl>
                                      </p:cBhvr>
                                      <p:to x="100000" y="80000"/>
                                    </p:animScale>
                                    <p:animScale>
                                      <p:cBhvr>
                                        <p:cTn id="28" dur="166" decel="50000">
                                          <p:stCondLst>
                                            <p:cond delay="1338"/>
                                          </p:stCondLst>
                                        </p:cTn>
                                        <p:tgtEl>
                                          <p:spTgt spid="7"/>
                                        </p:tgtEl>
                                      </p:cBhvr>
                                      <p:to x="100000" y="100000"/>
                                    </p:animScale>
                                    <p:animScale>
                                      <p:cBhvr>
                                        <p:cTn id="29" dur="26">
                                          <p:stCondLst>
                                            <p:cond delay="1642"/>
                                          </p:stCondLst>
                                        </p:cTn>
                                        <p:tgtEl>
                                          <p:spTgt spid="7"/>
                                        </p:tgtEl>
                                      </p:cBhvr>
                                      <p:to x="100000" y="90000"/>
                                    </p:animScale>
                                    <p:animScale>
                                      <p:cBhvr>
                                        <p:cTn id="30" dur="166" decel="50000">
                                          <p:stCondLst>
                                            <p:cond delay="1668"/>
                                          </p:stCondLst>
                                        </p:cTn>
                                        <p:tgtEl>
                                          <p:spTgt spid="7"/>
                                        </p:tgtEl>
                                      </p:cBhvr>
                                      <p:to x="100000" y="100000"/>
                                    </p:animScale>
                                    <p:animScale>
                                      <p:cBhvr>
                                        <p:cTn id="31" dur="26">
                                          <p:stCondLst>
                                            <p:cond delay="1808"/>
                                          </p:stCondLst>
                                        </p:cTn>
                                        <p:tgtEl>
                                          <p:spTgt spid="7"/>
                                        </p:tgtEl>
                                      </p:cBhvr>
                                      <p:to x="100000" y="95000"/>
                                    </p:animScale>
                                    <p:animScale>
                                      <p:cBhvr>
                                        <p:cTn id="32" dur="166" decel="50000">
                                          <p:stCondLst>
                                            <p:cond delay="1834"/>
                                          </p:stCondLst>
                                        </p:cTn>
                                        <p:tgtEl>
                                          <p:spTgt spid="7"/>
                                        </p:tgtEl>
                                      </p:cBhvr>
                                      <p:to x="100000" y="100000"/>
                                    </p:animScale>
                                  </p:childTnLst>
                                </p:cTn>
                              </p:par>
                            </p:childTnLst>
                          </p:cTn>
                        </p:par>
                      </p:childTnLst>
                    </p:cTn>
                  </p:par>
                  <p:par>
                    <p:cTn id="33" fill="hold">
                      <p:stCondLst>
                        <p:cond delay="indefinite"/>
                      </p:stCondLst>
                      <p:childTnLst>
                        <p:par>
                          <p:cTn id="34" fill="hold">
                            <p:stCondLst>
                              <p:cond delay="0"/>
                            </p:stCondLst>
                            <p:childTnLst>
                              <p:par>
                                <p:cTn id="35" presetID="26" presetClass="entr" presetSubtype="0" fill="hold" nodeType="clickEffect">
                                  <p:stCondLst>
                                    <p:cond delay="0"/>
                                  </p:stCondLst>
                                  <p:childTnLst>
                                    <p:set>
                                      <p:cBhvr>
                                        <p:cTn id="36" dur="1" fill="hold">
                                          <p:stCondLst>
                                            <p:cond delay="0"/>
                                          </p:stCondLst>
                                        </p:cTn>
                                        <p:tgtEl>
                                          <p:spTgt spid="21"/>
                                        </p:tgtEl>
                                        <p:attrNameLst>
                                          <p:attrName>style.visibility</p:attrName>
                                        </p:attrNameLst>
                                      </p:cBhvr>
                                      <p:to>
                                        <p:strVal val="visible"/>
                                      </p:to>
                                    </p:set>
                                    <p:animEffect transition="in" filter="wipe(down)">
                                      <p:cBhvr>
                                        <p:cTn id="37" dur="580">
                                          <p:stCondLst>
                                            <p:cond delay="0"/>
                                          </p:stCondLst>
                                        </p:cTn>
                                        <p:tgtEl>
                                          <p:spTgt spid="21"/>
                                        </p:tgtEl>
                                      </p:cBhvr>
                                    </p:animEffect>
                                    <p:anim calcmode="lin" valueType="num">
                                      <p:cBhvr>
                                        <p:cTn id="38" dur="1822" tmFilter="0,0; 0.14,0.36; 0.43,0.73; 0.71,0.91; 1.0,1.0">
                                          <p:stCondLst>
                                            <p:cond delay="0"/>
                                          </p:stCondLst>
                                        </p:cTn>
                                        <p:tgtEl>
                                          <p:spTgt spid="21"/>
                                        </p:tgtEl>
                                        <p:attrNameLst>
                                          <p:attrName>ppt_x</p:attrName>
                                        </p:attrNameLst>
                                      </p:cBhvr>
                                      <p:tavLst>
                                        <p:tav tm="0">
                                          <p:val>
                                            <p:strVal val="#ppt_x-0.25"/>
                                          </p:val>
                                        </p:tav>
                                        <p:tav tm="100000">
                                          <p:val>
                                            <p:strVal val="#ppt_x"/>
                                          </p:val>
                                        </p:tav>
                                      </p:tavLst>
                                    </p:anim>
                                    <p:anim calcmode="lin" valueType="num">
                                      <p:cBhvr>
                                        <p:cTn id="39" dur="664" tmFilter="0.0,0.0; 0.25,0.07; 0.50,0.2; 0.75,0.467; 1.0,1.0">
                                          <p:stCondLst>
                                            <p:cond delay="0"/>
                                          </p:stCondLst>
                                        </p:cTn>
                                        <p:tgtEl>
                                          <p:spTgt spid="21"/>
                                        </p:tgtEl>
                                        <p:attrNameLst>
                                          <p:attrName>ppt_y</p:attrName>
                                        </p:attrNameLst>
                                      </p:cBhvr>
                                      <p:tavLst>
                                        <p:tav tm="0" fmla="#ppt_y-sin(pi*$)/3">
                                          <p:val>
                                            <p:fltVal val="0.5"/>
                                          </p:val>
                                        </p:tav>
                                        <p:tav tm="100000">
                                          <p:val>
                                            <p:fltVal val="1"/>
                                          </p:val>
                                        </p:tav>
                                      </p:tavLst>
                                    </p:anim>
                                    <p:anim calcmode="lin" valueType="num">
                                      <p:cBhvr>
                                        <p:cTn id="40" dur="664" tmFilter="0, 0; 0.125,0.2665; 0.25,0.4; 0.375,0.465; 0.5,0.5;  0.625,0.535; 0.75,0.6; 0.875,0.7335; 1,1">
                                          <p:stCondLst>
                                            <p:cond delay="664"/>
                                          </p:stCondLst>
                                        </p:cTn>
                                        <p:tgtEl>
                                          <p:spTgt spid="21"/>
                                        </p:tgtEl>
                                        <p:attrNameLst>
                                          <p:attrName>ppt_y</p:attrName>
                                        </p:attrNameLst>
                                      </p:cBhvr>
                                      <p:tavLst>
                                        <p:tav tm="0" fmla="#ppt_y-sin(pi*$)/9">
                                          <p:val>
                                            <p:fltVal val="0"/>
                                          </p:val>
                                        </p:tav>
                                        <p:tav tm="100000">
                                          <p:val>
                                            <p:fltVal val="1"/>
                                          </p:val>
                                        </p:tav>
                                      </p:tavLst>
                                    </p:anim>
                                    <p:anim calcmode="lin" valueType="num">
                                      <p:cBhvr>
                                        <p:cTn id="41" dur="332" tmFilter="0, 0; 0.125,0.2665; 0.25,0.4; 0.375,0.465; 0.5,0.5;  0.625,0.535; 0.75,0.6; 0.875,0.7335; 1,1">
                                          <p:stCondLst>
                                            <p:cond delay="1324"/>
                                          </p:stCondLst>
                                        </p:cTn>
                                        <p:tgtEl>
                                          <p:spTgt spid="21"/>
                                        </p:tgtEl>
                                        <p:attrNameLst>
                                          <p:attrName>ppt_y</p:attrName>
                                        </p:attrNameLst>
                                      </p:cBhvr>
                                      <p:tavLst>
                                        <p:tav tm="0" fmla="#ppt_y-sin(pi*$)/27">
                                          <p:val>
                                            <p:fltVal val="0"/>
                                          </p:val>
                                        </p:tav>
                                        <p:tav tm="100000">
                                          <p:val>
                                            <p:fltVal val="1"/>
                                          </p:val>
                                        </p:tav>
                                      </p:tavLst>
                                    </p:anim>
                                    <p:anim calcmode="lin" valueType="num">
                                      <p:cBhvr>
                                        <p:cTn id="42" dur="164" tmFilter="0, 0; 0.125,0.2665; 0.25,0.4; 0.375,0.465; 0.5,0.5;  0.625,0.535; 0.75,0.6; 0.875,0.7335; 1,1">
                                          <p:stCondLst>
                                            <p:cond delay="1656"/>
                                          </p:stCondLst>
                                        </p:cTn>
                                        <p:tgtEl>
                                          <p:spTgt spid="21"/>
                                        </p:tgtEl>
                                        <p:attrNameLst>
                                          <p:attrName>ppt_y</p:attrName>
                                        </p:attrNameLst>
                                      </p:cBhvr>
                                      <p:tavLst>
                                        <p:tav tm="0" fmla="#ppt_y-sin(pi*$)/81">
                                          <p:val>
                                            <p:fltVal val="0"/>
                                          </p:val>
                                        </p:tav>
                                        <p:tav tm="100000">
                                          <p:val>
                                            <p:fltVal val="1"/>
                                          </p:val>
                                        </p:tav>
                                      </p:tavLst>
                                    </p:anim>
                                    <p:animScale>
                                      <p:cBhvr>
                                        <p:cTn id="43" dur="26">
                                          <p:stCondLst>
                                            <p:cond delay="650"/>
                                          </p:stCondLst>
                                        </p:cTn>
                                        <p:tgtEl>
                                          <p:spTgt spid="21"/>
                                        </p:tgtEl>
                                      </p:cBhvr>
                                      <p:to x="100000" y="60000"/>
                                    </p:animScale>
                                    <p:animScale>
                                      <p:cBhvr>
                                        <p:cTn id="44" dur="166" decel="50000">
                                          <p:stCondLst>
                                            <p:cond delay="676"/>
                                          </p:stCondLst>
                                        </p:cTn>
                                        <p:tgtEl>
                                          <p:spTgt spid="21"/>
                                        </p:tgtEl>
                                      </p:cBhvr>
                                      <p:to x="100000" y="100000"/>
                                    </p:animScale>
                                    <p:animScale>
                                      <p:cBhvr>
                                        <p:cTn id="45" dur="26">
                                          <p:stCondLst>
                                            <p:cond delay="1312"/>
                                          </p:stCondLst>
                                        </p:cTn>
                                        <p:tgtEl>
                                          <p:spTgt spid="21"/>
                                        </p:tgtEl>
                                      </p:cBhvr>
                                      <p:to x="100000" y="80000"/>
                                    </p:animScale>
                                    <p:animScale>
                                      <p:cBhvr>
                                        <p:cTn id="46" dur="166" decel="50000">
                                          <p:stCondLst>
                                            <p:cond delay="1338"/>
                                          </p:stCondLst>
                                        </p:cTn>
                                        <p:tgtEl>
                                          <p:spTgt spid="21"/>
                                        </p:tgtEl>
                                      </p:cBhvr>
                                      <p:to x="100000" y="100000"/>
                                    </p:animScale>
                                    <p:animScale>
                                      <p:cBhvr>
                                        <p:cTn id="47" dur="26">
                                          <p:stCondLst>
                                            <p:cond delay="1642"/>
                                          </p:stCondLst>
                                        </p:cTn>
                                        <p:tgtEl>
                                          <p:spTgt spid="21"/>
                                        </p:tgtEl>
                                      </p:cBhvr>
                                      <p:to x="100000" y="90000"/>
                                    </p:animScale>
                                    <p:animScale>
                                      <p:cBhvr>
                                        <p:cTn id="48" dur="166" decel="50000">
                                          <p:stCondLst>
                                            <p:cond delay="1668"/>
                                          </p:stCondLst>
                                        </p:cTn>
                                        <p:tgtEl>
                                          <p:spTgt spid="21"/>
                                        </p:tgtEl>
                                      </p:cBhvr>
                                      <p:to x="100000" y="100000"/>
                                    </p:animScale>
                                    <p:animScale>
                                      <p:cBhvr>
                                        <p:cTn id="49" dur="26">
                                          <p:stCondLst>
                                            <p:cond delay="1808"/>
                                          </p:stCondLst>
                                        </p:cTn>
                                        <p:tgtEl>
                                          <p:spTgt spid="21"/>
                                        </p:tgtEl>
                                      </p:cBhvr>
                                      <p:to x="100000" y="95000"/>
                                    </p:animScale>
                                    <p:animScale>
                                      <p:cBhvr>
                                        <p:cTn id="50" dur="166" decel="50000">
                                          <p:stCondLst>
                                            <p:cond delay="1834"/>
                                          </p:stCondLst>
                                        </p:cTn>
                                        <p:tgtEl>
                                          <p:spTgt spid="21"/>
                                        </p:tgtEl>
                                      </p:cBhvr>
                                      <p:to x="100000" y="100000"/>
                                    </p:animScale>
                                  </p:childTnLst>
                                </p:cTn>
                              </p:par>
                            </p:childTnLst>
                          </p:cTn>
                        </p:par>
                      </p:childTnLst>
                    </p:cTn>
                  </p:par>
                  <p:par>
                    <p:cTn id="51" fill="hold">
                      <p:stCondLst>
                        <p:cond delay="indefinite"/>
                      </p:stCondLst>
                      <p:childTnLst>
                        <p:par>
                          <p:cTn id="52" fill="hold">
                            <p:stCondLst>
                              <p:cond delay="0"/>
                            </p:stCondLst>
                            <p:childTnLst>
                              <p:par>
                                <p:cTn id="53" presetID="26" presetClass="entr" presetSubtype="0" fill="hold" nodeType="clickEffect">
                                  <p:stCondLst>
                                    <p:cond delay="0"/>
                                  </p:stCondLst>
                                  <p:childTnLst>
                                    <p:set>
                                      <p:cBhvr>
                                        <p:cTn id="54" dur="1" fill="hold">
                                          <p:stCondLst>
                                            <p:cond delay="0"/>
                                          </p:stCondLst>
                                        </p:cTn>
                                        <p:tgtEl>
                                          <p:spTgt spid="10"/>
                                        </p:tgtEl>
                                        <p:attrNameLst>
                                          <p:attrName>style.visibility</p:attrName>
                                        </p:attrNameLst>
                                      </p:cBhvr>
                                      <p:to>
                                        <p:strVal val="visible"/>
                                      </p:to>
                                    </p:set>
                                    <p:animEffect transition="in" filter="wipe(down)">
                                      <p:cBhvr>
                                        <p:cTn id="55" dur="580">
                                          <p:stCondLst>
                                            <p:cond delay="0"/>
                                          </p:stCondLst>
                                        </p:cTn>
                                        <p:tgtEl>
                                          <p:spTgt spid="10"/>
                                        </p:tgtEl>
                                      </p:cBhvr>
                                    </p:animEffect>
                                    <p:anim calcmode="lin" valueType="num">
                                      <p:cBhvr>
                                        <p:cTn id="56" dur="1822" tmFilter="0,0; 0.14,0.36; 0.43,0.73; 0.71,0.91; 1.0,1.0">
                                          <p:stCondLst>
                                            <p:cond delay="0"/>
                                          </p:stCondLst>
                                        </p:cTn>
                                        <p:tgtEl>
                                          <p:spTgt spid="10"/>
                                        </p:tgtEl>
                                        <p:attrNameLst>
                                          <p:attrName>ppt_x</p:attrName>
                                        </p:attrNameLst>
                                      </p:cBhvr>
                                      <p:tavLst>
                                        <p:tav tm="0">
                                          <p:val>
                                            <p:strVal val="#ppt_x-0.25"/>
                                          </p:val>
                                        </p:tav>
                                        <p:tav tm="100000">
                                          <p:val>
                                            <p:strVal val="#ppt_x"/>
                                          </p:val>
                                        </p:tav>
                                      </p:tavLst>
                                    </p:anim>
                                    <p:anim calcmode="lin" valueType="num">
                                      <p:cBhvr>
                                        <p:cTn id="57" dur="664" tmFilter="0.0,0.0; 0.25,0.07; 0.50,0.2; 0.75,0.467; 1.0,1.0">
                                          <p:stCondLst>
                                            <p:cond delay="0"/>
                                          </p:stCondLst>
                                        </p:cTn>
                                        <p:tgtEl>
                                          <p:spTgt spid="10"/>
                                        </p:tgtEl>
                                        <p:attrNameLst>
                                          <p:attrName>ppt_y</p:attrName>
                                        </p:attrNameLst>
                                      </p:cBhvr>
                                      <p:tavLst>
                                        <p:tav tm="0" fmla="#ppt_y-sin(pi*$)/3">
                                          <p:val>
                                            <p:fltVal val="0.5"/>
                                          </p:val>
                                        </p:tav>
                                        <p:tav tm="100000">
                                          <p:val>
                                            <p:fltVal val="1"/>
                                          </p:val>
                                        </p:tav>
                                      </p:tavLst>
                                    </p:anim>
                                    <p:anim calcmode="lin" valueType="num">
                                      <p:cBhvr>
                                        <p:cTn id="58" dur="664" tmFilter="0, 0; 0.125,0.2665; 0.25,0.4; 0.375,0.465; 0.5,0.5;  0.625,0.535; 0.75,0.6; 0.875,0.7335; 1,1">
                                          <p:stCondLst>
                                            <p:cond delay="664"/>
                                          </p:stCondLst>
                                        </p:cTn>
                                        <p:tgtEl>
                                          <p:spTgt spid="10"/>
                                        </p:tgtEl>
                                        <p:attrNameLst>
                                          <p:attrName>ppt_y</p:attrName>
                                        </p:attrNameLst>
                                      </p:cBhvr>
                                      <p:tavLst>
                                        <p:tav tm="0" fmla="#ppt_y-sin(pi*$)/9">
                                          <p:val>
                                            <p:fltVal val="0"/>
                                          </p:val>
                                        </p:tav>
                                        <p:tav tm="100000">
                                          <p:val>
                                            <p:fltVal val="1"/>
                                          </p:val>
                                        </p:tav>
                                      </p:tavLst>
                                    </p:anim>
                                    <p:anim calcmode="lin" valueType="num">
                                      <p:cBhvr>
                                        <p:cTn id="59" dur="332" tmFilter="0, 0; 0.125,0.2665; 0.25,0.4; 0.375,0.465; 0.5,0.5;  0.625,0.535; 0.75,0.6; 0.875,0.7335; 1,1">
                                          <p:stCondLst>
                                            <p:cond delay="1324"/>
                                          </p:stCondLst>
                                        </p:cTn>
                                        <p:tgtEl>
                                          <p:spTgt spid="10"/>
                                        </p:tgtEl>
                                        <p:attrNameLst>
                                          <p:attrName>ppt_y</p:attrName>
                                        </p:attrNameLst>
                                      </p:cBhvr>
                                      <p:tavLst>
                                        <p:tav tm="0" fmla="#ppt_y-sin(pi*$)/27">
                                          <p:val>
                                            <p:fltVal val="0"/>
                                          </p:val>
                                        </p:tav>
                                        <p:tav tm="100000">
                                          <p:val>
                                            <p:fltVal val="1"/>
                                          </p:val>
                                        </p:tav>
                                      </p:tavLst>
                                    </p:anim>
                                    <p:anim calcmode="lin" valueType="num">
                                      <p:cBhvr>
                                        <p:cTn id="60" dur="164" tmFilter="0, 0; 0.125,0.2665; 0.25,0.4; 0.375,0.465; 0.5,0.5;  0.625,0.535; 0.75,0.6; 0.875,0.7335; 1,1">
                                          <p:stCondLst>
                                            <p:cond delay="1656"/>
                                          </p:stCondLst>
                                        </p:cTn>
                                        <p:tgtEl>
                                          <p:spTgt spid="10"/>
                                        </p:tgtEl>
                                        <p:attrNameLst>
                                          <p:attrName>ppt_y</p:attrName>
                                        </p:attrNameLst>
                                      </p:cBhvr>
                                      <p:tavLst>
                                        <p:tav tm="0" fmla="#ppt_y-sin(pi*$)/81">
                                          <p:val>
                                            <p:fltVal val="0"/>
                                          </p:val>
                                        </p:tav>
                                        <p:tav tm="100000">
                                          <p:val>
                                            <p:fltVal val="1"/>
                                          </p:val>
                                        </p:tav>
                                      </p:tavLst>
                                    </p:anim>
                                    <p:animScale>
                                      <p:cBhvr>
                                        <p:cTn id="61" dur="26">
                                          <p:stCondLst>
                                            <p:cond delay="650"/>
                                          </p:stCondLst>
                                        </p:cTn>
                                        <p:tgtEl>
                                          <p:spTgt spid="10"/>
                                        </p:tgtEl>
                                      </p:cBhvr>
                                      <p:to x="100000" y="60000"/>
                                    </p:animScale>
                                    <p:animScale>
                                      <p:cBhvr>
                                        <p:cTn id="62" dur="166" decel="50000">
                                          <p:stCondLst>
                                            <p:cond delay="676"/>
                                          </p:stCondLst>
                                        </p:cTn>
                                        <p:tgtEl>
                                          <p:spTgt spid="10"/>
                                        </p:tgtEl>
                                      </p:cBhvr>
                                      <p:to x="100000" y="100000"/>
                                    </p:animScale>
                                    <p:animScale>
                                      <p:cBhvr>
                                        <p:cTn id="63" dur="26">
                                          <p:stCondLst>
                                            <p:cond delay="1312"/>
                                          </p:stCondLst>
                                        </p:cTn>
                                        <p:tgtEl>
                                          <p:spTgt spid="10"/>
                                        </p:tgtEl>
                                      </p:cBhvr>
                                      <p:to x="100000" y="80000"/>
                                    </p:animScale>
                                    <p:animScale>
                                      <p:cBhvr>
                                        <p:cTn id="64" dur="166" decel="50000">
                                          <p:stCondLst>
                                            <p:cond delay="1338"/>
                                          </p:stCondLst>
                                        </p:cTn>
                                        <p:tgtEl>
                                          <p:spTgt spid="10"/>
                                        </p:tgtEl>
                                      </p:cBhvr>
                                      <p:to x="100000" y="100000"/>
                                    </p:animScale>
                                    <p:animScale>
                                      <p:cBhvr>
                                        <p:cTn id="65" dur="26">
                                          <p:stCondLst>
                                            <p:cond delay="1642"/>
                                          </p:stCondLst>
                                        </p:cTn>
                                        <p:tgtEl>
                                          <p:spTgt spid="10"/>
                                        </p:tgtEl>
                                      </p:cBhvr>
                                      <p:to x="100000" y="90000"/>
                                    </p:animScale>
                                    <p:animScale>
                                      <p:cBhvr>
                                        <p:cTn id="66" dur="166" decel="50000">
                                          <p:stCondLst>
                                            <p:cond delay="1668"/>
                                          </p:stCondLst>
                                        </p:cTn>
                                        <p:tgtEl>
                                          <p:spTgt spid="10"/>
                                        </p:tgtEl>
                                      </p:cBhvr>
                                      <p:to x="100000" y="100000"/>
                                    </p:animScale>
                                    <p:animScale>
                                      <p:cBhvr>
                                        <p:cTn id="67" dur="26">
                                          <p:stCondLst>
                                            <p:cond delay="1808"/>
                                          </p:stCondLst>
                                        </p:cTn>
                                        <p:tgtEl>
                                          <p:spTgt spid="10"/>
                                        </p:tgtEl>
                                      </p:cBhvr>
                                      <p:to x="100000" y="95000"/>
                                    </p:animScale>
                                    <p:animScale>
                                      <p:cBhvr>
                                        <p:cTn id="68" dur="166" decel="50000">
                                          <p:stCondLst>
                                            <p:cond delay="1834"/>
                                          </p:stCondLst>
                                        </p:cTn>
                                        <p:tgtEl>
                                          <p:spTgt spid="10"/>
                                        </p:tgtEl>
                                      </p:cBhvr>
                                      <p:to x="100000" y="100000"/>
                                    </p:animScale>
                                  </p:childTnLst>
                                </p:cTn>
                              </p:par>
                            </p:childTnLst>
                          </p:cTn>
                        </p:par>
                      </p:childTnLst>
                    </p:cTn>
                  </p:par>
                  <p:par>
                    <p:cTn id="69" fill="hold">
                      <p:stCondLst>
                        <p:cond delay="indefinite"/>
                      </p:stCondLst>
                      <p:childTnLst>
                        <p:par>
                          <p:cTn id="70" fill="hold">
                            <p:stCondLst>
                              <p:cond delay="0"/>
                            </p:stCondLst>
                            <p:childTnLst>
                              <p:par>
                                <p:cTn id="71" presetID="26" presetClass="entr" presetSubtype="0" fill="hold" nodeType="clickEffect">
                                  <p:stCondLst>
                                    <p:cond delay="0"/>
                                  </p:stCondLst>
                                  <p:childTnLst>
                                    <p:set>
                                      <p:cBhvr>
                                        <p:cTn id="72" dur="1" fill="hold">
                                          <p:stCondLst>
                                            <p:cond delay="0"/>
                                          </p:stCondLst>
                                        </p:cTn>
                                        <p:tgtEl>
                                          <p:spTgt spid="24"/>
                                        </p:tgtEl>
                                        <p:attrNameLst>
                                          <p:attrName>style.visibility</p:attrName>
                                        </p:attrNameLst>
                                      </p:cBhvr>
                                      <p:to>
                                        <p:strVal val="visible"/>
                                      </p:to>
                                    </p:set>
                                    <p:animEffect transition="in" filter="wipe(down)">
                                      <p:cBhvr>
                                        <p:cTn id="73" dur="580">
                                          <p:stCondLst>
                                            <p:cond delay="0"/>
                                          </p:stCondLst>
                                        </p:cTn>
                                        <p:tgtEl>
                                          <p:spTgt spid="24"/>
                                        </p:tgtEl>
                                      </p:cBhvr>
                                    </p:animEffect>
                                    <p:anim calcmode="lin" valueType="num">
                                      <p:cBhvr>
                                        <p:cTn id="74" dur="1822" tmFilter="0,0; 0.14,0.36; 0.43,0.73; 0.71,0.91; 1.0,1.0">
                                          <p:stCondLst>
                                            <p:cond delay="0"/>
                                          </p:stCondLst>
                                        </p:cTn>
                                        <p:tgtEl>
                                          <p:spTgt spid="24"/>
                                        </p:tgtEl>
                                        <p:attrNameLst>
                                          <p:attrName>ppt_x</p:attrName>
                                        </p:attrNameLst>
                                      </p:cBhvr>
                                      <p:tavLst>
                                        <p:tav tm="0">
                                          <p:val>
                                            <p:strVal val="#ppt_x-0.25"/>
                                          </p:val>
                                        </p:tav>
                                        <p:tav tm="100000">
                                          <p:val>
                                            <p:strVal val="#ppt_x"/>
                                          </p:val>
                                        </p:tav>
                                      </p:tavLst>
                                    </p:anim>
                                    <p:anim calcmode="lin" valueType="num">
                                      <p:cBhvr>
                                        <p:cTn id="75" dur="664" tmFilter="0.0,0.0; 0.25,0.07; 0.50,0.2; 0.75,0.467; 1.0,1.0">
                                          <p:stCondLst>
                                            <p:cond delay="0"/>
                                          </p:stCondLst>
                                        </p:cTn>
                                        <p:tgtEl>
                                          <p:spTgt spid="24"/>
                                        </p:tgtEl>
                                        <p:attrNameLst>
                                          <p:attrName>ppt_y</p:attrName>
                                        </p:attrNameLst>
                                      </p:cBhvr>
                                      <p:tavLst>
                                        <p:tav tm="0" fmla="#ppt_y-sin(pi*$)/3">
                                          <p:val>
                                            <p:fltVal val="0.5"/>
                                          </p:val>
                                        </p:tav>
                                        <p:tav tm="100000">
                                          <p:val>
                                            <p:fltVal val="1"/>
                                          </p:val>
                                        </p:tav>
                                      </p:tavLst>
                                    </p:anim>
                                    <p:anim calcmode="lin" valueType="num">
                                      <p:cBhvr>
                                        <p:cTn id="76" dur="664" tmFilter="0, 0; 0.125,0.2665; 0.25,0.4; 0.375,0.465; 0.5,0.5;  0.625,0.535; 0.75,0.6; 0.875,0.7335; 1,1">
                                          <p:stCondLst>
                                            <p:cond delay="664"/>
                                          </p:stCondLst>
                                        </p:cTn>
                                        <p:tgtEl>
                                          <p:spTgt spid="24"/>
                                        </p:tgtEl>
                                        <p:attrNameLst>
                                          <p:attrName>ppt_y</p:attrName>
                                        </p:attrNameLst>
                                      </p:cBhvr>
                                      <p:tavLst>
                                        <p:tav tm="0" fmla="#ppt_y-sin(pi*$)/9">
                                          <p:val>
                                            <p:fltVal val="0"/>
                                          </p:val>
                                        </p:tav>
                                        <p:tav tm="100000">
                                          <p:val>
                                            <p:fltVal val="1"/>
                                          </p:val>
                                        </p:tav>
                                      </p:tavLst>
                                    </p:anim>
                                    <p:anim calcmode="lin" valueType="num">
                                      <p:cBhvr>
                                        <p:cTn id="77" dur="332" tmFilter="0, 0; 0.125,0.2665; 0.25,0.4; 0.375,0.465; 0.5,0.5;  0.625,0.535; 0.75,0.6; 0.875,0.7335; 1,1">
                                          <p:stCondLst>
                                            <p:cond delay="1324"/>
                                          </p:stCondLst>
                                        </p:cTn>
                                        <p:tgtEl>
                                          <p:spTgt spid="24"/>
                                        </p:tgtEl>
                                        <p:attrNameLst>
                                          <p:attrName>ppt_y</p:attrName>
                                        </p:attrNameLst>
                                      </p:cBhvr>
                                      <p:tavLst>
                                        <p:tav tm="0" fmla="#ppt_y-sin(pi*$)/27">
                                          <p:val>
                                            <p:fltVal val="0"/>
                                          </p:val>
                                        </p:tav>
                                        <p:tav tm="100000">
                                          <p:val>
                                            <p:fltVal val="1"/>
                                          </p:val>
                                        </p:tav>
                                      </p:tavLst>
                                    </p:anim>
                                    <p:anim calcmode="lin" valueType="num">
                                      <p:cBhvr>
                                        <p:cTn id="78" dur="164" tmFilter="0, 0; 0.125,0.2665; 0.25,0.4; 0.375,0.465; 0.5,0.5;  0.625,0.535; 0.75,0.6; 0.875,0.7335; 1,1">
                                          <p:stCondLst>
                                            <p:cond delay="1656"/>
                                          </p:stCondLst>
                                        </p:cTn>
                                        <p:tgtEl>
                                          <p:spTgt spid="24"/>
                                        </p:tgtEl>
                                        <p:attrNameLst>
                                          <p:attrName>ppt_y</p:attrName>
                                        </p:attrNameLst>
                                      </p:cBhvr>
                                      <p:tavLst>
                                        <p:tav tm="0" fmla="#ppt_y-sin(pi*$)/81">
                                          <p:val>
                                            <p:fltVal val="0"/>
                                          </p:val>
                                        </p:tav>
                                        <p:tav tm="100000">
                                          <p:val>
                                            <p:fltVal val="1"/>
                                          </p:val>
                                        </p:tav>
                                      </p:tavLst>
                                    </p:anim>
                                    <p:animScale>
                                      <p:cBhvr>
                                        <p:cTn id="79" dur="26">
                                          <p:stCondLst>
                                            <p:cond delay="650"/>
                                          </p:stCondLst>
                                        </p:cTn>
                                        <p:tgtEl>
                                          <p:spTgt spid="24"/>
                                        </p:tgtEl>
                                      </p:cBhvr>
                                      <p:to x="100000" y="60000"/>
                                    </p:animScale>
                                    <p:animScale>
                                      <p:cBhvr>
                                        <p:cTn id="80" dur="166" decel="50000">
                                          <p:stCondLst>
                                            <p:cond delay="676"/>
                                          </p:stCondLst>
                                        </p:cTn>
                                        <p:tgtEl>
                                          <p:spTgt spid="24"/>
                                        </p:tgtEl>
                                      </p:cBhvr>
                                      <p:to x="100000" y="100000"/>
                                    </p:animScale>
                                    <p:animScale>
                                      <p:cBhvr>
                                        <p:cTn id="81" dur="26">
                                          <p:stCondLst>
                                            <p:cond delay="1312"/>
                                          </p:stCondLst>
                                        </p:cTn>
                                        <p:tgtEl>
                                          <p:spTgt spid="24"/>
                                        </p:tgtEl>
                                      </p:cBhvr>
                                      <p:to x="100000" y="80000"/>
                                    </p:animScale>
                                    <p:animScale>
                                      <p:cBhvr>
                                        <p:cTn id="82" dur="166" decel="50000">
                                          <p:stCondLst>
                                            <p:cond delay="1338"/>
                                          </p:stCondLst>
                                        </p:cTn>
                                        <p:tgtEl>
                                          <p:spTgt spid="24"/>
                                        </p:tgtEl>
                                      </p:cBhvr>
                                      <p:to x="100000" y="100000"/>
                                    </p:animScale>
                                    <p:animScale>
                                      <p:cBhvr>
                                        <p:cTn id="83" dur="26">
                                          <p:stCondLst>
                                            <p:cond delay="1642"/>
                                          </p:stCondLst>
                                        </p:cTn>
                                        <p:tgtEl>
                                          <p:spTgt spid="24"/>
                                        </p:tgtEl>
                                      </p:cBhvr>
                                      <p:to x="100000" y="90000"/>
                                    </p:animScale>
                                    <p:animScale>
                                      <p:cBhvr>
                                        <p:cTn id="84" dur="166" decel="50000">
                                          <p:stCondLst>
                                            <p:cond delay="1668"/>
                                          </p:stCondLst>
                                        </p:cTn>
                                        <p:tgtEl>
                                          <p:spTgt spid="24"/>
                                        </p:tgtEl>
                                      </p:cBhvr>
                                      <p:to x="100000" y="100000"/>
                                    </p:animScale>
                                    <p:animScale>
                                      <p:cBhvr>
                                        <p:cTn id="85" dur="26">
                                          <p:stCondLst>
                                            <p:cond delay="1808"/>
                                          </p:stCondLst>
                                        </p:cTn>
                                        <p:tgtEl>
                                          <p:spTgt spid="24"/>
                                        </p:tgtEl>
                                      </p:cBhvr>
                                      <p:to x="100000" y="95000"/>
                                    </p:animScale>
                                    <p:animScale>
                                      <p:cBhvr>
                                        <p:cTn id="86" dur="166" decel="50000">
                                          <p:stCondLst>
                                            <p:cond delay="1834"/>
                                          </p:stCondLst>
                                        </p:cTn>
                                        <p:tgtEl>
                                          <p:spTgt spid="24"/>
                                        </p:tgtEl>
                                      </p:cBhvr>
                                      <p:to x="100000" y="100000"/>
                                    </p:animScale>
                                  </p:childTnLst>
                                </p:cTn>
                              </p:par>
                              <p:par>
                                <p:cTn id="87" presetID="26" presetClass="entr" presetSubtype="0" fill="hold" grpId="0" nodeType="withEffect">
                                  <p:stCondLst>
                                    <p:cond delay="0"/>
                                  </p:stCondLst>
                                  <p:childTnLst>
                                    <p:set>
                                      <p:cBhvr>
                                        <p:cTn id="88" dur="1" fill="hold">
                                          <p:stCondLst>
                                            <p:cond delay="0"/>
                                          </p:stCondLst>
                                        </p:cTn>
                                        <p:tgtEl>
                                          <p:spTgt spid="27"/>
                                        </p:tgtEl>
                                        <p:attrNameLst>
                                          <p:attrName>style.visibility</p:attrName>
                                        </p:attrNameLst>
                                      </p:cBhvr>
                                      <p:to>
                                        <p:strVal val="visible"/>
                                      </p:to>
                                    </p:set>
                                    <p:animEffect transition="in" filter="wipe(down)">
                                      <p:cBhvr>
                                        <p:cTn id="89" dur="580">
                                          <p:stCondLst>
                                            <p:cond delay="0"/>
                                          </p:stCondLst>
                                        </p:cTn>
                                        <p:tgtEl>
                                          <p:spTgt spid="27"/>
                                        </p:tgtEl>
                                      </p:cBhvr>
                                    </p:animEffect>
                                    <p:anim calcmode="lin" valueType="num">
                                      <p:cBhvr>
                                        <p:cTn id="90" dur="1822" tmFilter="0,0; 0.14,0.36; 0.43,0.73; 0.71,0.91; 1.0,1.0">
                                          <p:stCondLst>
                                            <p:cond delay="0"/>
                                          </p:stCondLst>
                                        </p:cTn>
                                        <p:tgtEl>
                                          <p:spTgt spid="27"/>
                                        </p:tgtEl>
                                        <p:attrNameLst>
                                          <p:attrName>ppt_x</p:attrName>
                                        </p:attrNameLst>
                                      </p:cBhvr>
                                      <p:tavLst>
                                        <p:tav tm="0">
                                          <p:val>
                                            <p:strVal val="#ppt_x-0.25"/>
                                          </p:val>
                                        </p:tav>
                                        <p:tav tm="100000">
                                          <p:val>
                                            <p:strVal val="#ppt_x"/>
                                          </p:val>
                                        </p:tav>
                                      </p:tavLst>
                                    </p:anim>
                                    <p:anim calcmode="lin" valueType="num">
                                      <p:cBhvr>
                                        <p:cTn id="91" dur="664" tmFilter="0.0,0.0; 0.25,0.07; 0.50,0.2; 0.75,0.467; 1.0,1.0">
                                          <p:stCondLst>
                                            <p:cond delay="0"/>
                                          </p:stCondLst>
                                        </p:cTn>
                                        <p:tgtEl>
                                          <p:spTgt spid="27"/>
                                        </p:tgtEl>
                                        <p:attrNameLst>
                                          <p:attrName>ppt_y</p:attrName>
                                        </p:attrNameLst>
                                      </p:cBhvr>
                                      <p:tavLst>
                                        <p:tav tm="0" fmla="#ppt_y-sin(pi*$)/3">
                                          <p:val>
                                            <p:fltVal val="0.5"/>
                                          </p:val>
                                        </p:tav>
                                        <p:tav tm="100000">
                                          <p:val>
                                            <p:fltVal val="1"/>
                                          </p:val>
                                        </p:tav>
                                      </p:tavLst>
                                    </p:anim>
                                    <p:anim calcmode="lin" valueType="num">
                                      <p:cBhvr>
                                        <p:cTn id="92" dur="664" tmFilter="0, 0; 0.125,0.2665; 0.25,0.4; 0.375,0.465; 0.5,0.5;  0.625,0.535; 0.75,0.6; 0.875,0.7335; 1,1">
                                          <p:stCondLst>
                                            <p:cond delay="664"/>
                                          </p:stCondLst>
                                        </p:cTn>
                                        <p:tgtEl>
                                          <p:spTgt spid="27"/>
                                        </p:tgtEl>
                                        <p:attrNameLst>
                                          <p:attrName>ppt_y</p:attrName>
                                        </p:attrNameLst>
                                      </p:cBhvr>
                                      <p:tavLst>
                                        <p:tav tm="0" fmla="#ppt_y-sin(pi*$)/9">
                                          <p:val>
                                            <p:fltVal val="0"/>
                                          </p:val>
                                        </p:tav>
                                        <p:tav tm="100000">
                                          <p:val>
                                            <p:fltVal val="1"/>
                                          </p:val>
                                        </p:tav>
                                      </p:tavLst>
                                    </p:anim>
                                    <p:anim calcmode="lin" valueType="num">
                                      <p:cBhvr>
                                        <p:cTn id="93" dur="332" tmFilter="0, 0; 0.125,0.2665; 0.25,0.4; 0.375,0.465; 0.5,0.5;  0.625,0.535; 0.75,0.6; 0.875,0.7335; 1,1">
                                          <p:stCondLst>
                                            <p:cond delay="1324"/>
                                          </p:stCondLst>
                                        </p:cTn>
                                        <p:tgtEl>
                                          <p:spTgt spid="27"/>
                                        </p:tgtEl>
                                        <p:attrNameLst>
                                          <p:attrName>ppt_y</p:attrName>
                                        </p:attrNameLst>
                                      </p:cBhvr>
                                      <p:tavLst>
                                        <p:tav tm="0" fmla="#ppt_y-sin(pi*$)/27">
                                          <p:val>
                                            <p:fltVal val="0"/>
                                          </p:val>
                                        </p:tav>
                                        <p:tav tm="100000">
                                          <p:val>
                                            <p:fltVal val="1"/>
                                          </p:val>
                                        </p:tav>
                                      </p:tavLst>
                                    </p:anim>
                                    <p:anim calcmode="lin" valueType="num">
                                      <p:cBhvr>
                                        <p:cTn id="94" dur="164" tmFilter="0, 0; 0.125,0.2665; 0.25,0.4; 0.375,0.465; 0.5,0.5;  0.625,0.535; 0.75,0.6; 0.875,0.7335; 1,1">
                                          <p:stCondLst>
                                            <p:cond delay="1656"/>
                                          </p:stCondLst>
                                        </p:cTn>
                                        <p:tgtEl>
                                          <p:spTgt spid="27"/>
                                        </p:tgtEl>
                                        <p:attrNameLst>
                                          <p:attrName>ppt_y</p:attrName>
                                        </p:attrNameLst>
                                      </p:cBhvr>
                                      <p:tavLst>
                                        <p:tav tm="0" fmla="#ppt_y-sin(pi*$)/81">
                                          <p:val>
                                            <p:fltVal val="0"/>
                                          </p:val>
                                        </p:tav>
                                        <p:tav tm="100000">
                                          <p:val>
                                            <p:fltVal val="1"/>
                                          </p:val>
                                        </p:tav>
                                      </p:tavLst>
                                    </p:anim>
                                    <p:animScale>
                                      <p:cBhvr>
                                        <p:cTn id="95" dur="26">
                                          <p:stCondLst>
                                            <p:cond delay="650"/>
                                          </p:stCondLst>
                                        </p:cTn>
                                        <p:tgtEl>
                                          <p:spTgt spid="27"/>
                                        </p:tgtEl>
                                      </p:cBhvr>
                                      <p:to x="100000" y="60000"/>
                                    </p:animScale>
                                    <p:animScale>
                                      <p:cBhvr>
                                        <p:cTn id="96" dur="166" decel="50000">
                                          <p:stCondLst>
                                            <p:cond delay="676"/>
                                          </p:stCondLst>
                                        </p:cTn>
                                        <p:tgtEl>
                                          <p:spTgt spid="27"/>
                                        </p:tgtEl>
                                      </p:cBhvr>
                                      <p:to x="100000" y="100000"/>
                                    </p:animScale>
                                    <p:animScale>
                                      <p:cBhvr>
                                        <p:cTn id="97" dur="26">
                                          <p:stCondLst>
                                            <p:cond delay="1312"/>
                                          </p:stCondLst>
                                        </p:cTn>
                                        <p:tgtEl>
                                          <p:spTgt spid="27"/>
                                        </p:tgtEl>
                                      </p:cBhvr>
                                      <p:to x="100000" y="80000"/>
                                    </p:animScale>
                                    <p:animScale>
                                      <p:cBhvr>
                                        <p:cTn id="98" dur="166" decel="50000">
                                          <p:stCondLst>
                                            <p:cond delay="1338"/>
                                          </p:stCondLst>
                                        </p:cTn>
                                        <p:tgtEl>
                                          <p:spTgt spid="27"/>
                                        </p:tgtEl>
                                      </p:cBhvr>
                                      <p:to x="100000" y="100000"/>
                                    </p:animScale>
                                    <p:animScale>
                                      <p:cBhvr>
                                        <p:cTn id="99" dur="26">
                                          <p:stCondLst>
                                            <p:cond delay="1642"/>
                                          </p:stCondLst>
                                        </p:cTn>
                                        <p:tgtEl>
                                          <p:spTgt spid="27"/>
                                        </p:tgtEl>
                                      </p:cBhvr>
                                      <p:to x="100000" y="90000"/>
                                    </p:animScale>
                                    <p:animScale>
                                      <p:cBhvr>
                                        <p:cTn id="100" dur="166" decel="50000">
                                          <p:stCondLst>
                                            <p:cond delay="1668"/>
                                          </p:stCondLst>
                                        </p:cTn>
                                        <p:tgtEl>
                                          <p:spTgt spid="27"/>
                                        </p:tgtEl>
                                      </p:cBhvr>
                                      <p:to x="100000" y="100000"/>
                                    </p:animScale>
                                    <p:animScale>
                                      <p:cBhvr>
                                        <p:cTn id="101" dur="26">
                                          <p:stCondLst>
                                            <p:cond delay="1808"/>
                                          </p:stCondLst>
                                        </p:cTn>
                                        <p:tgtEl>
                                          <p:spTgt spid="27"/>
                                        </p:tgtEl>
                                      </p:cBhvr>
                                      <p:to x="100000" y="95000"/>
                                    </p:animScale>
                                    <p:animScale>
                                      <p:cBhvr>
                                        <p:cTn id="102" dur="166" decel="50000">
                                          <p:stCondLst>
                                            <p:cond delay="1834"/>
                                          </p:stCondLst>
                                        </p:cTn>
                                        <p:tgtEl>
                                          <p:spTgt spid="27"/>
                                        </p:tgtEl>
                                      </p:cBhvr>
                                      <p:to x="100000" y="100000"/>
                                    </p:animScale>
                                  </p:childTnLst>
                                </p:cTn>
                              </p:par>
                            </p:childTnLst>
                          </p:cTn>
                        </p:par>
                      </p:childTnLst>
                    </p:cTn>
                  </p:par>
                  <p:par>
                    <p:cTn id="103" fill="hold">
                      <p:stCondLst>
                        <p:cond delay="indefinite"/>
                      </p:stCondLst>
                      <p:childTnLst>
                        <p:par>
                          <p:cTn id="104" fill="hold">
                            <p:stCondLst>
                              <p:cond delay="0"/>
                            </p:stCondLst>
                            <p:childTnLst>
                              <p:par>
                                <p:cTn id="105" presetID="2" presetClass="entr" presetSubtype="4" fill="hold" grpId="0" nodeType="clickEffect">
                                  <p:stCondLst>
                                    <p:cond delay="0"/>
                                  </p:stCondLst>
                                  <p:childTnLst>
                                    <p:set>
                                      <p:cBhvr>
                                        <p:cTn id="106" dur="1" fill="hold">
                                          <p:stCondLst>
                                            <p:cond delay="0"/>
                                          </p:stCondLst>
                                        </p:cTn>
                                        <p:tgtEl>
                                          <p:spTgt spid="3"/>
                                        </p:tgtEl>
                                        <p:attrNameLst>
                                          <p:attrName>style.visibility</p:attrName>
                                        </p:attrNameLst>
                                      </p:cBhvr>
                                      <p:to>
                                        <p:strVal val="visible"/>
                                      </p:to>
                                    </p:set>
                                    <p:anim calcmode="lin" valueType="num">
                                      <p:cBhvr additive="base">
                                        <p:cTn id="107" dur="500" fill="hold"/>
                                        <p:tgtEl>
                                          <p:spTgt spid="3"/>
                                        </p:tgtEl>
                                        <p:attrNameLst>
                                          <p:attrName>ppt_x</p:attrName>
                                        </p:attrNameLst>
                                      </p:cBhvr>
                                      <p:tavLst>
                                        <p:tav tm="0">
                                          <p:val>
                                            <p:strVal val="#ppt_x"/>
                                          </p:val>
                                        </p:tav>
                                        <p:tav tm="100000">
                                          <p:val>
                                            <p:strVal val="#ppt_x"/>
                                          </p:val>
                                        </p:tav>
                                      </p:tavLst>
                                    </p:anim>
                                    <p:anim calcmode="lin" valueType="num">
                                      <p:cBhvr additive="base">
                                        <p:cTn id="10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20" grpId="0"/>
      <p:bldP spid="27" grpId="0"/>
      <p:bldP spid="3"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 name="Picture 2" descr="C:\Users\User\Desktop\LOGO vide.png"/>
          <p:cNvPicPr>
            <a:picLocks noChangeAspect="1" noChangeArrowheads="1"/>
          </p:cNvPicPr>
          <p:nvPr/>
        </p:nvPicPr>
        <p:blipFill>
          <a:blip r:embed="rId2">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rot="3789301">
            <a:off x="80029" y="-514467"/>
            <a:ext cx="2273125" cy="2273125"/>
          </a:xfrm>
          <a:prstGeom prst="rect">
            <a:avLst/>
          </a:prstGeom>
          <a:noFill/>
          <a:extLst>
            <a:ext uri="{909E8E84-426E-40DD-AFC4-6F175D3DCCD1}">
              <a14:hiddenFill xmlns:a14="http://schemas.microsoft.com/office/drawing/2010/main">
                <a:solidFill>
                  <a:srgbClr val="FFFFFF"/>
                </a:solidFill>
              </a14:hiddenFill>
            </a:ext>
          </a:extLst>
        </p:spPr>
      </p:pic>
      <p:sp>
        <p:nvSpPr>
          <p:cNvPr id="2" name="Titre 1"/>
          <p:cNvSpPr>
            <a:spLocks noGrp="1"/>
          </p:cNvSpPr>
          <p:nvPr>
            <p:ph type="title"/>
          </p:nvPr>
        </p:nvSpPr>
        <p:spPr>
          <a:xfrm>
            <a:off x="913775" y="618517"/>
            <a:ext cx="10364451" cy="829283"/>
          </a:xfrm>
        </p:spPr>
        <p:txBody>
          <a:bodyPr>
            <a:normAutofit/>
          </a:bodyPr>
          <a:lstStyle/>
          <a:p>
            <a:r>
              <a:rPr lang="fr-FR" sz="2400" dirty="0">
                <a:solidFill>
                  <a:schemeClr val="bg1">
                    <a:lumMod val="50000"/>
                  </a:schemeClr>
                </a:solidFill>
                <a:effectLst>
                  <a:outerShdw blurRad="38100" dist="38100" dir="2700000" algn="tl">
                    <a:srgbClr val="000000">
                      <a:alpha val="43137"/>
                    </a:srgbClr>
                  </a:outerShdw>
                </a:effectLst>
              </a:rPr>
              <a:t/>
            </a:r>
            <a:br>
              <a:rPr lang="fr-FR" sz="2400" dirty="0">
                <a:solidFill>
                  <a:schemeClr val="bg1">
                    <a:lumMod val="50000"/>
                  </a:schemeClr>
                </a:solidFill>
                <a:effectLst>
                  <a:outerShdw blurRad="38100" dist="38100" dir="2700000" algn="tl">
                    <a:srgbClr val="000000">
                      <a:alpha val="43137"/>
                    </a:srgbClr>
                  </a:outerShdw>
                </a:effectLst>
              </a:rPr>
            </a:br>
            <a:endParaRPr lang="fr-FR" sz="2400" dirty="0">
              <a:solidFill>
                <a:schemeClr val="bg1">
                  <a:lumMod val="50000"/>
                </a:schemeClr>
              </a:solidFill>
              <a:effectLst>
                <a:outerShdw blurRad="38100" dist="38100" dir="2700000" algn="tl">
                  <a:srgbClr val="000000">
                    <a:alpha val="43137"/>
                  </a:srgbClr>
                </a:outerShdw>
              </a:effectLst>
            </a:endParaRPr>
          </a:p>
        </p:txBody>
      </p:sp>
      <p:graphicFrame>
        <p:nvGraphicFramePr>
          <p:cNvPr id="6" name="Espace réservé du contenu 3"/>
          <p:cNvGraphicFramePr>
            <a:graphicFrameLocks/>
          </p:cNvGraphicFramePr>
          <p:nvPr>
            <p:extLst>
              <p:ext uri="{D42A27DB-BD31-4B8C-83A1-F6EECF244321}">
                <p14:modId xmlns:p14="http://schemas.microsoft.com/office/powerpoint/2010/main" val="217888881"/>
              </p:ext>
            </p:extLst>
          </p:nvPr>
        </p:nvGraphicFramePr>
        <p:xfrm>
          <a:off x="457200" y="1257300"/>
          <a:ext cx="3472218" cy="4191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ZoneTexte 2"/>
          <p:cNvSpPr txBox="1"/>
          <p:nvPr/>
        </p:nvSpPr>
        <p:spPr>
          <a:xfrm>
            <a:off x="2743916" y="1371600"/>
            <a:ext cx="6552484" cy="3416320"/>
          </a:xfrm>
          <a:prstGeom prst="rect">
            <a:avLst/>
          </a:prstGeom>
          <a:noFill/>
        </p:spPr>
        <p:txBody>
          <a:bodyPr wrap="square" rtlCol="0">
            <a:spAutoFit/>
          </a:bodyPr>
          <a:lstStyle/>
          <a:p>
            <a:pPr algn="ctr"/>
            <a:r>
              <a:rPr lang="ar-MA" sz="8000" dirty="0" smtClean="0">
                <a:effectLst>
                  <a:outerShdw blurRad="38100" dist="38100" dir="2700000" algn="tl">
                    <a:srgbClr val="000000">
                      <a:alpha val="43137"/>
                    </a:srgbClr>
                  </a:outerShdw>
                </a:effectLst>
                <a:latin typeface="Aldhabi" panose="01000000000000000000" pitchFamily="2" charset="-78"/>
                <a:cs typeface="Aldhabi" panose="01000000000000000000" pitchFamily="2" charset="-78"/>
              </a:rPr>
              <a:t>نشكركم على مشاركتكم  (ن)</a:t>
            </a:r>
          </a:p>
          <a:p>
            <a:pPr algn="ctr"/>
            <a:r>
              <a:rPr lang="ar-MA" sz="8000" dirty="0" smtClean="0">
                <a:effectLst>
                  <a:outerShdw blurRad="38100" dist="38100" dir="2700000" algn="tl">
                    <a:srgbClr val="000000">
                      <a:alpha val="43137"/>
                    </a:srgbClr>
                  </a:outerShdw>
                </a:effectLst>
                <a:latin typeface="Aldhabi" panose="01000000000000000000" pitchFamily="2" charset="-78"/>
                <a:cs typeface="Aldhabi" panose="01000000000000000000" pitchFamily="2" charset="-78"/>
              </a:rPr>
              <a:t>ونعتز بحضوركم (ن)</a:t>
            </a:r>
          </a:p>
          <a:p>
            <a:pPr algn="ctr" rtl="1"/>
            <a:r>
              <a:rPr lang="ar-MA" sz="2800" dirty="0" smtClean="0">
                <a:latin typeface="Aldhabi" panose="01000000000000000000" pitchFamily="2" charset="-78"/>
                <a:cs typeface="Akhbar MT" pitchFamily="2" charset="-78"/>
              </a:rPr>
              <a:t>عن المكتب التنفيذي – الكونفدرالية الديمقراطية للشغل </a:t>
            </a:r>
          </a:p>
          <a:p>
            <a:pPr algn="ctr" rtl="1"/>
            <a:r>
              <a:rPr lang="ar-MA" sz="2800" dirty="0" smtClean="0">
                <a:latin typeface="Aldhabi" panose="01000000000000000000" pitchFamily="2" charset="-78"/>
                <a:cs typeface="Akhbar MT" pitchFamily="2" charset="-78"/>
              </a:rPr>
              <a:t> عبد المجيد العموري بوعزة </a:t>
            </a:r>
            <a:endParaRPr lang="fr-FR" sz="2800" dirty="0">
              <a:latin typeface="Aldhabi" panose="01000000000000000000" pitchFamily="2" charset="-78"/>
              <a:cs typeface="Akhbar MT" pitchFamily="2" charset="-78"/>
            </a:endParaRPr>
          </a:p>
        </p:txBody>
      </p:sp>
    </p:spTree>
    <p:extLst>
      <p:ext uri="{BB962C8B-B14F-4D97-AF65-F5344CB8AC3E}">
        <p14:creationId xmlns:p14="http://schemas.microsoft.com/office/powerpoint/2010/main" val="26147019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Flèche vers le bas 11"/>
          <p:cNvSpPr/>
          <p:nvPr/>
        </p:nvSpPr>
        <p:spPr>
          <a:xfrm>
            <a:off x="9448800" y="0"/>
            <a:ext cx="1143000" cy="14478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 name="Rectangle à coins arrondis 12"/>
          <p:cNvSpPr/>
          <p:nvPr/>
        </p:nvSpPr>
        <p:spPr>
          <a:xfrm>
            <a:off x="8001000" y="193595"/>
            <a:ext cx="4038600" cy="478366"/>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ar-MA" sz="2400" dirty="0" smtClean="0"/>
              <a:t>1 . تقديم تمهيدي </a:t>
            </a:r>
            <a:endParaRPr lang="fr-FR" sz="2400" dirty="0"/>
          </a:p>
        </p:txBody>
      </p:sp>
      <p:pic>
        <p:nvPicPr>
          <p:cNvPr id="6" name="Picture 2" descr="C:\Users\User\Desktop\LOGO vide.png"/>
          <p:cNvPicPr>
            <a:picLocks noChangeAspect="1" noChangeArrowheads="1"/>
          </p:cNvPicPr>
          <p:nvPr/>
        </p:nvPicPr>
        <p:blipFill>
          <a:blip r:embed="rId2">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rot="4832455">
            <a:off x="80029" y="-605770"/>
            <a:ext cx="2273125" cy="2273125"/>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0" name="Diagramme 9"/>
          <p:cNvGraphicFramePr/>
          <p:nvPr>
            <p:extLst>
              <p:ext uri="{D42A27DB-BD31-4B8C-83A1-F6EECF244321}">
                <p14:modId xmlns:p14="http://schemas.microsoft.com/office/powerpoint/2010/main" val="309142224"/>
              </p:ext>
            </p:extLst>
          </p:nvPr>
        </p:nvGraphicFramePr>
        <p:xfrm>
          <a:off x="-1143000" y="65905"/>
          <a:ext cx="5486400" cy="558535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11" name="Diagramme 10"/>
          <p:cNvGraphicFramePr/>
          <p:nvPr>
            <p:extLst>
              <p:ext uri="{D42A27DB-BD31-4B8C-83A1-F6EECF244321}">
                <p14:modId xmlns:p14="http://schemas.microsoft.com/office/powerpoint/2010/main" val="3862304157"/>
              </p:ext>
            </p:extLst>
          </p:nvPr>
        </p:nvGraphicFramePr>
        <p:xfrm>
          <a:off x="3835400" y="914400"/>
          <a:ext cx="8128000" cy="5418667"/>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grpSp>
        <p:nvGrpSpPr>
          <p:cNvPr id="14" name="Groupe 13"/>
          <p:cNvGrpSpPr/>
          <p:nvPr/>
        </p:nvGrpSpPr>
        <p:grpSpPr>
          <a:xfrm>
            <a:off x="5638800" y="4315972"/>
            <a:ext cx="1747506" cy="2008628"/>
            <a:chOff x="6248404" y="1664223"/>
            <a:chExt cx="1747506" cy="2008628"/>
          </a:xfrm>
          <a:solidFill>
            <a:srgbClr val="0070C0"/>
          </a:solidFill>
        </p:grpSpPr>
        <p:sp>
          <p:nvSpPr>
            <p:cNvPr id="15" name="Hexagone 14"/>
            <p:cNvSpPr/>
            <p:nvPr/>
          </p:nvSpPr>
          <p:spPr>
            <a:xfrm rot="5400000">
              <a:off x="6117843" y="1794784"/>
              <a:ext cx="2008628" cy="1747506"/>
            </a:xfrm>
            <a:prstGeom prst="hexagon">
              <a:avLst>
                <a:gd name="adj" fmla="val 25000"/>
                <a:gd name="vf" fmla="val 115470"/>
              </a:avLst>
            </a:pr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6" name="Hexagone 4"/>
            <p:cNvSpPr/>
            <p:nvPr/>
          </p:nvSpPr>
          <p:spPr>
            <a:xfrm>
              <a:off x="6520724" y="2128204"/>
              <a:ext cx="1202866" cy="1231635"/>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1022350">
                <a:lnSpc>
                  <a:spcPct val="90000"/>
                </a:lnSpc>
                <a:spcBef>
                  <a:spcPct val="0"/>
                </a:spcBef>
                <a:spcAft>
                  <a:spcPct val="35000"/>
                </a:spcAft>
              </a:pPr>
              <a:r>
                <a:rPr lang="ar-MA" sz="2000" kern="1200" dirty="0" smtClean="0"/>
                <a:t>اخضاع الدولة والمجتمع لمنطق السوق والمال </a:t>
              </a:r>
              <a:r>
                <a:rPr lang="ar-MA" sz="2000" kern="1200" dirty="0" err="1" smtClean="0"/>
                <a:t>والراسمال</a:t>
              </a:r>
              <a:r>
                <a:rPr lang="ar-MA" sz="2000" kern="1200" dirty="0" smtClean="0"/>
                <a:t> </a:t>
              </a:r>
              <a:endParaRPr lang="fr-FR" sz="2000" kern="1200" dirty="0"/>
            </a:p>
          </p:txBody>
        </p:sp>
      </p:grpSp>
      <p:grpSp>
        <p:nvGrpSpPr>
          <p:cNvPr id="17" name="Groupe 16"/>
          <p:cNvGrpSpPr/>
          <p:nvPr/>
        </p:nvGrpSpPr>
        <p:grpSpPr>
          <a:xfrm>
            <a:off x="3810000" y="4303567"/>
            <a:ext cx="1747506" cy="2008628"/>
            <a:chOff x="6248404" y="1664223"/>
            <a:chExt cx="1747506" cy="2008628"/>
          </a:xfrm>
          <a:solidFill>
            <a:srgbClr val="0070C0"/>
          </a:solidFill>
        </p:grpSpPr>
        <p:sp>
          <p:nvSpPr>
            <p:cNvPr id="18" name="Hexagone 17"/>
            <p:cNvSpPr/>
            <p:nvPr/>
          </p:nvSpPr>
          <p:spPr>
            <a:xfrm rot="5400000">
              <a:off x="6117843" y="1794784"/>
              <a:ext cx="2008628" cy="1747506"/>
            </a:xfrm>
            <a:prstGeom prst="hexagon">
              <a:avLst>
                <a:gd name="adj" fmla="val 25000"/>
                <a:gd name="vf" fmla="val 115470"/>
              </a:avLst>
            </a:pr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9" name="Hexagone 4"/>
            <p:cNvSpPr/>
            <p:nvPr/>
          </p:nvSpPr>
          <p:spPr>
            <a:xfrm>
              <a:off x="6520724" y="1977234"/>
              <a:ext cx="1202866" cy="1382606"/>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1022350">
                <a:lnSpc>
                  <a:spcPct val="90000"/>
                </a:lnSpc>
                <a:spcBef>
                  <a:spcPct val="0"/>
                </a:spcBef>
                <a:spcAft>
                  <a:spcPct val="35000"/>
                </a:spcAft>
              </a:pPr>
              <a:r>
                <a:rPr lang="ar-MA" sz="2300" kern="1200" dirty="0" smtClean="0"/>
                <a:t>بناء تحالف السلطة والمال </a:t>
              </a:r>
              <a:r>
                <a:rPr lang="ar-MA" sz="2300" kern="1200" dirty="0" err="1" smtClean="0"/>
                <a:t>والراسمال</a:t>
              </a:r>
              <a:r>
                <a:rPr lang="ar-MA" sz="2300" kern="1200" dirty="0" smtClean="0"/>
                <a:t> </a:t>
              </a:r>
              <a:endParaRPr lang="fr-FR" sz="2300" kern="1200" dirty="0"/>
            </a:p>
          </p:txBody>
        </p:sp>
      </p:grpSp>
      <p:grpSp>
        <p:nvGrpSpPr>
          <p:cNvPr id="20" name="Groupe 19"/>
          <p:cNvGrpSpPr/>
          <p:nvPr/>
        </p:nvGrpSpPr>
        <p:grpSpPr>
          <a:xfrm>
            <a:off x="1981200" y="4303567"/>
            <a:ext cx="1747506" cy="2008628"/>
            <a:chOff x="6248404" y="1664223"/>
            <a:chExt cx="1747506" cy="2008628"/>
          </a:xfrm>
          <a:solidFill>
            <a:srgbClr val="0070C0"/>
          </a:solidFill>
        </p:grpSpPr>
        <p:sp>
          <p:nvSpPr>
            <p:cNvPr id="21" name="Hexagone 20"/>
            <p:cNvSpPr/>
            <p:nvPr/>
          </p:nvSpPr>
          <p:spPr>
            <a:xfrm rot="5400000">
              <a:off x="6117843" y="1794784"/>
              <a:ext cx="2008628" cy="1747506"/>
            </a:xfrm>
            <a:prstGeom prst="hexagon">
              <a:avLst>
                <a:gd name="adj" fmla="val 25000"/>
                <a:gd name="vf" fmla="val 115470"/>
              </a:avLst>
            </a:pr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2" name="Hexagone 4"/>
            <p:cNvSpPr/>
            <p:nvPr/>
          </p:nvSpPr>
          <p:spPr>
            <a:xfrm>
              <a:off x="6520724" y="1977234"/>
              <a:ext cx="1202866" cy="1382606"/>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1022350">
                <a:lnSpc>
                  <a:spcPct val="90000"/>
                </a:lnSpc>
                <a:spcBef>
                  <a:spcPct val="0"/>
                </a:spcBef>
                <a:spcAft>
                  <a:spcPct val="35000"/>
                </a:spcAft>
              </a:pPr>
              <a:r>
                <a:rPr lang="ar-MA" sz="2000" kern="1200" dirty="0" smtClean="0"/>
                <a:t>الجاذبية الاقل كلفة ضرائبية واجتماعية واجرية وقانونية</a:t>
              </a:r>
              <a:endParaRPr lang="fr-FR" sz="2000" kern="1200" dirty="0"/>
            </a:p>
          </p:txBody>
        </p:sp>
      </p:grpSp>
      <p:grpSp>
        <p:nvGrpSpPr>
          <p:cNvPr id="23" name="Groupe 22"/>
          <p:cNvGrpSpPr/>
          <p:nvPr/>
        </p:nvGrpSpPr>
        <p:grpSpPr>
          <a:xfrm>
            <a:off x="152400" y="4315972"/>
            <a:ext cx="1747506" cy="2008628"/>
            <a:chOff x="6248404" y="1664223"/>
            <a:chExt cx="1747506" cy="2008628"/>
          </a:xfrm>
          <a:solidFill>
            <a:srgbClr val="0070C0"/>
          </a:solidFill>
        </p:grpSpPr>
        <p:sp>
          <p:nvSpPr>
            <p:cNvPr id="24" name="Hexagone 23"/>
            <p:cNvSpPr/>
            <p:nvPr/>
          </p:nvSpPr>
          <p:spPr>
            <a:xfrm rot="5400000">
              <a:off x="6117843" y="1794784"/>
              <a:ext cx="2008628" cy="1747506"/>
            </a:xfrm>
            <a:prstGeom prst="hexagon">
              <a:avLst>
                <a:gd name="adj" fmla="val 25000"/>
                <a:gd name="vf" fmla="val 115470"/>
              </a:avLst>
            </a:pr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5" name="Hexagone 4"/>
            <p:cNvSpPr/>
            <p:nvPr/>
          </p:nvSpPr>
          <p:spPr>
            <a:xfrm>
              <a:off x="6520724" y="1977234"/>
              <a:ext cx="1202866" cy="1382606"/>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1022350">
                <a:lnSpc>
                  <a:spcPct val="90000"/>
                </a:lnSpc>
                <a:spcBef>
                  <a:spcPct val="0"/>
                </a:spcBef>
                <a:spcAft>
                  <a:spcPct val="35000"/>
                </a:spcAft>
              </a:pPr>
              <a:r>
                <a:rPr lang="ar-MA" sz="2000" kern="1200" dirty="0" smtClean="0"/>
                <a:t>تحرير العلاقات </a:t>
              </a:r>
              <a:r>
                <a:rPr lang="ar-MA" sz="2000" kern="1200" dirty="0" err="1" smtClean="0"/>
                <a:t>الشغلية</a:t>
              </a:r>
              <a:r>
                <a:rPr lang="ar-MA" sz="2000" kern="1200" dirty="0" smtClean="0"/>
                <a:t> وزيادة ومدة العمل وتفكيك مؤسسات الحوار </a:t>
              </a:r>
              <a:endParaRPr lang="fr-FR" sz="2000" kern="1200" dirty="0"/>
            </a:p>
          </p:txBody>
        </p:sp>
      </p:grpSp>
      <p:grpSp>
        <p:nvGrpSpPr>
          <p:cNvPr id="26" name="Groupe 25"/>
          <p:cNvGrpSpPr/>
          <p:nvPr/>
        </p:nvGrpSpPr>
        <p:grpSpPr>
          <a:xfrm>
            <a:off x="3962400" y="928970"/>
            <a:ext cx="1747506" cy="2008628"/>
            <a:chOff x="1904994" y="11524"/>
            <a:chExt cx="1747506" cy="2008628"/>
          </a:xfrm>
        </p:grpSpPr>
        <p:sp>
          <p:nvSpPr>
            <p:cNvPr id="27" name="Hexagone 26"/>
            <p:cNvSpPr/>
            <p:nvPr/>
          </p:nvSpPr>
          <p:spPr>
            <a:xfrm rot="5400000">
              <a:off x="1774433" y="142085"/>
              <a:ext cx="2008628" cy="1747506"/>
            </a:xfrm>
            <a:prstGeom prst="hexagon">
              <a:avLst>
                <a:gd name="adj" fmla="val 25000"/>
                <a:gd name="vf" fmla="val 115470"/>
              </a:avLst>
            </a:prstGeom>
            <a:solidFill>
              <a:schemeClr val="accent4">
                <a:lumMod val="75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28" name="Hexagone 4"/>
            <p:cNvSpPr/>
            <p:nvPr/>
          </p:nvSpPr>
          <p:spPr>
            <a:xfrm>
              <a:off x="2177314" y="324535"/>
              <a:ext cx="1202866" cy="138260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1022350">
                <a:lnSpc>
                  <a:spcPct val="90000"/>
                </a:lnSpc>
                <a:spcBef>
                  <a:spcPct val="0"/>
                </a:spcBef>
                <a:spcAft>
                  <a:spcPct val="35000"/>
                </a:spcAft>
              </a:pPr>
              <a:r>
                <a:rPr lang="ar-MA" sz="2300" kern="1200" dirty="0" smtClean="0"/>
                <a:t>برنامج التقويم الهيكلي والتقشف الاجتماعي </a:t>
              </a:r>
              <a:endParaRPr lang="fr-FR" sz="2300" kern="1200" dirty="0"/>
            </a:p>
          </p:txBody>
        </p:sp>
      </p:grpSp>
      <p:grpSp>
        <p:nvGrpSpPr>
          <p:cNvPr id="29" name="Groupe 28"/>
          <p:cNvGrpSpPr/>
          <p:nvPr/>
        </p:nvGrpSpPr>
        <p:grpSpPr>
          <a:xfrm>
            <a:off x="9301494" y="4239772"/>
            <a:ext cx="1747506" cy="2008628"/>
            <a:chOff x="6304289" y="1664223"/>
            <a:chExt cx="1747506" cy="2008628"/>
          </a:xfrm>
        </p:grpSpPr>
        <p:sp>
          <p:nvSpPr>
            <p:cNvPr id="30" name="Hexagone 29"/>
            <p:cNvSpPr/>
            <p:nvPr/>
          </p:nvSpPr>
          <p:spPr>
            <a:xfrm rot="5400000">
              <a:off x="6173728" y="1794784"/>
              <a:ext cx="2008628" cy="1747506"/>
            </a:xfrm>
            <a:prstGeom prst="hexagon">
              <a:avLst>
                <a:gd name="adj" fmla="val 25000"/>
                <a:gd name="vf" fmla="val 115470"/>
              </a:avLst>
            </a:prstGeom>
            <a:solidFill>
              <a:schemeClr val="accent2">
                <a:lumMod val="75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31" name="Hexagone 4"/>
            <p:cNvSpPr/>
            <p:nvPr/>
          </p:nvSpPr>
          <p:spPr>
            <a:xfrm>
              <a:off x="6576609" y="1977234"/>
              <a:ext cx="1202866" cy="138260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1022350">
                <a:lnSpc>
                  <a:spcPct val="90000"/>
                </a:lnSpc>
                <a:spcBef>
                  <a:spcPct val="0"/>
                </a:spcBef>
                <a:spcAft>
                  <a:spcPct val="35000"/>
                </a:spcAft>
              </a:pPr>
              <a:r>
                <a:rPr lang="ar-MA" sz="2300" kern="1200" dirty="0" smtClean="0"/>
                <a:t>برنامج </a:t>
              </a:r>
              <a:r>
                <a:rPr lang="ar-MA" sz="2300" kern="1200" dirty="0" err="1" smtClean="0"/>
                <a:t>خوصصة</a:t>
              </a:r>
              <a:r>
                <a:rPr lang="ar-MA" sz="2300" kern="1200" dirty="0" smtClean="0"/>
                <a:t> المؤسسات العمومية الاقتصادية</a:t>
              </a:r>
              <a:endParaRPr lang="fr-FR" sz="2300" kern="1200" dirty="0"/>
            </a:p>
          </p:txBody>
        </p:sp>
      </p:grpSp>
      <p:cxnSp>
        <p:nvCxnSpPr>
          <p:cNvPr id="3" name="Connecteur droit avec flèche 2"/>
          <p:cNvCxnSpPr/>
          <p:nvPr/>
        </p:nvCxnSpPr>
        <p:spPr>
          <a:xfrm flipH="1">
            <a:off x="7772400" y="2133600"/>
            <a:ext cx="10668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 name="Connecteur droit avec flèche 7"/>
          <p:cNvCxnSpPr/>
          <p:nvPr/>
        </p:nvCxnSpPr>
        <p:spPr>
          <a:xfrm>
            <a:off x="8839200" y="3886200"/>
            <a:ext cx="9906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2" name="Connecteur droit avec flèche 31"/>
          <p:cNvCxnSpPr/>
          <p:nvPr/>
        </p:nvCxnSpPr>
        <p:spPr>
          <a:xfrm flipH="1">
            <a:off x="7772400" y="5651259"/>
            <a:ext cx="10668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000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anim calcmode="lin" valueType="num">
                                      <p:cBhvr additive="base">
                                        <p:cTn id="7" dur="500" fill="hold"/>
                                        <p:tgtEl>
                                          <p:spTgt spid="23"/>
                                        </p:tgtEl>
                                        <p:attrNameLst>
                                          <p:attrName>ppt_x</p:attrName>
                                        </p:attrNameLst>
                                      </p:cBhvr>
                                      <p:tavLst>
                                        <p:tav tm="0">
                                          <p:val>
                                            <p:strVal val="#ppt_x"/>
                                          </p:val>
                                        </p:tav>
                                        <p:tav tm="100000">
                                          <p:val>
                                            <p:strVal val="#ppt_x"/>
                                          </p:val>
                                        </p:tav>
                                      </p:tavLst>
                                    </p:anim>
                                    <p:anim calcmode="lin" valueType="num">
                                      <p:cBhvr additive="base">
                                        <p:cTn id="8" dur="500" fill="hold"/>
                                        <p:tgtEl>
                                          <p:spTgt spid="23"/>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0"/>
                                        </p:tgtEl>
                                        <p:attrNameLst>
                                          <p:attrName>style.visibility</p:attrName>
                                        </p:attrNameLst>
                                      </p:cBhvr>
                                      <p:to>
                                        <p:strVal val="visible"/>
                                      </p:to>
                                    </p:set>
                                    <p:anim calcmode="lin" valueType="num">
                                      <p:cBhvr additive="base">
                                        <p:cTn id="11" dur="500" fill="hold"/>
                                        <p:tgtEl>
                                          <p:spTgt spid="20"/>
                                        </p:tgtEl>
                                        <p:attrNameLst>
                                          <p:attrName>ppt_x</p:attrName>
                                        </p:attrNameLst>
                                      </p:cBhvr>
                                      <p:tavLst>
                                        <p:tav tm="0">
                                          <p:val>
                                            <p:strVal val="#ppt_x"/>
                                          </p:val>
                                        </p:tav>
                                        <p:tav tm="100000">
                                          <p:val>
                                            <p:strVal val="#ppt_x"/>
                                          </p:val>
                                        </p:tav>
                                      </p:tavLst>
                                    </p:anim>
                                    <p:anim calcmode="lin" valueType="num">
                                      <p:cBhvr additive="base">
                                        <p:cTn id="12" dur="500" fill="hold"/>
                                        <p:tgtEl>
                                          <p:spTgt spid="20"/>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17"/>
                                        </p:tgtEl>
                                        <p:attrNameLst>
                                          <p:attrName>style.visibility</p:attrName>
                                        </p:attrNameLst>
                                      </p:cBhvr>
                                      <p:to>
                                        <p:strVal val="visible"/>
                                      </p:to>
                                    </p:set>
                                    <p:anim calcmode="lin" valueType="num">
                                      <p:cBhvr additive="base">
                                        <p:cTn id="15" dur="500" fill="hold"/>
                                        <p:tgtEl>
                                          <p:spTgt spid="17"/>
                                        </p:tgtEl>
                                        <p:attrNameLst>
                                          <p:attrName>ppt_x</p:attrName>
                                        </p:attrNameLst>
                                      </p:cBhvr>
                                      <p:tavLst>
                                        <p:tav tm="0">
                                          <p:val>
                                            <p:strVal val="#ppt_x"/>
                                          </p:val>
                                        </p:tav>
                                        <p:tav tm="100000">
                                          <p:val>
                                            <p:strVal val="#ppt_x"/>
                                          </p:val>
                                        </p:tav>
                                      </p:tavLst>
                                    </p:anim>
                                    <p:anim calcmode="lin" valueType="num">
                                      <p:cBhvr additive="base">
                                        <p:cTn id="16" dur="500" fill="hold"/>
                                        <p:tgtEl>
                                          <p:spTgt spid="17"/>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14"/>
                                        </p:tgtEl>
                                        <p:attrNameLst>
                                          <p:attrName>style.visibility</p:attrName>
                                        </p:attrNameLst>
                                      </p:cBhvr>
                                      <p:to>
                                        <p:strVal val="visible"/>
                                      </p:to>
                                    </p:set>
                                    <p:anim calcmode="lin" valueType="num">
                                      <p:cBhvr additive="base">
                                        <p:cTn id="19" dur="500" fill="hold"/>
                                        <p:tgtEl>
                                          <p:spTgt spid="14"/>
                                        </p:tgtEl>
                                        <p:attrNameLst>
                                          <p:attrName>ppt_x</p:attrName>
                                        </p:attrNameLst>
                                      </p:cBhvr>
                                      <p:tavLst>
                                        <p:tav tm="0">
                                          <p:val>
                                            <p:strVal val="#ppt_x"/>
                                          </p:val>
                                        </p:tav>
                                        <p:tav tm="100000">
                                          <p:val>
                                            <p:strVal val="#ppt_x"/>
                                          </p:val>
                                        </p:tav>
                                      </p:tavLst>
                                    </p:anim>
                                    <p:anim calcmode="lin" valueType="num">
                                      <p:cBhvr additive="base">
                                        <p:cTn id="20" dur="500" fill="hold"/>
                                        <p:tgtEl>
                                          <p:spTgt spid="14"/>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26"/>
                                        </p:tgtEl>
                                        <p:attrNameLst>
                                          <p:attrName>style.visibility</p:attrName>
                                        </p:attrNameLst>
                                      </p:cBhvr>
                                      <p:to>
                                        <p:strVal val="visible"/>
                                      </p:to>
                                    </p:set>
                                    <p:anim calcmode="lin" valueType="num">
                                      <p:cBhvr additive="base">
                                        <p:cTn id="23" dur="500" fill="hold"/>
                                        <p:tgtEl>
                                          <p:spTgt spid="26"/>
                                        </p:tgtEl>
                                        <p:attrNameLst>
                                          <p:attrName>ppt_x</p:attrName>
                                        </p:attrNameLst>
                                      </p:cBhvr>
                                      <p:tavLst>
                                        <p:tav tm="0">
                                          <p:val>
                                            <p:strVal val="#ppt_x"/>
                                          </p:val>
                                        </p:tav>
                                        <p:tav tm="100000">
                                          <p:val>
                                            <p:strVal val="#ppt_x"/>
                                          </p:val>
                                        </p:tav>
                                      </p:tavLst>
                                    </p:anim>
                                    <p:anim calcmode="lin" valueType="num">
                                      <p:cBhvr additive="base">
                                        <p:cTn id="24" dur="500" fill="hold"/>
                                        <p:tgtEl>
                                          <p:spTgt spid="26"/>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11"/>
                                        </p:tgtEl>
                                        <p:attrNameLst>
                                          <p:attrName>style.visibility</p:attrName>
                                        </p:attrNameLst>
                                      </p:cBhvr>
                                      <p:to>
                                        <p:strVal val="visible"/>
                                      </p:to>
                                    </p:set>
                                    <p:anim calcmode="lin" valueType="num">
                                      <p:cBhvr additive="base">
                                        <p:cTn id="27" dur="500" fill="hold"/>
                                        <p:tgtEl>
                                          <p:spTgt spid="11"/>
                                        </p:tgtEl>
                                        <p:attrNameLst>
                                          <p:attrName>ppt_x</p:attrName>
                                        </p:attrNameLst>
                                      </p:cBhvr>
                                      <p:tavLst>
                                        <p:tav tm="0">
                                          <p:val>
                                            <p:strVal val="#ppt_x"/>
                                          </p:val>
                                        </p:tav>
                                        <p:tav tm="100000">
                                          <p:val>
                                            <p:strVal val="#ppt_x"/>
                                          </p:val>
                                        </p:tav>
                                      </p:tavLst>
                                    </p:anim>
                                    <p:anim calcmode="lin" valueType="num">
                                      <p:cBhvr additive="base">
                                        <p:cTn id="28" dur="500" fill="hold"/>
                                        <p:tgtEl>
                                          <p:spTgt spid="11"/>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29"/>
                                        </p:tgtEl>
                                        <p:attrNameLst>
                                          <p:attrName>style.visibility</p:attrName>
                                        </p:attrNameLst>
                                      </p:cBhvr>
                                      <p:to>
                                        <p:strVal val="visible"/>
                                      </p:to>
                                    </p:set>
                                    <p:anim calcmode="lin" valueType="num">
                                      <p:cBhvr additive="base">
                                        <p:cTn id="31" dur="500" fill="hold"/>
                                        <p:tgtEl>
                                          <p:spTgt spid="29"/>
                                        </p:tgtEl>
                                        <p:attrNameLst>
                                          <p:attrName>ppt_x</p:attrName>
                                        </p:attrNameLst>
                                      </p:cBhvr>
                                      <p:tavLst>
                                        <p:tav tm="0">
                                          <p:val>
                                            <p:strVal val="#ppt_x"/>
                                          </p:val>
                                        </p:tav>
                                        <p:tav tm="100000">
                                          <p:val>
                                            <p:strVal val="#ppt_x"/>
                                          </p:val>
                                        </p:tav>
                                      </p:tavLst>
                                    </p:anim>
                                    <p:anim calcmode="lin" valueType="num">
                                      <p:cBhvr additive="base">
                                        <p:cTn id="32" dur="500" fill="hold"/>
                                        <p:tgtEl>
                                          <p:spTgt spid="2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1" grpId="0">
        <p:bldAsOne/>
      </p:bldGraphic>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 name="Picture 2" descr="C:\Users\User\Desktop\LOGO vide.png"/>
          <p:cNvPicPr>
            <a:picLocks noChangeAspect="1" noChangeArrowheads="1"/>
          </p:cNvPicPr>
          <p:nvPr/>
        </p:nvPicPr>
        <p:blipFill>
          <a:blip r:embed="rId2">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rot="3789301">
            <a:off x="80029" y="-514467"/>
            <a:ext cx="2273125" cy="2273125"/>
          </a:xfrm>
          <a:prstGeom prst="rect">
            <a:avLst/>
          </a:prstGeom>
          <a:noFill/>
          <a:extLst>
            <a:ext uri="{909E8E84-426E-40DD-AFC4-6F175D3DCCD1}">
              <a14:hiddenFill xmlns:a14="http://schemas.microsoft.com/office/drawing/2010/main">
                <a:solidFill>
                  <a:srgbClr val="FFFFFF"/>
                </a:solidFill>
              </a14:hiddenFill>
            </a:ext>
          </a:extLst>
        </p:spPr>
      </p:pic>
      <p:sp>
        <p:nvSpPr>
          <p:cNvPr id="2" name="Titre 1"/>
          <p:cNvSpPr>
            <a:spLocks noGrp="1"/>
          </p:cNvSpPr>
          <p:nvPr>
            <p:ph type="title"/>
          </p:nvPr>
        </p:nvSpPr>
        <p:spPr>
          <a:xfrm>
            <a:off x="913775" y="618517"/>
            <a:ext cx="10364451" cy="829283"/>
          </a:xfrm>
        </p:spPr>
        <p:txBody>
          <a:bodyPr>
            <a:normAutofit/>
          </a:bodyPr>
          <a:lstStyle/>
          <a:p>
            <a:r>
              <a:rPr lang="fr-FR" sz="2400" dirty="0">
                <a:solidFill>
                  <a:schemeClr val="bg1">
                    <a:lumMod val="50000"/>
                  </a:schemeClr>
                </a:solidFill>
                <a:effectLst>
                  <a:outerShdw blurRad="38100" dist="38100" dir="2700000" algn="tl">
                    <a:srgbClr val="000000">
                      <a:alpha val="43137"/>
                    </a:srgbClr>
                  </a:outerShdw>
                </a:effectLst>
              </a:rPr>
              <a:t/>
            </a:r>
            <a:br>
              <a:rPr lang="fr-FR" sz="2400" dirty="0">
                <a:solidFill>
                  <a:schemeClr val="bg1">
                    <a:lumMod val="50000"/>
                  </a:schemeClr>
                </a:solidFill>
                <a:effectLst>
                  <a:outerShdw blurRad="38100" dist="38100" dir="2700000" algn="tl">
                    <a:srgbClr val="000000">
                      <a:alpha val="43137"/>
                    </a:srgbClr>
                  </a:outerShdw>
                </a:effectLst>
              </a:rPr>
            </a:br>
            <a:endParaRPr lang="fr-FR" sz="2400" dirty="0">
              <a:solidFill>
                <a:schemeClr val="bg1">
                  <a:lumMod val="50000"/>
                </a:schemeClr>
              </a:solidFill>
              <a:effectLst>
                <a:outerShdw blurRad="38100" dist="38100" dir="2700000" algn="tl">
                  <a:srgbClr val="000000">
                    <a:alpha val="43137"/>
                  </a:srgbClr>
                </a:outerShdw>
              </a:effectLst>
            </a:endParaRPr>
          </a:p>
        </p:txBody>
      </p:sp>
      <p:graphicFrame>
        <p:nvGraphicFramePr>
          <p:cNvPr id="6" name="Espace réservé du contenu 3"/>
          <p:cNvGraphicFramePr>
            <a:graphicFrameLocks/>
          </p:cNvGraphicFramePr>
          <p:nvPr>
            <p:extLst>
              <p:ext uri="{D42A27DB-BD31-4B8C-83A1-F6EECF244321}">
                <p14:modId xmlns:p14="http://schemas.microsoft.com/office/powerpoint/2010/main" val="4125936606"/>
              </p:ext>
            </p:extLst>
          </p:nvPr>
        </p:nvGraphicFramePr>
        <p:xfrm>
          <a:off x="457200" y="1257300"/>
          <a:ext cx="3472218" cy="4191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pSp>
        <p:nvGrpSpPr>
          <p:cNvPr id="7" name="Groupe 6"/>
          <p:cNvGrpSpPr/>
          <p:nvPr/>
        </p:nvGrpSpPr>
        <p:grpSpPr>
          <a:xfrm>
            <a:off x="8610600" y="965706"/>
            <a:ext cx="3124200" cy="2810201"/>
            <a:chOff x="1229306" y="512310"/>
            <a:chExt cx="1360825" cy="1360825"/>
          </a:xfrm>
        </p:grpSpPr>
        <p:sp>
          <p:nvSpPr>
            <p:cNvPr id="8" name="Forme 7"/>
            <p:cNvSpPr/>
            <p:nvPr/>
          </p:nvSpPr>
          <p:spPr>
            <a:xfrm rot="20700000">
              <a:off x="1229306" y="512310"/>
              <a:ext cx="1360825" cy="1360825"/>
            </a:xfrm>
            <a:prstGeom prst="gear6">
              <a:avLst/>
            </a:prstGeom>
          </p:spPr>
          <p:style>
            <a:lnRef idx="0">
              <a:schemeClr val="lt1">
                <a:hueOff val="0"/>
                <a:satOff val="0"/>
                <a:lumOff val="0"/>
                <a:alphaOff val="0"/>
              </a:schemeClr>
            </a:lnRef>
            <a:fillRef idx="3">
              <a:schemeClr val="accent4">
                <a:hueOff val="0"/>
                <a:satOff val="0"/>
                <a:lumOff val="0"/>
                <a:alphaOff val="0"/>
              </a:schemeClr>
            </a:fillRef>
            <a:effectRef idx="3">
              <a:schemeClr val="accent4">
                <a:hueOff val="0"/>
                <a:satOff val="0"/>
                <a:lumOff val="0"/>
                <a:alphaOff val="0"/>
              </a:schemeClr>
            </a:effectRef>
            <a:fontRef idx="minor">
              <a:schemeClr val="lt1"/>
            </a:fontRef>
          </p:style>
        </p:sp>
        <p:sp>
          <p:nvSpPr>
            <p:cNvPr id="9" name="Forme 4"/>
            <p:cNvSpPr/>
            <p:nvPr/>
          </p:nvSpPr>
          <p:spPr>
            <a:xfrm>
              <a:off x="1494833" y="850952"/>
              <a:ext cx="763887" cy="76388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2860" tIns="22860" rIns="22860" bIns="22860" numCol="1" spcCol="1270" anchor="ctr" anchorCtr="0">
              <a:noAutofit/>
            </a:bodyPr>
            <a:lstStyle/>
            <a:p>
              <a:pPr lvl="0" algn="r" defTabSz="800100" rtl="1">
                <a:lnSpc>
                  <a:spcPct val="90000"/>
                </a:lnSpc>
                <a:spcBef>
                  <a:spcPct val="0"/>
                </a:spcBef>
                <a:spcAft>
                  <a:spcPct val="35000"/>
                </a:spcAft>
              </a:pPr>
              <a:r>
                <a:rPr lang="ar-MA" sz="2000" kern="1200" dirty="0" smtClean="0"/>
                <a:t>الرؤية  الاستراتيجية </a:t>
              </a:r>
              <a:r>
                <a:rPr lang="fr-FR" sz="2000" kern="1200" dirty="0" smtClean="0"/>
                <a:t> </a:t>
              </a:r>
              <a:r>
                <a:rPr lang="ar-MA" sz="2000" kern="1200" dirty="0" smtClean="0"/>
                <a:t>القوة الاقتراحية </a:t>
              </a:r>
            </a:p>
            <a:p>
              <a:pPr lvl="0" algn="r" defTabSz="800100" rtl="1">
                <a:lnSpc>
                  <a:spcPct val="90000"/>
                </a:lnSpc>
                <a:spcBef>
                  <a:spcPct val="0"/>
                </a:spcBef>
                <a:spcAft>
                  <a:spcPct val="35000"/>
                </a:spcAft>
              </a:pPr>
              <a:r>
                <a:rPr lang="ar-MA" sz="2000" dirty="0" smtClean="0"/>
                <a:t>تقديم بدائل  اجتماعية ومجتمعية  وتحديد الاولويات المطلبية </a:t>
              </a:r>
              <a:endParaRPr lang="fr-FR" sz="2000" kern="1200" dirty="0" smtClean="0"/>
            </a:p>
          </p:txBody>
        </p:sp>
      </p:grpSp>
      <p:sp>
        <p:nvSpPr>
          <p:cNvPr id="17" name="Rectangle à coins arrondis 16"/>
          <p:cNvSpPr/>
          <p:nvPr/>
        </p:nvSpPr>
        <p:spPr>
          <a:xfrm>
            <a:off x="1231056" y="76200"/>
            <a:ext cx="9284544" cy="609600"/>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ar-MA" sz="2800" dirty="0" smtClean="0"/>
              <a:t>7 . البرنامج الكونفدرالي للسنة الاجتماعية – المرحلة الاولى 2016 - 2017</a:t>
            </a:r>
            <a:endParaRPr lang="fr-FR" sz="2800" dirty="0"/>
          </a:p>
        </p:txBody>
      </p:sp>
      <p:sp>
        <p:nvSpPr>
          <p:cNvPr id="4" name="ZoneTexte 3"/>
          <p:cNvSpPr txBox="1"/>
          <p:nvPr/>
        </p:nvSpPr>
        <p:spPr>
          <a:xfrm>
            <a:off x="10668000" y="298609"/>
            <a:ext cx="534542" cy="2215991"/>
          </a:xfrm>
          <a:prstGeom prst="rect">
            <a:avLst/>
          </a:prstGeom>
          <a:noFill/>
        </p:spPr>
        <p:txBody>
          <a:bodyPr wrap="square" rtlCol="0">
            <a:spAutoFit/>
          </a:bodyPr>
          <a:lstStyle/>
          <a:p>
            <a:r>
              <a:rPr lang="ar-MA" sz="13800" dirty="0" smtClean="0">
                <a:solidFill>
                  <a:schemeClr val="bg1">
                    <a:lumMod val="50000"/>
                  </a:schemeClr>
                </a:solidFill>
                <a:latin typeface="Arabic Typesetting" panose="03020402040406030203" pitchFamily="66" charset="-78"/>
                <a:cs typeface="Arabic Typesetting" panose="03020402040406030203" pitchFamily="66" charset="-78"/>
              </a:rPr>
              <a:t>1</a:t>
            </a:r>
            <a:endParaRPr lang="fr-FR" sz="13800" dirty="0">
              <a:solidFill>
                <a:schemeClr val="bg1">
                  <a:lumMod val="50000"/>
                </a:schemeClr>
              </a:solidFill>
              <a:latin typeface="Arabic Typesetting" panose="03020402040406030203" pitchFamily="66" charset="-78"/>
              <a:cs typeface="Arabic Typesetting" panose="03020402040406030203" pitchFamily="66" charset="-78"/>
            </a:endParaRPr>
          </a:p>
        </p:txBody>
      </p:sp>
    </p:spTree>
    <p:extLst>
      <p:ext uri="{BB962C8B-B14F-4D97-AF65-F5344CB8AC3E}">
        <p14:creationId xmlns:p14="http://schemas.microsoft.com/office/powerpoint/2010/main" val="34549558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additive="base">
                                        <p:cTn id="7" dur="500" fill="hold"/>
                                        <p:tgtEl>
                                          <p:spTgt spid="17"/>
                                        </p:tgtEl>
                                        <p:attrNameLst>
                                          <p:attrName>ppt_x</p:attrName>
                                        </p:attrNameLst>
                                      </p:cBhvr>
                                      <p:tavLst>
                                        <p:tav tm="0">
                                          <p:val>
                                            <p:strVal val="#ppt_x"/>
                                          </p:val>
                                        </p:tav>
                                        <p:tav tm="100000">
                                          <p:val>
                                            <p:strVal val="#ppt_x"/>
                                          </p:val>
                                        </p:tav>
                                      </p:tavLst>
                                    </p:anim>
                                    <p:anim calcmode="lin" valueType="num">
                                      <p:cBhvr additive="base">
                                        <p:cTn id="8"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6" presetClass="entr" presetSubtype="0"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wipe(down)">
                                      <p:cBhvr>
                                        <p:cTn id="13" dur="580">
                                          <p:stCondLst>
                                            <p:cond delay="0"/>
                                          </p:stCondLst>
                                        </p:cTn>
                                        <p:tgtEl>
                                          <p:spTgt spid="7"/>
                                        </p:tgtEl>
                                      </p:cBhvr>
                                    </p:animEffect>
                                    <p:anim calcmode="lin" valueType="num">
                                      <p:cBhvr>
                                        <p:cTn id="14" dur="1822" tmFilter="0,0; 0.14,0.36; 0.43,0.73; 0.71,0.91; 1.0,1.0">
                                          <p:stCondLst>
                                            <p:cond delay="0"/>
                                          </p:stCondLst>
                                        </p:cTn>
                                        <p:tgtEl>
                                          <p:spTgt spid="7"/>
                                        </p:tgtEl>
                                        <p:attrNameLst>
                                          <p:attrName>ppt_x</p:attrName>
                                        </p:attrNameLst>
                                      </p:cBhvr>
                                      <p:tavLst>
                                        <p:tav tm="0">
                                          <p:val>
                                            <p:strVal val="#ppt_x-0.25"/>
                                          </p:val>
                                        </p:tav>
                                        <p:tav tm="100000">
                                          <p:val>
                                            <p:strVal val="#ppt_x"/>
                                          </p:val>
                                        </p:tav>
                                      </p:tavLst>
                                    </p:anim>
                                    <p:anim calcmode="lin" valueType="num">
                                      <p:cBhvr>
                                        <p:cTn id="15" dur="664" tmFilter="0.0,0.0; 0.25,0.07; 0.50,0.2; 0.75,0.467; 1.0,1.0">
                                          <p:stCondLst>
                                            <p:cond delay="0"/>
                                          </p:stCondLst>
                                        </p:cTn>
                                        <p:tgtEl>
                                          <p:spTgt spid="7"/>
                                        </p:tgtEl>
                                        <p:attrNameLst>
                                          <p:attrName>ppt_y</p:attrName>
                                        </p:attrNameLst>
                                      </p:cBhvr>
                                      <p:tavLst>
                                        <p:tav tm="0" fmla="#ppt_y-sin(pi*$)/3">
                                          <p:val>
                                            <p:fltVal val="0.5"/>
                                          </p:val>
                                        </p:tav>
                                        <p:tav tm="100000">
                                          <p:val>
                                            <p:fltVal val="1"/>
                                          </p:val>
                                        </p:tav>
                                      </p:tavLst>
                                    </p:anim>
                                    <p:anim calcmode="lin" valueType="num">
                                      <p:cBhvr>
                                        <p:cTn id="16" dur="664" tmFilter="0, 0; 0.125,0.2665; 0.25,0.4; 0.375,0.465; 0.5,0.5;  0.625,0.535; 0.75,0.6; 0.875,0.7335; 1,1">
                                          <p:stCondLst>
                                            <p:cond delay="664"/>
                                          </p:stCondLst>
                                        </p:cTn>
                                        <p:tgtEl>
                                          <p:spTgt spid="7"/>
                                        </p:tgtEl>
                                        <p:attrNameLst>
                                          <p:attrName>ppt_y</p:attrName>
                                        </p:attrNameLst>
                                      </p:cBhvr>
                                      <p:tavLst>
                                        <p:tav tm="0" fmla="#ppt_y-sin(pi*$)/9">
                                          <p:val>
                                            <p:fltVal val="0"/>
                                          </p:val>
                                        </p:tav>
                                        <p:tav tm="100000">
                                          <p:val>
                                            <p:fltVal val="1"/>
                                          </p:val>
                                        </p:tav>
                                      </p:tavLst>
                                    </p:anim>
                                    <p:anim calcmode="lin" valueType="num">
                                      <p:cBhvr>
                                        <p:cTn id="17" dur="332" tmFilter="0, 0; 0.125,0.2665; 0.25,0.4; 0.375,0.465; 0.5,0.5;  0.625,0.535; 0.75,0.6; 0.875,0.7335; 1,1">
                                          <p:stCondLst>
                                            <p:cond delay="1324"/>
                                          </p:stCondLst>
                                        </p:cTn>
                                        <p:tgtEl>
                                          <p:spTgt spid="7"/>
                                        </p:tgtEl>
                                        <p:attrNameLst>
                                          <p:attrName>ppt_y</p:attrName>
                                        </p:attrNameLst>
                                      </p:cBhvr>
                                      <p:tavLst>
                                        <p:tav tm="0" fmla="#ppt_y-sin(pi*$)/27">
                                          <p:val>
                                            <p:fltVal val="0"/>
                                          </p:val>
                                        </p:tav>
                                        <p:tav tm="100000">
                                          <p:val>
                                            <p:fltVal val="1"/>
                                          </p:val>
                                        </p:tav>
                                      </p:tavLst>
                                    </p:anim>
                                    <p:anim calcmode="lin" valueType="num">
                                      <p:cBhvr>
                                        <p:cTn id="18" dur="164" tmFilter="0, 0; 0.125,0.2665; 0.25,0.4; 0.375,0.465; 0.5,0.5;  0.625,0.535; 0.75,0.6; 0.875,0.7335; 1,1">
                                          <p:stCondLst>
                                            <p:cond delay="1656"/>
                                          </p:stCondLst>
                                        </p:cTn>
                                        <p:tgtEl>
                                          <p:spTgt spid="7"/>
                                        </p:tgtEl>
                                        <p:attrNameLst>
                                          <p:attrName>ppt_y</p:attrName>
                                        </p:attrNameLst>
                                      </p:cBhvr>
                                      <p:tavLst>
                                        <p:tav tm="0" fmla="#ppt_y-sin(pi*$)/81">
                                          <p:val>
                                            <p:fltVal val="0"/>
                                          </p:val>
                                        </p:tav>
                                        <p:tav tm="100000">
                                          <p:val>
                                            <p:fltVal val="1"/>
                                          </p:val>
                                        </p:tav>
                                      </p:tavLst>
                                    </p:anim>
                                    <p:animScale>
                                      <p:cBhvr>
                                        <p:cTn id="19" dur="26">
                                          <p:stCondLst>
                                            <p:cond delay="650"/>
                                          </p:stCondLst>
                                        </p:cTn>
                                        <p:tgtEl>
                                          <p:spTgt spid="7"/>
                                        </p:tgtEl>
                                      </p:cBhvr>
                                      <p:to x="100000" y="60000"/>
                                    </p:animScale>
                                    <p:animScale>
                                      <p:cBhvr>
                                        <p:cTn id="20" dur="166" decel="50000">
                                          <p:stCondLst>
                                            <p:cond delay="676"/>
                                          </p:stCondLst>
                                        </p:cTn>
                                        <p:tgtEl>
                                          <p:spTgt spid="7"/>
                                        </p:tgtEl>
                                      </p:cBhvr>
                                      <p:to x="100000" y="100000"/>
                                    </p:animScale>
                                    <p:animScale>
                                      <p:cBhvr>
                                        <p:cTn id="21" dur="26">
                                          <p:stCondLst>
                                            <p:cond delay="1312"/>
                                          </p:stCondLst>
                                        </p:cTn>
                                        <p:tgtEl>
                                          <p:spTgt spid="7"/>
                                        </p:tgtEl>
                                      </p:cBhvr>
                                      <p:to x="100000" y="80000"/>
                                    </p:animScale>
                                    <p:animScale>
                                      <p:cBhvr>
                                        <p:cTn id="22" dur="166" decel="50000">
                                          <p:stCondLst>
                                            <p:cond delay="1338"/>
                                          </p:stCondLst>
                                        </p:cTn>
                                        <p:tgtEl>
                                          <p:spTgt spid="7"/>
                                        </p:tgtEl>
                                      </p:cBhvr>
                                      <p:to x="100000" y="100000"/>
                                    </p:animScale>
                                    <p:animScale>
                                      <p:cBhvr>
                                        <p:cTn id="23" dur="26">
                                          <p:stCondLst>
                                            <p:cond delay="1642"/>
                                          </p:stCondLst>
                                        </p:cTn>
                                        <p:tgtEl>
                                          <p:spTgt spid="7"/>
                                        </p:tgtEl>
                                      </p:cBhvr>
                                      <p:to x="100000" y="90000"/>
                                    </p:animScale>
                                    <p:animScale>
                                      <p:cBhvr>
                                        <p:cTn id="24" dur="166" decel="50000">
                                          <p:stCondLst>
                                            <p:cond delay="1668"/>
                                          </p:stCondLst>
                                        </p:cTn>
                                        <p:tgtEl>
                                          <p:spTgt spid="7"/>
                                        </p:tgtEl>
                                      </p:cBhvr>
                                      <p:to x="100000" y="100000"/>
                                    </p:animScale>
                                    <p:animScale>
                                      <p:cBhvr>
                                        <p:cTn id="25" dur="26">
                                          <p:stCondLst>
                                            <p:cond delay="1808"/>
                                          </p:stCondLst>
                                        </p:cTn>
                                        <p:tgtEl>
                                          <p:spTgt spid="7"/>
                                        </p:tgtEl>
                                      </p:cBhvr>
                                      <p:to x="100000" y="95000"/>
                                    </p:animScale>
                                    <p:animScale>
                                      <p:cBhvr>
                                        <p:cTn id="26" dur="166" decel="50000">
                                          <p:stCondLst>
                                            <p:cond delay="1834"/>
                                          </p:stCondLst>
                                        </p:cTn>
                                        <p:tgtEl>
                                          <p:spTgt spid="7"/>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 name="Picture 2" descr="C:\Users\User\Desktop\LOGO vide.png"/>
          <p:cNvPicPr>
            <a:picLocks noChangeAspect="1" noChangeArrowheads="1"/>
          </p:cNvPicPr>
          <p:nvPr/>
        </p:nvPicPr>
        <p:blipFill>
          <a:blip r:embed="rId2">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rot="3789301">
            <a:off x="80029" y="-514467"/>
            <a:ext cx="2273125" cy="2273125"/>
          </a:xfrm>
          <a:prstGeom prst="rect">
            <a:avLst/>
          </a:prstGeom>
          <a:noFill/>
          <a:extLst>
            <a:ext uri="{909E8E84-426E-40DD-AFC4-6F175D3DCCD1}">
              <a14:hiddenFill xmlns:a14="http://schemas.microsoft.com/office/drawing/2010/main">
                <a:solidFill>
                  <a:srgbClr val="FFFFFF"/>
                </a:solidFill>
              </a14:hiddenFill>
            </a:ext>
          </a:extLst>
        </p:spPr>
      </p:pic>
      <p:sp>
        <p:nvSpPr>
          <p:cNvPr id="2" name="Titre 1"/>
          <p:cNvSpPr>
            <a:spLocks noGrp="1"/>
          </p:cNvSpPr>
          <p:nvPr>
            <p:ph type="title"/>
          </p:nvPr>
        </p:nvSpPr>
        <p:spPr>
          <a:xfrm>
            <a:off x="913775" y="618517"/>
            <a:ext cx="10364451" cy="829283"/>
          </a:xfrm>
        </p:spPr>
        <p:txBody>
          <a:bodyPr>
            <a:normAutofit/>
          </a:bodyPr>
          <a:lstStyle/>
          <a:p>
            <a:r>
              <a:rPr lang="fr-FR" sz="2400" dirty="0">
                <a:solidFill>
                  <a:schemeClr val="bg1">
                    <a:lumMod val="50000"/>
                  </a:schemeClr>
                </a:solidFill>
                <a:effectLst>
                  <a:outerShdw blurRad="38100" dist="38100" dir="2700000" algn="tl">
                    <a:srgbClr val="000000">
                      <a:alpha val="43137"/>
                    </a:srgbClr>
                  </a:outerShdw>
                </a:effectLst>
              </a:rPr>
              <a:t/>
            </a:r>
            <a:br>
              <a:rPr lang="fr-FR" sz="2400" dirty="0">
                <a:solidFill>
                  <a:schemeClr val="bg1">
                    <a:lumMod val="50000"/>
                  </a:schemeClr>
                </a:solidFill>
                <a:effectLst>
                  <a:outerShdw blurRad="38100" dist="38100" dir="2700000" algn="tl">
                    <a:srgbClr val="000000">
                      <a:alpha val="43137"/>
                    </a:srgbClr>
                  </a:outerShdw>
                </a:effectLst>
              </a:rPr>
            </a:br>
            <a:endParaRPr lang="fr-FR" sz="2400" dirty="0">
              <a:solidFill>
                <a:schemeClr val="bg1">
                  <a:lumMod val="50000"/>
                </a:schemeClr>
              </a:solidFill>
              <a:effectLst>
                <a:outerShdw blurRad="38100" dist="38100" dir="2700000" algn="tl">
                  <a:srgbClr val="000000">
                    <a:alpha val="43137"/>
                  </a:srgbClr>
                </a:outerShdw>
              </a:effectLst>
            </a:endParaRPr>
          </a:p>
        </p:txBody>
      </p:sp>
      <p:graphicFrame>
        <p:nvGraphicFramePr>
          <p:cNvPr id="6" name="Espace réservé du contenu 3"/>
          <p:cNvGraphicFramePr>
            <a:graphicFrameLocks/>
          </p:cNvGraphicFramePr>
          <p:nvPr>
            <p:extLst>
              <p:ext uri="{D42A27DB-BD31-4B8C-83A1-F6EECF244321}">
                <p14:modId xmlns:p14="http://schemas.microsoft.com/office/powerpoint/2010/main" val="2553485854"/>
              </p:ext>
            </p:extLst>
          </p:nvPr>
        </p:nvGraphicFramePr>
        <p:xfrm>
          <a:off x="457200" y="1257300"/>
          <a:ext cx="3472218" cy="4191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pSp>
        <p:nvGrpSpPr>
          <p:cNvPr id="21" name="Groupe 20"/>
          <p:cNvGrpSpPr/>
          <p:nvPr/>
        </p:nvGrpSpPr>
        <p:grpSpPr>
          <a:xfrm>
            <a:off x="9044089" y="117833"/>
            <a:ext cx="3071711" cy="2895600"/>
            <a:chOff x="451388" y="1123278"/>
            <a:chExt cx="1388887" cy="1388887"/>
          </a:xfrm>
          <a:solidFill>
            <a:schemeClr val="accent6">
              <a:lumMod val="75000"/>
            </a:schemeClr>
          </a:solidFill>
        </p:grpSpPr>
        <p:sp>
          <p:nvSpPr>
            <p:cNvPr id="22" name="Forme 21"/>
            <p:cNvSpPr/>
            <p:nvPr/>
          </p:nvSpPr>
          <p:spPr>
            <a:xfrm>
              <a:off x="451388" y="1123278"/>
              <a:ext cx="1388887" cy="1388887"/>
            </a:xfrm>
            <a:prstGeom prst="gear6">
              <a:avLst/>
            </a:prstGeom>
            <a:grpFill/>
          </p:spPr>
          <p:style>
            <a:lnRef idx="0">
              <a:schemeClr val="lt1">
                <a:hueOff val="0"/>
                <a:satOff val="0"/>
                <a:lumOff val="0"/>
                <a:alphaOff val="0"/>
              </a:schemeClr>
            </a:lnRef>
            <a:fillRef idx="3">
              <a:schemeClr val="accent3">
                <a:hueOff val="0"/>
                <a:satOff val="0"/>
                <a:lumOff val="0"/>
                <a:alphaOff val="0"/>
              </a:schemeClr>
            </a:fillRef>
            <a:effectRef idx="3">
              <a:schemeClr val="accent3">
                <a:hueOff val="0"/>
                <a:satOff val="0"/>
                <a:lumOff val="0"/>
                <a:alphaOff val="0"/>
              </a:schemeClr>
            </a:effectRef>
            <a:fontRef idx="minor">
              <a:schemeClr val="lt1"/>
            </a:fontRef>
          </p:style>
        </p:sp>
        <p:sp>
          <p:nvSpPr>
            <p:cNvPr id="23" name="Forme 4"/>
            <p:cNvSpPr/>
            <p:nvPr/>
          </p:nvSpPr>
          <p:spPr>
            <a:xfrm>
              <a:off x="721415" y="1497871"/>
              <a:ext cx="832506" cy="685347"/>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17780" tIns="17780" rIns="17780" bIns="17780" numCol="1" spcCol="1270" anchor="ctr" anchorCtr="0">
              <a:noAutofit/>
            </a:bodyPr>
            <a:lstStyle/>
            <a:p>
              <a:pPr lvl="0" algn="ctr" defTabSz="622300">
                <a:lnSpc>
                  <a:spcPct val="90000"/>
                </a:lnSpc>
                <a:spcBef>
                  <a:spcPct val="0"/>
                </a:spcBef>
                <a:spcAft>
                  <a:spcPct val="35000"/>
                </a:spcAft>
              </a:pPr>
              <a:r>
                <a:rPr lang="ar-MA" b="1" kern="1200" dirty="0" smtClean="0"/>
                <a:t>تصميم وقيادة فعل نضالي احتجاجي نوعي ومؤثر وجديد</a:t>
              </a:r>
              <a:endParaRPr lang="fr-FR" b="1" kern="1200" dirty="0"/>
            </a:p>
          </p:txBody>
        </p:sp>
      </p:grpSp>
      <p:sp>
        <p:nvSpPr>
          <p:cNvPr id="31" name="ZoneTexte 30"/>
          <p:cNvSpPr txBox="1"/>
          <p:nvPr/>
        </p:nvSpPr>
        <p:spPr>
          <a:xfrm>
            <a:off x="11215218" y="-304800"/>
            <a:ext cx="534542" cy="2215991"/>
          </a:xfrm>
          <a:prstGeom prst="rect">
            <a:avLst/>
          </a:prstGeom>
          <a:noFill/>
        </p:spPr>
        <p:txBody>
          <a:bodyPr wrap="square" rtlCol="0">
            <a:spAutoFit/>
          </a:bodyPr>
          <a:lstStyle/>
          <a:p>
            <a:r>
              <a:rPr lang="ar-MA" sz="13800" dirty="0" smtClean="0">
                <a:solidFill>
                  <a:schemeClr val="accent4">
                    <a:lumMod val="75000"/>
                  </a:schemeClr>
                </a:solidFill>
                <a:latin typeface="Arabic Typesetting" panose="03020402040406030203" pitchFamily="66" charset="-78"/>
                <a:cs typeface="Arabic Typesetting" panose="03020402040406030203" pitchFamily="66" charset="-78"/>
              </a:rPr>
              <a:t>2</a:t>
            </a:r>
            <a:endParaRPr lang="fr-FR" sz="13800" dirty="0">
              <a:solidFill>
                <a:schemeClr val="accent4">
                  <a:lumMod val="75000"/>
                </a:schemeClr>
              </a:solidFill>
              <a:latin typeface="Arabic Typesetting" panose="03020402040406030203" pitchFamily="66" charset="-78"/>
              <a:cs typeface="Arabic Typesetting" panose="03020402040406030203" pitchFamily="66" charset="-78"/>
            </a:endParaRPr>
          </a:p>
        </p:txBody>
      </p:sp>
      <p:sp>
        <p:nvSpPr>
          <p:cNvPr id="5" name="Rectangle 4"/>
          <p:cNvSpPr/>
          <p:nvPr/>
        </p:nvSpPr>
        <p:spPr>
          <a:xfrm>
            <a:off x="6781800" y="3594080"/>
            <a:ext cx="6096000" cy="3416320"/>
          </a:xfrm>
          <a:prstGeom prst="rect">
            <a:avLst/>
          </a:prstGeom>
        </p:spPr>
        <p:txBody>
          <a:bodyPr>
            <a:spAutoFit/>
          </a:bodyPr>
          <a:lstStyle/>
          <a:p>
            <a:pPr marL="1428750" lvl="2" indent="-514350" algn="r" rtl="1">
              <a:buFont typeface="+mj-lt"/>
              <a:buAutoNum type="arabicPeriod"/>
            </a:pPr>
            <a:r>
              <a:rPr lang="ar-MA" sz="2400" b="1" dirty="0">
                <a:latin typeface="Arabic Typesetting" panose="03020402040406030203" pitchFamily="66" charset="-78"/>
                <a:cs typeface="Arabic Typesetting" panose="03020402040406030203" pitchFamily="66" charset="-78"/>
              </a:rPr>
              <a:t>تصميم برنامج نضالي مركزي ( قرارات نوعية )</a:t>
            </a:r>
          </a:p>
          <a:p>
            <a:pPr marL="1885950" lvl="3" indent="-514350" algn="r" rtl="1">
              <a:buFont typeface="+mj-lt"/>
              <a:buAutoNum type="arabicPeriod"/>
            </a:pPr>
            <a:r>
              <a:rPr lang="ar-MA" sz="2400" b="1" dirty="0">
                <a:latin typeface="Arabic Typesetting" panose="03020402040406030203" pitchFamily="66" charset="-78"/>
                <a:cs typeface="Arabic Typesetting" panose="03020402040406030203" pitchFamily="66" charset="-78"/>
              </a:rPr>
              <a:t>الشريط  البشري  او السلسلة البشرية على الطريق </a:t>
            </a:r>
          </a:p>
          <a:p>
            <a:pPr marL="1885950" lvl="3" indent="-514350" algn="r" rtl="1">
              <a:buFont typeface="+mj-lt"/>
              <a:buAutoNum type="arabicPeriod"/>
            </a:pPr>
            <a:r>
              <a:rPr lang="ar-MA" sz="2400" b="1" dirty="0">
                <a:latin typeface="Arabic Typesetting" panose="03020402040406030203" pitchFamily="66" charset="-78"/>
                <a:cs typeface="Arabic Typesetting" panose="03020402040406030203" pitchFamily="66" charset="-78"/>
              </a:rPr>
              <a:t>مسيرة السيارات </a:t>
            </a:r>
          </a:p>
          <a:p>
            <a:pPr marL="1885950" lvl="3" indent="-514350" algn="r" rtl="1">
              <a:buFont typeface="+mj-lt"/>
              <a:buAutoNum type="arabicPeriod"/>
            </a:pPr>
            <a:r>
              <a:rPr lang="ar-MA" sz="2400" b="1" dirty="0">
                <a:latin typeface="Arabic Typesetting" panose="03020402040406030203" pitchFamily="66" charset="-78"/>
                <a:cs typeface="Arabic Typesetting" panose="03020402040406030203" pitchFamily="66" charset="-78"/>
              </a:rPr>
              <a:t>التعبئة باب بباب </a:t>
            </a:r>
          </a:p>
          <a:p>
            <a:pPr marL="1885950" lvl="3" indent="-514350" algn="r" rtl="1">
              <a:buFont typeface="+mj-lt"/>
              <a:buAutoNum type="arabicPeriod"/>
            </a:pPr>
            <a:r>
              <a:rPr lang="ar-MA" sz="2400" b="1" dirty="0">
                <a:latin typeface="Arabic Typesetting" panose="03020402040406030203" pitchFamily="66" charset="-78"/>
                <a:cs typeface="Arabic Typesetting" panose="03020402040406030203" pitchFamily="66" charset="-78"/>
              </a:rPr>
              <a:t>مسيرات ليلية بالشموع </a:t>
            </a:r>
          </a:p>
          <a:p>
            <a:pPr marL="1885950" lvl="3" indent="-514350" algn="r" rtl="1">
              <a:buFont typeface="+mj-lt"/>
              <a:buAutoNum type="arabicPeriod"/>
            </a:pPr>
            <a:r>
              <a:rPr lang="ar-MA" sz="2400" b="1" dirty="0">
                <a:latin typeface="Arabic Typesetting" panose="03020402040406030203" pitchFamily="66" charset="-78"/>
                <a:cs typeface="Arabic Typesetting" panose="03020402040406030203" pitchFamily="66" charset="-78"/>
              </a:rPr>
              <a:t>اعتصامات بوتيرة زمنية متصاعدة </a:t>
            </a:r>
          </a:p>
          <a:p>
            <a:pPr marL="1885950" lvl="3" indent="-514350" algn="r" rtl="1">
              <a:buFont typeface="+mj-lt"/>
              <a:buAutoNum type="arabicPeriod"/>
            </a:pPr>
            <a:r>
              <a:rPr lang="ar-MA" sz="2400" b="1" dirty="0">
                <a:latin typeface="Arabic Typesetting" panose="03020402040406030203" pitchFamily="66" charset="-78"/>
                <a:cs typeface="Arabic Typesetting" panose="03020402040406030203" pitchFamily="66" charset="-78"/>
              </a:rPr>
              <a:t>احتلال مواقع استراتيجية لفترة محددة</a:t>
            </a:r>
            <a:endParaRPr lang="fr-FR" sz="2400" b="1" dirty="0">
              <a:latin typeface="Arabic Typesetting" panose="03020402040406030203" pitchFamily="66" charset="-78"/>
              <a:cs typeface="Arabic Typesetting" panose="03020402040406030203" pitchFamily="66" charset="-78"/>
            </a:endParaRPr>
          </a:p>
          <a:p>
            <a:pPr marL="1885950" lvl="3" indent="-514350" algn="r" rtl="1">
              <a:buFont typeface="+mj-lt"/>
              <a:buAutoNum type="arabicPeriod"/>
            </a:pPr>
            <a:r>
              <a:rPr lang="ar-MA" sz="2400" b="1" dirty="0">
                <a:latin typeface="Arabic Typesetting" panose="03020402040406030203" pitchFamily="66" charset="-78"/>
                <a:cs typeface="Arabic Typesetting" panose="03020402040406030203" pitchFamily="66" charset="-78"/>
              </a:rPr>
              <a:t>اضراب عام وطني  ( قرار كمي )</a:t>
            </a:r>
          </a:p>
          <a:p>
            <a:pPr marL="1885950" lvl="3" indent="-514350" algn="r" rtl="1">
              <a:buFont typeface="+mj-lt"/>
              <a:buAutoNum type="arabicPeriod"/>
            </a:pPr>
            <a:r>
              <a:rPr lang="ar-MA" sz="2400" b="1" dirty="0">
                <a:latin typeface="Arabic Typesetting" panose="03020402040406030203" pitchFamily="66" charset="-78"/>
                <a:cs typeface="Arabic Typesetting" panose="03020402040406030203" pitchFamily="66" charset="-78"/>
              </a:rPr>
              <a:t>..................................... </a:t>
            </a:r>
          </a:p>
        </p:txBody>
      </p:sp>
      <p:pic>
        <p:nvPicPr>
          <p:cNvPr id="32" name="Picture 3" descr="C:\Users\User\Desktop\affiche syndical\201511031666-full.jp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096000" y="914400"/>
            <a:ext cx="2971799" cy="1600199"/>
          </a:xfrm>
          <a:prstGeom prst="rect">
            <a:avLst/>
          </a:prstGeom>
          <a:noFill/>
          <a:extLst>
            <a:ext uri="{909E8E84-426E-40DD-AFC4-6F175D3DCCD1}">
              <a14:hiddenFill xmlns:a14="http://schemas.microsoft.com/office/drawing/2010/main">
                <a:solidFill>
                  <a:srgbClr val="FFFFFF"/>
                </a:solidFill>
              </a14:hiddenFill>
            </a:ext>
          </a:extLst>
        </p:spPr>
      </p:pic>
      <p:pic>
        <p:nvPicPr>
          <p:cNvPr id="33" name="Picture 2" descr="C:\Users\User\Desktop\13140551_10202134165431687_333617282_n.jpg"/>
          <p:cNvPicPr>
            <a:picLocks noChangeAspect="1" noChangeArrowheads="1"/>
          </p:cNvPicPr>
          <p:nvPr/>
        </p:nvPicPr>
        <p:blipFill>
          <a:blip r:embed="rId9" cstate="email">
            <a:extLst>
              <a:ext uri="{28A0092B-C50C-407E-A947-70E740481C1C}">
                <a14:useLocalDpi xmlns:a14="http://schemas.microsoft.com/office/drawing/2010/main" val="0"/>
              </a:ext>
            </a:extLst>
          </a:blip>
          <a:srcRect/>
          <a:stretch>
            <a:fillRect/>
          </a:stretch>
        </p:blipFill>
        <p:spPr bwMode="auto">
          <a:xfrm>
            <a:off x="3630701" y="914400"/>
            <a:ext cx="2389099" cy="1600199"/>
          </a:xfrm>
          <a:prstGeom prst="rect">
            <a:avLst/>
          </a:prstGeom>
          <a:noFill/>
          <a:extLst>
            <a:ext uri="{909E8E84-426E-40DD-AFC4-6F175D3DCCD1}">
              <a14:hiddenFill xmlns:a14="http://schemas.microsoft.com/office/drawing/2010/main">
                <a:solidFill>
                  <a:srgbClr val="FFFFFF"/>
                </a:solidFill>
              </a14:hiddenFill>
            </a:ext>
          </a:extLst>
        </p:spPr>
      </p:pic>
      <p:pic>
        <p:nvPicPr>
          <p:cNvPr id="34" name="Picture 3" descr="C:\Users\User\Desktop\مسيرة الدراجات الهوائية لا للأزمات المرورية  تنطلق من الأردنية.jpg"/>
          <p:cNvPicPr>
            <a:picLocks noChangeAspect="1" noChangeArrowheads="1"/>
          </p:cNvPicPr>
          <p:nvPr/>
        </p:nvPicPr>
        <p:blipFill rotWithShape="1">
          <a:blip r:embed="rId10" cstate="email">
            <a:extLst>
              <a:ext uri="{28A0092B-C50C-407E-A947-70E740481C1C}">
                <a14:useLocalDpi xmlns:a14="http://schemas.microsoft.com/office/drawing/2010/main" val="0"/>
              </a:ext>
            </a:extLst>
          </a:blip>
          <a:srcRect/>
          <a:stretch/>
        </p:blipFill>
        <p:spPr bwMode="auto">
          <a:xfrm>
            <a:off x="535749" y="942067"/>
            <a:ext cx="3030138" cy="1572533"/>
          </a:xfrm>
          <a:prstGeom prst="rect">
            <a:avLst/>
          </a:prstGeom>
          <a:noFill/>
          <a:extLst>
            <a:ext uri="{909E8E84-426E-40DD-AFC4-6F175D3DCCD1}">
              <a14:hiddenFill xmlns:a14="http://schemas.microsoft.com/office/drawing/2010/main">
                <a:solidFill>
                  <a:srgbClr val="FFFFFF"/>
                </a:solidFill>
              </a14:hiddenFill>
            </a:ext>
          </a:extLst>
        </p:spPr>
      </p:pic>
      <p:pic>
        <p:nvPicPr>
          <p:cNvPr id="35" name="Picture 2" descr="Résultat de recherche d'images pour &quot;‫مسيرات بالشموع‬‎&quot;"/>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21711" y="2590800"/>
            <a:ext cx="3044176" cy="1691209"/>
          </a:xfrm>
          <a:prstGeom prst="rect">
            <a:avLst/>
          </a:prstGeom>
          <a:noFill/>
          <a:extLst>
            <a:ext uri="{909E8E84-426E-40DD-AFC4-6F175D3DCCD1}">
              <a14:hiddenFill xmlns:a14="http://schemas.microsoft.com/office/drawing/2010/main">
                <a:solidFill>
                  <a:srgbClr val="FFFFFF"/>
                </a:solidFill>
              </a14:hiddenFill>
            </a:ext>
          </a:extLst>
        </p:spPr>
      </p:pic>
      <p:pic>
        <p:nvPicPr>
          <p:cNvPr id="36" name="Picture 2" descr="C:\Users\Abdelmajid Amouri\Desktop\image (2).jpg"/>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35749" y="4365454"/>
            <a:ext cx="3030138" cy="2263946"/>
          </a:xfrm>
          <a:prstGeom prst="rect">
            <a:avLst/>
          </a:prstGeom>
          <a:noFill/>
          <a:extLst>
            <a:ext uri="{909E8E84-426E-40DD-AFC4-6F175D3DCCD1}">
              <a14:hiddenFill xmlns:a14="http://schemas.microsoft.com/office/drawing/2010/main">
                <a:solidFill>
                  <a:srgbClr val="FFFFFF"/>
                </a:solidFill>
              </a14:hiddenFill>
            </a:ext>
          </a:extLst>
        </p:spPr>
      </p:pic>
      <p:pic>
        <p:nvPicPr>
          <p:cNvPr id="37" name="Picture 2" descr="C:\Users\User\Desktop\affiche syndical\maxresdefault (1).jpg"/>
          <p:cNvPicPr>
            <a:picLocks noChangeAspect="1" noChangeArrowheads="1"/>
          </p:cNvPicPr>
          <p:nvPr/>
        </p:nvPicPr>
        <p:blipFill>
          <a:blip r:embed="rId13" cstate="email">
            <a:extLst>
              <a:ext uri="{28A0092B-C50C-407E-A947-70E740481C1C}">
                <a14:useLocalDpi xmlns:a14="http://schemas.microsoft.com/office/drawing/2010/main" val="0"/>
              </a:ext>
            </a:extLst>
          </a:blip>
          <a:srcRect/>
          <a:stretch>
            <a:fillRect/>
          </a:stretch>
        </p:blipFill>
        <p:spPr bwMode="auto">
          <a:xfrm>
            <a:off x="3652818" y="2590799"/>
            <a:ext cx="2976582" cy="1674327"/>
          </a:xfrm>
          <a:prstGeom prst="rect">
            <a:avLst/>
          </a:prstGeom>
          <a:noFill/>
          <a:extLst>
            <a:ext uri="{909E8E84-426E-40DD-AFC4-6F175D3DCCD1}">
              <a14:hiddenFill xmlns:a14="http://schemas.microsoft.com/office/drawing/2010/main">
                <a:solidFill>
                  <a:srgbClr val="FFFFFF"/>
                </a:solidFill>
              </a14:hiddenFill>
            </a:ext>
          </a:extLst>
        </p:spPr>
      </p:pic>
      <p:pic>
        <p:nvPicPr>
          <p:cNvPr id="38" name="Picture 3" descr="C:\Users\User\Desktop\affiche syndical\arton1688.jpg"/>
          <p:cNvPicPr>
            <a:picLocks noChangeAspect="1" noChangeArrowheads="1"/>
          </p:cNvPicPr>
          <p:nvPr/>
        </p:nvPicPr>
        <p:blipFill rotWithShape="1">
          <a:blip r:embed="rId14" cstate="email">
            <a:extLst>
              <a:ext uri="{28A0092B-C50C-407E-A947-70E740481C1C}">
                <a14:useLocalDpi xmlns:a14="http://schemas.microsoft.com/office/drawing/2010/main" val="0"/>
              </a:ext>
            </a:extLst>
          </a:blip>
          <a:srcRect t="17394" b="32477"/>
          <a:stretch/>
        </p:blipFill>
        <p:spPr bwMode="auto">
          <a:xfrm>
            <a:off x="6705600" y="2590800"/>
            <a:ext cx="2831690" cy="840367"/>
          </a:xfrm>
          <a:prstGeom prst="rect">
            <a:avLst/>
          </a:prstGeom>
          <a:noFill/>
          <a:extLst>
            <a:ext uri="{909E8E84-426E-40DD-AFC4-6F175D3DCCD1}">
              <a14:hiddenFill xmlns:a14="http://schemas.microsoft.com/office/drawing/2010/main">
                <a:solidFill>
                  <a:srgbClr val="FFFFFF"/>
                </a:solidFill>
              </a14:hiddenFill>
            </a:ext>
          </a:extLst>
        </p:spPr>
      </p:pic>
      <p:pic>
        <p:nvPicPr>
          <p:cNvPr id="39" name="Picture 3"/>
          <p:cNvPicPr>
            <a:picLocks noChangeAspect="1" noChangeArrowheads="1"/>
          </p:cNvPicPr>
          <p:nvPr/>
        </p:nvPicPr>
        <p:blipFill>
          <a:blip r:embed="rId15" cstate="email">
            <a:extLst>
              <a:ext uri="{28A0092B-C50C-407E-A947-70E740481C1C}">
                <a14:useLocalDpi xmlns:a14="http://schemas.microsoft.com/office/drawing/2010/main" val="0"/>
              </a:ext>
            </a:extLst>
          </a:blip>
          <a:srcRect/>
          <a:stretch>
            <a:fillRect/>
          </a:stretch>
        </p:blipFill>
        <p:spPr bwMode="auto">
          <a:xfrm>
            <a:off x="3652818" y="4413878"/>
            <a:ext cx="2220510" cy="222051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081641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wipe(down)">
                                      <p:cBhvr>
                                        <p:cTn id="7" dur="580">
                                          <p:stCondLst>
                                            <p:cond delay="0"/>
                                          </p:stCondLst>
                                        </p:cTn>
                                        <p:tgtEl>
                                          <p:spTgt spid="21"/>
                                        </p:tgtEl>
                                      </p:cBhvr>
                                    </p:animEffect>
                                    <p:anim calcmode="lin" valueType="num">
                                      <p:cBhvr>
                                        <p:cTn id="8" dur="1822" tmFilter="0,0; 0.14,0.36; 0.43,0.73; 0.71,0.91; 1.0,1.0">
                                          <p:stCondLst>
                                            <p:cond delay="0"/>
                                          </p:stCondLst>
                                        </p:cTn>
                                        <p:tgtEl>
                                          <p:spTgt spid="21"/>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1"/>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1"/>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1"/>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1"/>
                                        </p:tgtEl>
                                        <p:attrNameLst>
                                          <p:attrName>ppt_y</p:attrName>
                                        </p:attrNameLst>
                                      </p:cBhvr>
                                      <p:tavLst>
                                        <p:tav tm="0" fmla="#ppt_y-sin(pi*$)/81">
                                          <p:val>
                                            <p:fltVal val="0"/>
                                          </p:val>
                                        </p:tav>
                                        <p:tav tm="100000">
                                          <p:val>
                                            <p:fltVal val="1"/>
                                          </p:val>
                                        </p:tav>
                                      </p:tavLst>
                                    </p:anim>
                                    <p:animScale>
                                      <p:cBhvr>
                                        <p:cTn id="13" dur="26">
                                          <p:stCondLst>
                                            <p:cond delay="650"/>
                                          </p:stCondLst>
                                        </p:cTn>
                                        <p:tgtEl>
                                          <p:spTgt spid="21"/>
                                        </p:tgtEl>
                                      </p:cBhvr>
                                      <p:to x="100000" y="60000"/>
                                    </p:animScale>
                                    <p:animScale>
                                      <p:cBhvr>
                                        <p:cTn id="14" dur="166" decel="50000">
                                          <p:stCondLst>
                                            <p:cond delay="676"/>
                                          </p:stCondLst>
                                        </p:cTn>
                                        <p:tgtEl>
                                          <p:spTgt spid="21"/>
                                        </p:tgtEl>
                                      </p:cBhvr>
                                      <p:to x="100000" y="100000"/>
                                    </p:animScale>
                                    <p:animScale>
                                      <p:cBhvr>
                                        <p:cTn id="15" dur="26">
                                          <p:stCondLst>
                                            <p:cond delay="1312"/>
                                          </p:stCondLst>
                                        </p:cTn>
                                        <p:tgtEl>
                                          <p:spTgt spid="21"/>
                                        </p:tgtEl>
                                      </p:cBhvr>
                                      <p:to x="100000" y="80000"/>
                                    </p:animScale>
                                    <p:animScale>
                                      <p:cBhvr>
                                        <p:cTn id="16" dur="166" decel="50000">
                                          <p:stCondLst>
                                            <p:cond delay="1338"/>
                                          </p:stCondLst>
                                        </p:cTn>
                                        <p:tgtEl>
                                          <p:spTgt spid="21"/>
                                        </p:tgtEl>
                                      </p:cBhvr>
                                      <p:to x="100000" y="100000"/>
                                    </p:animScale>
                                    <p:animScale>
                                      <p:cBhvr>
                                        <p:cTn id="17" dur="26">
                                          <p:stCondLst>
                                            <p:cond delay="1642"/>
                                          </p:stCondLst>
                                        </p:cTn>
                                        <p:tgtEl>
                                          <p:spTgt spid="21"/>
                                        </p:tgtEl>
                                      </p:cBhvr>
                                      <p:to x="100000" y="90000"/>
                                    </p:animScale>
                                    <p:animScale>
                                      <p:cBhvr>
                                        <p:cTn id="18" dur="166" decel="50000">
                                          <p:stCondLst>
                                            <p:cond delay="1668"/>
                                          </p:stCondLst>
                                        </p:cTn>
                                        <p:tgtEl>
                                          <p:spTgt spid="21"/>
                                        </p:tgtEl>
                                      </p:cBhvr>
                                      <p:to x="100000" y="100000"/>
                                    </p:animScale>
                                    <p:animScale>
                                      <p:cBhvr>
                                        <p:cTn id="19" dur="26">
                                          <p:stCondLst>
                                            <p:cond delay="1808"/>
                                          </p:stCondLst>
                                        </p:cTn>
                                        <p:tgtEl>
                                          <p:spTgt spid="21"/>
                                        </p:tgtEl>
                                      </p:cBhvr>
                                      <p:to x="100000" y="95000"/>
                                    </p:animScale>
                                    <p:animScale>
                                      <p:cBhvr>
                                        <p:cTn id="20" dur="166" decel="50000">
                                          <p:stCondLst>
                                            <p:cond delay="1834"/>
                                          </p:stCondLst>
                                        </p:cTn>
                                        <p:tgtEl>
                                          <p:spTgt spid="21"/>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nodeType="clickEffect">
                                  <p:stCondLst>
                                    <p:cond delay="0"/>
                                  </p:stCondLst>
                                  <p:childTnLst>
                                    <p:set>
                                      <p:cBhvr>
                                        <p:cTn id="24" dur="1" fill="hold">
                                          <p:stCondLst>
                                            <p:cond delay="0"/>
                                          </p:stCondLst>
                                        </p:cTn>
                                        <p:tgtEl>
                                          <p:spTgt spid="32"/>
                                        </p:tgtEl>
                                        <p:attrNameLst>
                                          <p:attrName>style.visibility</p:attrName>
                                        </p:attrNameLst>
                                      </p:cBhvr>
                                      <p:to>
                                        <p:strVal val="visible"/>
                                      </p:to>
                                    </p:set>
                                    <p:animEffect transition="in" filter="wipe(down)">
                                      <p:cBhvr>
                                        <p:cTn id="25" dur="500"/>
                                        <p:tgtEl>
                                          <p:spTgt spid="32"/>
                                        </p:tgtEl>
                                      </p:cBhvr>
                                    </p:animEffect>
                                  </p:childTnLst>
                                </p:cTn>
                              </p:par>
                            </p:childTnLst>
                          </p:cTn>
                        </p:par>
                      </p:childTnLst>
                    </p:cTn>
                  </p:par>
                  <p:par>
                    <p:cTn id="26" fill="hold">
                      <p:stCondLst>
                        <p:cond delay="indefinite"/>
                      </p:stCondLst>
                      <p:childTnLst>
                        <p:par>
                          <p:cTn id="27" fill="hold">
                            <p:stCondLst>
                              <p:cond delay="0"/>
                            </p:stCondLst>
                            <p:childTnLst>
                              <p:par>
                                <p:cTn id="28" presetID="6" presetClass="entr" presetSubtype="16" fill="hold" nodeType="clickEffect">
                                  <p:stCondLst>
                                    <p:cond delay="0"/>
                                  </p:stCondLst>
                                  <p:childTnLst>
                                    <p:set>
                                      <p:cBhvr>
                                        <p:cTn id="29" dur="1" fill="hold">
                                          <p:stCondLst>
                                            <p:cond delay="0"/>
                                          </p:stCondLst>
                                        </p:cTn>
                                        <p:tgtEl>
                                          <p:spTgt spid="37"/>
                                        </p:tgtEl>
                                        <p:attrNameLst>
                                          <p:attrName>style.visibility</p:attrName>
                                        </p:attrNameLst>
                                      </p:cBhvr>
                                      <p:to>
                                        <p:strVal val="visible"/>
                                      </p:to>
                                    </p:set>
                                    <p:animEffect transition="in" filter="circle(in)">
                                      <p:cBhvr>
                                        <p:cTn id="30" dur="2000"/>
                                        <p:tgtEl>
                                          <p:spTgt spid="37"/>
                                        </p:tgtEl>
                                      </p:cBhvr>
                                    </p:animEffect>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38"/>
                                        </p:tgtEl>
                                        <p:attrNameLst>
                                          <p:attrName>style.visibility</p:attrName>
                                        </p:attrNameLst>
                                      </p:cBhvr>
                                      <p:to>
                                        <p:strVal val="visible"/>
                                      </p:to>
                                    </p:set>
                                    <p:anim calcmode="lin" valueType="num">
                                      <p:cBhvr additive="base">
                                        <p:cTn id="35" dur="500" fill="hold"/>
                                        <p:tgtEl>
                                          <p:spTgt spid="38"/>
                                        </p:tgtEl>
                                        <p:attrNameLst>
                                          <p:attrName>ppt_x</p:attrName>
                                        </p:attrNameLst>
                                      </p:cBhvr>
                                      <p:tavLst>
                                        <p:tav tm="0">
                                          <p:val>
                                            <p:strVal val="#ppt_x"/>
                                          </p:val>
                                        </p:tav>
                                        <p:tav tm="100000">
                                          <p:val>
                                            <p:strVal val="#ppt_x"/>
                                          </p:val>
                                        </p:tav>
                                      </p:tavLst>
                                    </p:anim>
                                    <p:anim calcmode="lin" valueType="num">
                                      <p:cBhvr additive="base">
                                        <p:cTn id="36" dur="500" fill="hold"/>
                                        <p:tgtEl>
                                          <p:spTgt spid="38"/>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39"/>
                                        </p:tgtEl>
                                        <p:attrNameLst>
                                          <p:attrName>style.visibility</p:attrName>
                                        </p:attrNameLst>
                                      </p:cBhvr>
                                      <p:to>
                                        <p:strVal val="visible"/>
                                      </p:to>
                                    </p:set>
                                    <p:anim calcmode="lin" valueType="num">
                                      <p:cBhvr additive="base">
                                        <p:cTn id="39" dur="500" fill="hold"/>
                                        <p:tgtEl>
                                          <p:spTgt spid="39"/>
                                        </p:tgtEl>
                                        <p:attrNameLst>
                                          <p:attrName>ppt_x</p:attrName>
                                        </p:attrNameLst>
                                      </p:cBhvr>
                                      <p:tavLst>
                                        <p:tav tm="0">
                                          <p:val>
                                            <p:strVal val="#ppt_x"/>
                                          </p:val>
                                        </p:tav>
                                        <p:tav tm="100000">
                                          <p:val>
                                            <p:strVal val="#ppt_x"/>
                                          </p:val>
                                        </p:tav>
                                      </p:tavLst>
                                    </p:anim>
                                    <p:anim calcmode="lin" valueType="num">
                                      <p:cBhvr additive="base">
                                        <p:cTn id="40" dur="500" fill="hold"/>
                                        <p:tgtEl>
                                          <p:spTgt spid="3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 name="Picture 3"/>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201535" y="2895599"/>
            <a:ext cx="3838065" cy="383806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8" name="Picture 2" descr="C:\Users\User\Desktop\LOGO vide.png"/>
          <p:cNvPicPr>
            <a:picLocks noChangeAspect="1" noChangeArrowheads="1"/>
          </p:cNvPicPr>
          <p:nvPr/>
        </p:nvPicPr>
        <p:blipFill>
          <a:blip r:embed="rId3">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rot="3789301">
            <a:off x="80029" y="-514467"/>
            <a:ext cx="2273125" cy="2273125"/>
          </a:xfrm>
          <a:prstGeom prst="rect">
            <a:avLst/>
          </a:prstGeom>
          <a:noFill/>
          <a:extLst>
            <a:ext uri="{909E8E84-426E-40DD-AFC4-6F175D3DCCD1}">
              <a14:hiddenFill xmlns:a14="http://schemas.microsoft.com/office/drawing/2010/main">
                <a:solidFill>
                  <a:srgbClr val="FFFFFF"/>
                </a:solidFill>
              </a14:hiddenFill>
            </a:ext>
          </a:extLst>
        </p:spPr>
      </p:pic>
      <p:sp>
        <p:nvSpPr>
          <p:cNvPr id="2" name="Titre 1"/>
          <p:cNvSpPr>
            <a:spLocks noGrp="1"/>
          </p:cNvSpPr>
          <p:nvPr>
            <p:ph type="title"/>
          </p:nvPr>
        </p:nvSpPr>
        <p:spPr>
          <a:xfrm>
            <a:off x="913775" y="618517"/>
            <a:ext cx="10364451" cy="829283"/>
          </a:xfrm>
        </p:spPr>
        <p:txBody>
          <a:bodyPr>
            <a:normAutofit/>
          </a:bodyPr>
          <a:lstStyle/>
          <a:p>
            <a:r>
              <a:rPr lang="fr-FR" sz="2400" dirty="0">
                <a:solidFill>
                  <a:schemeClr val="bg1">
                    <a:lumMod val="50000"/>
                  </a:schemeClr>
                </a:solidFill>
                <a:effectLst>
                  <a:outerShdw blurRad="38100" dist="38100" dir="2700000" algn="tl">
                    <a:srgbClr val="000000">
                      <a:alpha val="43137"/>
                    </a:srgbClr>
                  </a:outerShdw>
                </a:effectLst>
              </a:rPr>
              <a:t/>
            </a:r>
            <a:br>
              <a:rPr lang="fr-FR" sz="2400" dirty="0">
                <a:solidFill>
                  <a:schemeClr val="bg1">
                    <a:lumMod val="50000"/>
                  </a:schemeClr>
                </a:solidFill>
                <a:effectLst>
                  <a:outerShdw blurRad="38100" dist="38100" dir="2700000" algn="tl">
                    <a:srgbClr val="000000">
                      <a:alpha val="43137"/>
                    </a:srgbClr>
                  </a:outerShdw>
                </a:effectLst>
              </a:rPr>
            </a:br>
            <a:endParaRPr lang="fr-FR" sz="2400" dirty="0">
              <a:solidFill>
                <a:schemeClr val="bg1">
                  <a:lumMod val="50000"/>
                </a:schemeClr>
              </a:solidFill>
              <a:effectLst>
                <a:outerShdw blurRad="38100" dist="38100" dir="2700000" algn="tl">
                  <a:srgbClr val="000000">
                    <a:alpha val="43137"/>
                  </a:srgbClr>
                </a:outerShdw>
              </a:effectLst>
            </a:endParaRPr>
          </a:p>
        </p:txBody>
      </p:sp>
      <p:graphicFrame>
        <p:nvGraphicFramePr>
          <p:cNvPr id="6" name="Espace réservé du contenu 3"/>
          <p:cNvGraphicFramePr>
            <a:graphicFrameLocks/>
          </p:cNvGraphicFramePr>
          <p:nvPr>
            <p:extLst>
              <p:ext uri="{D42A27DB-BD31-4B8C-83A1-F6EECF244321}">
                <p14:modId xmlns:p14="http://schemas.microsoft.com/office/powerpoint/2010/main" val="2161141955"/>
              </p:ext>
            </p:extLst>
          </p:nvPr>
        </p:nvGraphicFramePr>
        <p:xfrm>
          <a:off x="457200" y="1257300"/>
          <a:ext cx="3472218" cy="41910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grpSp>
        <p:nvGrpSpPr>
          <p:cNvPr id="21" name="Groupe 20"/>
          <p:cNvGrpSpPr/>
          <p:nvPr/>
        </p:nvGrpSpPr>
        <p:grpSpPr>
          <a:xfrm>
            <a:off x="8979744" y="117833"/>
            <a:ext cx="3071711" cy="2895600"/>
            <a:chOff x="451388" y="1123278"/>
            <a:chExt cx="1388887" cy="1388887"/>
          </a:xfrm>
          <a:solidFill>
            <a:schemeClr val="accent6">
              <a:lumMod val="75000"/>
            </a:schemeClr>
          </a:solidFill>
        </p:grpSpPr>
        <p:sp>
          <p:nvSpPr>
            <p:cNvPr id="22" name="Forme 21"/>
            <p:cNvSpPr/>
            <p:nvPr/>
          </p:nvSpPr>
          <p:spPr>
            <a:xfrm>
              <a:off x="451388" y="1123278"/>
              <a:ext cx="1388887" cy="1388887"/>
            </a:xfrm>
            <a:prstGeom prst="gear6">
              <a:avLst/>
            </a:prstGeom>
            <a:grpFill/>
          </p:spPr>
          <p:style>
            <a:lnRef idx="0">
              <a:schemeClr val="lt1">
                <a:hueOff val="0"/>
                <a:satOff val="0"/>
                <a:lumOff val="0"/>
                <a:alphaOff val="0"/>
              </a:schemeClr>
            </a:lnRef>
            <a:fillRef idx="3">
              <a:schemeClr val="accent3">
                <a:hueOff val="0"/>
                <a:satOff val="0"/>
                <a:lumOff val="0"/>
                <a:alphaOff val="0"/>
              </a:schemeClr>
            </a:fillRef>
            <a:effectRef idx="3">
              <a:schemeClr val="accent3">
                <a:hueOff val="0"/>
                <a:satOff val="0"/>
                <a:lumOff val="0"/>
                <a:alphaOff val="0"/>
              </a:schemeClr>
            </a:effectRef>
            <a:fontRef idx="minor">
              <a:schemeClr val="lt1"/>
            </a:fontRef>
          </p:style>
        </p:sp>
        <p:sp>
          <p:nvSpPr>
            <p:cNvPr id="23" name="Forme 4"/>
            <p:cNvSpPr/>
            <p:nvPr/>
          </p:nvSpPr>
          <p:spPr>
            <a:xfrm>
              <a:off x="721415" y="1497871"/>
              <a:ext cx="832506" cy="685347"/>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17780" tIns="17780" rIns="17780" bIns="17780" numCol="1" spcCol="1270" anchor="ctr" anchorCtr="0">
              <a:noAutofit/>
            </a:bodyPr>
            <a:lstStyle/>
            <a:p>
              <a:pPr lvl="0" algn="ctr" defTabSz="622300">
                <a:lnSpc>
                  <a:spcPct val="90000"/>
                </a:lnSpc>
                <a:spcBef>
                  <a:spcPct val="0"/>
                </a:spcBef>
                <a:spcAft>
                  <a:spcPct val="35000"/>
                </a:spcAft>
              </a:pPr>
              <a:r>
                <a:rPr lang="ar-MA" b="1" kern="1200" dirty="0" smtClean="0"/>
                <a:t>تصميم وقيادة فعل نضالي احتجاجي نوعي ومؤثر وجديد</a:t>
              </a:r>
              <a:endParaRPr lang="fr-FR" b="1" kern="1200" dirty="0"/>
            </a:p>
          </p:txBody>
        </p:sp>
      </p:grpSp>
      <p:sp>
        <p:nvSpPr>
          <p:cNvPr id="31" name="ZoneTexte 30"/>
          <p:cNvSpPr txBox="1"/>
          <p:nvPr/>
        </p:nvSpPr>
        <p:spPr>
          <a:xfrm>
            <a:off x="11150873" y="-304800"/>
            <a:ext cx="534542" cy="2215991"/>
          </a:xfrm>
          <a:prstGeom prst="rect">
            <a:avLst/>
          </a:prstGeom>
          <a:noFill/>
        </p:spPr>
        <p:txBody>
          <a:bodyPr wrap="square" rtlCol="0">
            <a:spAutoFit/>
          </a:bodyPr>
          <a:lstStyle/>
          <a:p>
            <a:r>
              <a:rPr lang="ar-MA" sz="13800" dirty="0" smtClean="0">
                <a:solidFill>
                  <a:schemeClr val="accent4">
                    <a:lumMod val="75000"/>
                  </a:schemeClr>
                </a:solidFill>
                <a:latin typeface="Arabic Typesetting" panose="03020402040406030203" pitchFamily="66" charset="-78"/>
                <a:cs typeface="Arabic Typesetting" panose="03020402040406030203" pitchFamily="66" charset="-78"/>
              </a:rPr>
              <a:t>2</a:t>
            </a:r>
            <a:endParaRPr lang="fr-FR" sz="13800" dirty="0">
              <a:solidFill>
                <a:schemeClr val="accent4">
                  <a:lumMod val="75000"/>
                </a:schemeClr>
              </a:solidFill>
              <a:latin typeface="Arabic Typesetting" panose="03020402040406030203" pitchFamily="66" charset="-78"/>
              <a:cs typeface="Arabic Typesetting" panose="03020402040406030203" pitchFamily="66" charset="-78"/>
            </a:endParaRPr>
          </a:p>
        </p:txBody>
      </p:sp>
      <p:pic>
        <p:nvPicPr>
          <p:cNvPr id="19" name="Picture 2" descr="C:\Users\User\Desktop\532054828.jpg"/>
          <p:cNvPicPr>
            <a:picLocks noChangeAspect="1" noChangeArrowheads="1"/>
          </p:cNvPicPr>
          <p:nvPr/>
        </p:nvPicPr>
        <p:blipFill>
          <a:blip r:embed="rId9" cstate="email">
            <a:extLst>
              <a:ext uri="{28A0092B-C50C-407E-A947-70E740481C1C}">
                <a14:useLocalDpi xmlns:a14="http://schemas.microsoft.com/office/drawing/2010/main" val="0"/>
              </a:ext>
            </a:extLst>
          </a:blip>
          <a:srcRect/>
          <a:stretch>
            <a:fillRect/>
          </a:stretch>
        </p:blipFill>
        <p:spPr bwMode="auto">
          <a:xfrm>
            <a:off x="212217" y="948297"/>
            <a:ext cx="2342855" cy="2773507"/>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3" descr="C:\Users\User\Desktop\201609161151-full.jpg"/>
          <p:cNvPicPr>
            <a:picLocks noChangeAspect="1" noChangeArrowheads="1"/>
          </p:cNvPicPr>
          <p:nvPr/>
        </p:nvPicPr>
        <p:blipFill>
          <a:blip r:embed="rId10" cstate="email">
            <a:extLst>
              <a:ext uri="{28A0092B-C50C-407E-A947-70E740481C1C}">
                <a14:useLocalDpi xmlns:a14="http://schemas.microsoft.com/office/drawing/2010/main" val="0"/>
              </a:ext>
            </a:extLst>
          </a:blip>
          <a:srcRect/>
          <a:stretch>
            <a:fillRect/>
          </a:stretch>
        </p:blipFill>
        <p:spPr bwMode="auto">
          <a:xfrm>
            <a:off x="2780702" y="973179"/>
            <a:ext cx="3095625" cy="1666875"/>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4" descr="C:\Users\User\Desktop\loi-travail-distribution-de-tracts-syndicaux-aux-entrees-dalencon.jpg"/>
          <p:cNvPicPr>
            <a:picLocks noChangeAspect="1" noChangeArrowheads="1"/>
          </p:cNvPicPr>
          <p:nvPr/>
        </p:nvPicPr>
        <p:blipFill>
          <a:blip r:embed="rId11" cstate="email">
            <a:extLst>
              <a:ext uri="{28A0092B-C50C-407E-A947-70E740481C1C}">
                <a14:useLocalDpi xmlns:a14="http://schemas.microsoft.com/office/drawing/2010/main" val="0"/>
              </a:ext>
            </a:extLst>
          </a:blip>
          <a:srcRect/>
          <a:stretch>
            <a:fillRect/>
          </a:stretch>
        </p:blipFill>
        <p:spPr bwMode="auto">
          <a:xfrm>
            <a:off x="6086109" y="973179"/>
            <a:ext cx="2990106" cy="1661170"/>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5"/>
          <p:cNvPicPr>
            <a:picLocks noChangeAspect="1" noChangeArrowheads="1"/>
          </p:cNvPicPr>
          <p:nvPr/>
        </p:nvPicPr>
        <p:blipFill>
          <a:blip r:embed="rId12" cstate="email">
            <a:extLst>
              <a:ext uri="{28A0092B-C50C-407E-A947-70E740481C1C}">
                <a14:useLocalDpi xmlns:a14="http://schemas.microsoft.com/office/drawing/2010/main" val="0"/>
              </a:ext>
            </a:extLst>
          </a:blip>
          <a:srcRect/>
          <a:stretch>
            <a:fillRect/>
          </a:stretch>
        </p:blipFill>
        <p:spPr bwMode="auto">
          <a:xfrm>
            <a:off x="2819400" y="2895600"/>
            <a:ext cx="5282916" cy="297164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986119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wipe(down)">
                                      <p:cBhvr>
                                        <p:cTn id="7" dur="580">
                                          <p:stCondLst>
                                            <p:cond delay="0"/>
                                          </p:stCondLst>
                                        </p:cTn>
                                        <p:tgtEl>
                                          <p:spTgt spid="21"/>
                                        </p:tgtEl>
                                      </p:cBhvr>
                                    </p:animEffect>
                                    <p:anim calcmode="lin" valueType="num">
                                      <p:cBhvr>
                                        <p:cTn id="8" dur="1822" tmFilter="0,0; 0.14,0.36; 0.43,0.73; 0.71,0.91; 1.0,1.0">
                                          <p:stCondLst>
                                            <p:cond delay="0"/>
                                          </p:stCondLst>
                                        </p:cTn>
                                        <p:tgtEl>
                                          <p:spTgt spid="21"/>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1"/>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1"/>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1"/>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1"/>
                                        </p:tgtEl>
                                        <p:attrNameLst>
                                          <p:attrName>ppt_y</p:attrName>
                                        </p:attrNameLst>
                                      </p:cBhvr>
                                      <p:tavLst>
                                        <p:tav tm="0" fmla="#ppt_y-sin(pi*$)/81">
                                          <p:val>
                                            <p:fltVal val="0"/>
                                          </p:val>
                                        </p:tav>
                                        <p:tav tm="100000">
                                          <p:val>
                                            <p:fltVal val="1"/>
                                          </p:val>
                                        </p:tav>
                                      </p:tavLst>
                                    </p:anim>
                                    <p:animScale>
                                      <p:cBhvr>
                                        <p:cTn id="13" dur="26">
                                          <p:stCondLst>
                                            <p:cond delay="650"/>
                                          </p:stCondLst>
                                        </p:cTn>
                                        <p:tgtEl>
                                          <p:spTgt spid="21"/>
                                        </p:tgtEl>
                                      </p:cBhvr>
                                      <p:to x="100000" y="60000"/>
                                    </p:animScale>
                                    <p:animScale>
                                      <p:cBhvr>
                                        <p:cTn id="14" dur="166" decel="50000">
                                          <p:stCondLst>
                                            <p:cond delay="676"/>
                                          </p:stCondLst>
                                        </p:cTn>
                                        <p:tgtEl>
                                          <p:spTgt spid="21"/>
                                        </p:tgtEl>
                                      </p:cBhvr>
                                      <p:to x="100000" y="100000"/>
                                    </p:animScale>
                                    <p:animScale>
                                      <p:cBhvr>
                                        <p:cTn id="15" dur="26">
                                          <p:stCondLst>
                                            <p:cond delay="1312"/>
                                          </p:stCondLst>
                                        </p:cTn>
                                        <p:tgtEl>
                                          <p:spTgt spid="21"/>
                                        </p:tgtEl>
                                      </p:cBhvr>
                                      <p:to x="100000" y="80000"/>
                                    </p:animScale>
                                    <p:animScale>
                                      <p:cBhvr>
                                        <p:cTn id="16" dur="166" decel="50000">
                                          <p:stCondLst>
                                            <p:cond delay="1338"/>
                                          </p:stCondLst>
                                        </p:cTn>
                                        <p:tgtEl>
                                          <p:spTgt spid="21"/>
                                        </p:tgtEl>
                                      </p:cBhvr>
                                      <p:to x="100000" y="100000"/>
                                    </p:animScale>
                                    <p:animScale>
                                      <p:cBhvr>
                                        <p:cTn id="17" dur="26">
                                          <p:stCondLst>
                                            <p:cond delay="1642"/>
                                          </p:stCondLst>
                                        </p:cTn>
                                        <p:tgtEl>
                                          <p:spTgt spid="21"/>
                                        </p:tgtEl>
                                      </p:cBhvr>
                                      <p:to x="100000" y="90000"/>
                                    </p:animScale>
                                    <p:animScale>
                                      <p:cBhvr>
                                        <p:cTn id="18" dur="166" decel="50000">
                                          <p:stCondLst>
                                            <p:cond delay="1668"/>
                                          </p:stCondLst>
                                        </p:cTn>
                                        <p:tgtEl>
                                          <p:spTgt spid="21"/>
                                        </p:tgtEl>
                                      </p:cBhvr>
                                      <p:to x="100000" y="100000"/>
                                    </p:animScale>
                                    <p:animScale>
                                      <p:cBhvr>
                                        <p:cTn id="19" dur="26">
                                          <p:stCondLst>
                                            <p:cond delay="1808"/>
                                          </p:stCondLst>
                                        </p:cTn>
                                        <p:tgtEl>
                                          <p:spTgt spid="21"/>
                                        </p:tgtEl>
                                      </p:cBhvr>
                                      <p:to x="100000" y="95000"/>
                                    </p:animScale>
                                    <p:animScale>
                                      <p:cBhvr>
                                        <p:cTn id="20" dur="166" decel="50000">
                                          <p:stCondLst>
                                            <p:cond delay="1834"/>
                                          </p:stCondLst>
                                        </p:cTn>
                                        <p:tgtEl>
                                          <p:spTgt spid="21"/>
                                        </p:tgtEl>
                                      </p:cBhvr>
                                      <p:to x="100000" y="100000"/>
                                    </p:animScale>
                                  </p:childTnLst>
                                </p:cTn>
                              </p:par>
                              <p:par>
                                <p:cTn id="21" presetID="2" presetClass="entr" presetSubtype="4" fill="hold" nodeType="withEffect">
                                  <p:stCondLst>
                                    <p:cond delay="0"/>
                                  </p:stCondLst>
                                  <p:childTnLst>
                                    <p:set>
                                      <p:cBhvr>
                                        <p:cTn id="22" dur="1" fill="hold">
                                          <p:stCondLst>
                                            <p:cond delay="0"/>
                                          </p:stCondLst>
                                        </p:cTn>
                                        <p:tgtEl>
                                          <p:spTgt spid="39"/>
                                        </p:tgtEl>
                                        <p:attrNameLst>
                                          <p:attrName>style.visibility</p:attrName>
                                        </p:attrNameLst>
                                      </p:cBhvr>
                                      <p:to>
                                        <p:strVal val="visible"/>
                                      </p:to>
                                    </p:set>
                                    <p:anim calcmode="lin" valueType="num">
                                      <p:cBhvr additive="base">
                                        <p:cTn id="23" dur="500" fill="hold"/>
                                        <p:tgtEl>
                                          <p:spTgt spid="39"/>
                                        </p:tgtEl>
                                        <p:attrNameLst>
                                          <p:attrName>ppt_x</p:attrName>
                                        </p:attrNameLst>
                                      </p:cBhvr>
                                      <p:tavLst>
                                        <p:tav tm="0">
                                          <p:val>
                                            <p:strVal val="#ppt_x"/>
                                          </p:val>
                                        </p:tav>
                                        <p:tav tm="100000">
                                          <p:val>
                                            <p:strVal val="#ppt_x"/>
                                          </p:val>
                                        </p:tav>
                                      </p:tavLst>
                                    </p:anim>
                                    <p:anim calcmode="lin" valueType="num">
                                      <p:cBhvr additive="base">
                                        <p:cTn id="24" dur="500" fill="hold"/>
                                        <p:tgtEl>
                                          <p:spTgt spid="3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 name="Picture 2" descr="C:\Users\User\Desktop\LOGO vide.png"/>
          <p:cNvPicPr>
            <a:picLocks noChangeAspect="1" noChangeArrowheads="1"/>
          </p:cNvPicPr>
          <p:nvPr/>
        </p:nvPicPr>
        <p:blipFill>
          <a:blip r:embed="rId2">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rot="3789301">
            <a:off x="80029" y="-514467"/>
            <a:ext cx="2273125" cy="2273125"/>
          </a:xfrm>
          <a:prstGeom prst="rect">
            <a:avLst/>
          </a:prstGeom>
          <a:noFill/>
          <a:extLst>
            <a:ext uri="{909E8E84-426E-40DD-AFC4-6F175D3DCCD1}">
              <a14:hiddenFill xmlns:a14="http://schemas.microsoft.com/office/drawing/2010/main">
                <a:solidFill>
                  <a:srgbClr val="FFFFFF"/>
                </a:solidFill>
              </a14:hiddenFill>
            </a:ext>
          </a:extLst>
        </p:spPr>
      </p:pic>
      <p:sp>
        <p:nvSpPr>
          <p:cNvPr id="2" name="Titre 1"/>
          <p:cNvSpPr>
            <a:spLocks noGrp="1"/>
          </p:cNvSpPr>
          <p:nvPr>
            <p:ph type="title"/>
          </p:nvPr>
        </p:nvSpPr>
        <p:spPr>
          <a:xfrm>
            <a:off x="913775" y="618517"/>
            <a:ext cx="10364451" cy="829283"/>
          </a:xfrm>
        </p:spPr>
        <p:txBody>
          <a:bodyPr>
            <a:normAutofit/>
          </a:bodyPr>
          <a:lstStyle/>
          <a:p>
            <a:r>
              <a:rPr lang="fr-FR" sz="2400" dirty="0">
                <a:solidFill>
                  <a:schemeClr val="bg1">
                    <a:lumMod val="50000"/>
                  </a:schemeClr>
                </a:solidFill>
                <a:effectLst>
                  <a:outerShdw blurRad="38100" dist="38100" dir="2700000" algn="tl">
                    <a:srgbClr val="000000">
                      <a:alpha val="43137"/>
                    </a:srgbClr>
                  </a:outerShdw>
                </a:effectLst>
              </a:rPr>
              <a:t/>
            </a:r>
            <a:br>
              <a:rPr lang="fr-FR" sz="2400" dirty="0">
                <a:solidFill>
                  <a:schemeClr val="bg1">
                    <a:lumMod val="50000"/>
                  </a:schemeClr>
                </a:solidFill>
                <a:effectLst>
                  <a:outerShdw blurRad="38100" dist="38100" dir="2700000" algn="tl">
                    <a:srgbClr val="000000">
                      <a:alpha val="43137"/>
                    </a:srgbClr>
                  </a:outerShdw>
                </a:effectLst>
              </a:rPr>
            </a:br>
            <a:endParaRPr lang="fr-FR" sz="2400" dirty="0">
              <a:solidFill>
                <a:schemeClr val="bg1">
                  <a:lumMod val="50000"/>
                </a:schemeClr>
              </a:solidFill>
              <a:effectLst>
                <a:outerShdw blurRad="38100" dist="38100" dir="2700000" algn="tl">
                  <a:srgbClr val="000000">
                    <a:alpha val="43137"/>
                  </a:srgbClr>
                </a:outerShdw>
              </a:effectLst>
            </a:endParaRPr>
          </a:p>
        </p:txBody>
      </p:sp>
      <p:graphicFrame>
        <p:nvGraphicFramePr>
          <p:cNvPr id="6" name="Espace réservé du contenu 3"/>
          <p:cNvGraphicFramePr>
            <a:graphicFrameLocks/>
          </p:cNvGraphicFramePr>
          <p:nvPr>
            <p:extLst>
              <p:ext uri="{D42A27DB-BD31-4B8C-83A1-F6EECF244321}">
                <p14:modId xmlns:p14="http://schemas.microsoft.com/office/powerpoint/2010/main" val="3433996611"/>
              </p:ext>
            </p:extLst>
          </p:nvPr>
        </p:nvGraphicFramePr>
        <p:xfrm>
          <a:off x="457200" y="1257300"/>
          <a:ext cx="3472218" cy="4191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pSp>
        <p:nvGrpSpPr>
          <p:cNvPr id="21" name="Groupe 20"/>
          <p:cNvGrpSpPr/>
          <p:nvPr/>
        </p:nvGrpSpPr>
        <p:grpSpPr>
          <a:xfrm>
            <a:off x="8979744" y="76200"/>
            <a:ext cx="3071711" cy="2895600"/>
            <a:chOff x="451388" y="1123278"/>
            <a:chExt cx="1388887" cy="1388887"/>
          </a:xfrm>
          <a:solidFill>
            <a:schemeClr val="accent6">
              <a:lumMod val="75000"/>
            </a:schemeClr>
          </a:solidFill>
        </p:grpSpPr>
        <p:sp>
          <p:nvSpPr>
            <p:cNvPr id="22" name="Forme 21"/>
            <p:cNvSpPr/>
            <p:nvPr/>
          </p:nvSpPr>
          <p:spPr>
            <a:xfrm>
              <a:off x="451388" y="1123278"/>
              <a:ext cx="1388887" cy="1388887"/>
            </a:xfrm>
            <a:prstGeom prst="gear6">
              <a:avLst/>
            </a:prstGeom>
            <a:grpFill/>
          </p:spPr>
          <p:style>
            <a:lnRef idx="0">
              <a:schemeClr val="lt1">
                <a:hueOff val="0"/>
                <a:satOff val="0"/>
                <a:lumOff val="0"/>
                <a:alphaOff val="0"/>
              </a:schemeClr>
            </a:lnRef>
            <a:fillRef idx="3">
              <a:schemeClr val="accent3">
                <a:hueOff val="0"/>
                <a:satOff val="0"/>
                <a:lumOff val="0"/>
                <a:alphaOff val="0"/>
              </a:schemeClr>
            </a:fillRef>
            <a:effectRef idx="3">
              <a:schemeClr val="accent3">
                <a:hueOff val="0"/>
                <a:satOff val="0"/>
                <a:lumOff val="0"/>
                <a:alphaOff val="0"/>
              </a:schemeClr>
            </a:effectRef>
            <a:fontRef idx="minor">
              <a:schemeClr val="lt1"/>
            </a:fontRef>
          </p:style>
        </p:sp>
        <p:sp>
          <p:nvSpPr>
            <p:cNvPr id="23" name="Forme 4"/>
            <p:cNvSpPr/>
            <p:nvPr/>
          </p:nvSpPr>
          <p:spPr>
            <a:xfrm>
              <a:off x="721415" y="1497871"/>
              <a:ext cx="832506" cy="685347"/>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17780" tIns="17780" rIns="17780" bIns="17780" numCol="1" spcCol="1270" anchor="ctr" anchorCtr="0">
              <a:noAutofit/>
            </a:bodyPr>
            <a:lstStyle/>
            <a:p>
              <a:pPr lvl="0" algn="ctr" defTabSz="622300">
                <a:lnSpc>
                  <a:spcPct val="90000"/>
                </a:lnSpc>
                <a:spcBef>
                  <a:spcPct val="0"/>
                </a:spcBef>
                <a:spcAft>
                  <a:spcPct val="35000"/>
                </a:spcAft>
              </a:pPr>
              <a:r>
                <a:rPr lang="ar-MA" b="1" kern="1200" dirty="0" smtClean="0"/>
                <a:t>تصميم وقيادة فعل نضالي احتجاجي نوعي ومؤثر وجديد</a:t>
              </a:r>
              <a:endParaRPr lang="fr-FR" b="1" kern="1200" dirty="0"/>
            </a:p>
          </p:txBody>
        </p:sp>
      </p:grpSp>
      <p:sp>
        <p:nvSpPr>
          <p:cNvPr id="31" name="ZoneTexte 30"/>
          <p:cNvSpPr txBox="1"/>
          <p:nvPr/>
        </p:nvSpPr>
        <p:spPr>
          <a:xfrm>
            <a:off x="11150873" y="-346433"/>
            <a:ext cx="534542" cy="2215991"/>
          </a:xfrm>
          <a:prstGeom prst="rect">
            <a:avLst/>
          </a:prstGeom>
          <a:noFill/>
        </p:spPr>
        <p:txBody>
          <a:bodyPr wrap="square" rtlCol="0">
            <a:spAutoFit/>
          </a:bodyPr>
          <a:lstStyle/>
          <a:p>
            <a:r>
              <a:rPr lang="ar-MA" sz="13800" dirty="0" smtClean="0">
                <a:solidFill>
                  <a:schemeClr val="accent4">
                    <a:lumMod val="75000"/>
                  </a:schemeClr>
                </a:solidFill>
                <a:latin typeface="Arabic Typesetting" panose="03020402040406030203" pitchFamily="66" charset="-78"/>
                <a:cs typeface="Arabic Typesetting" panose="03020402040406030203" pitchFamily="66" charset="-78"/>
              </a:rPr>
              <a:t>2</a:t>
            </a:r>
            <a:endParaRPr lang="fr-FR" sz="13800" dirty="0">
              <a:solidFill>
                <a:schemeClr val="accent4">
                  <a:lumMod val="75000"/>
                </a:schemeClr>
              </a:solidFill>
              <a:latin typeface="Arabic Typesetting" panose="03020402040406030203" pitchFamily="66" charset="-78"/>
              <a:cs typeface="Arabic Typesetting" panose="03020402040406030203" pitchFamily="66" charset="-78"/>
            </a:endParaRPr>
          </a:p>
        </p:txBody>
      </p:sp>
      <p:pic>
        <p:nvPicPr>
          <p:cNvPr id="15" name="Picture 2" descr="C:\Users\User\Desktop\حملة مكناس اكادير\supports du prohet\sup jpg\Présentation1.jpg"/>
          <p:cNvPicPr>
            <a:picLocks noChangeAspect="1" noChangeArrowheads="1"/>
          </p:cNvPicPr>
          <p:nvPr/>
        </p:nvPicPr>
        <p:blipFill>
          <a:blip r:embed="rId8" cstate="email">
            <a:extLst>
              <a:ext uri="{28A0092B-C50C-407E-A947-70E740481C1C}">
                <a14:useLocalDpi xmlns:a14="http://schemas.microsoft.com/office/drawing/2010/main" val="0"/>
              </a:ext>
            </a:extLst>
          </a:blip>
          <a:srcRect/>
          <a:stretch>
            <a:fillRect/>
          </a:stretch>
        </p:blipFill>
        <p:spPr bwMode="auto">
          <a:xfrm>
            <a:off x="228600" y="761562"/>
            <a:ext cx="3910332" cy="5301158"/>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pic>
        <p:nvPicPr>
          <p:cNvPr id="16" name="Picture 2" descr="C:\Users\User\Desktop\&amp;&amp;&amp;.jpg"/>
          <p:cNvPicPr>
            <a:picLocks noChangeAspect="1" noChangeArrowheads="1"/>
          </p:cNvPicPr>
          <p:nvPr/>
        </p:nvPicPr>
        <p:blipFill>
          <a:blip r:embed="rId9" cstate="email">
            <a:extLst>
              <a:ext uri="{28A0092B-C50C-407E-A947-70E740481C1C}">
                <a14:useLocalDpi xmlns:a14="http://schemas.microsoft.com/office/drawing/2010/main" val="0"/>
              </a:ext>
            </a:extLst>
          </a:blip>
          <a:srcRect/>
          <a:stretch>
            <a:fillRect/>
          </a:stretch>
        </p:blipFill>
        <p:spPr bwMode="auto">
          <a:xfrm>
            <a:off x="4495800" y="457200"/>
            <a:ext cx="4334395" cy="62363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761982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wipe(down)">
                                      <p:cBhvr>
                                        <p:cTn id="7" dur="580">
                                          <p:stCondLst>
                                            <p:cond delay="0"/>
                                          </p:stCondLst>
                                        </p:cTn>
                                        <p:tgtEl>
                                          <p:spTgt spid="21"/>
                                        </p:tgtEl>
                                      </p:cBhvr>
                                    </p:animEffect>
                                    <p:anim calcmode="lin" valueType="num">
                                      <p:cBhvr>
                                        <p:cTn id="8" dur="1822" tmFilter="0,0; 0.14,0.36; 0.43,0.73; 0.71,0.91; 1.0,1.0">
                                          <p:stCondLst>
                                            <p:cond delay="0"/>
                                          </p:stCondLst>
                                        </p:cTn>
                                        <p:tgtEl>
                                          <p:spTgt spid="21"/>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1"/>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1"/>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1"/>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1"/>
                                        </p:tgtEl>
                                        <p:attrNameLst>
                                          <p:attrName>ppt_y</p:attrName>
                                        </p:attrNameLst>
                                      </p:cBhvr>
                                      <p:tavLst>
                                        <p:tav tm="0" fmla="#ppt_y-sin(pi*$)/81">
                                          <p:val>
                                            <p:fltVal val="0"/>
                                          </p:val>
                                        </p:tav>
                                        <p:tav tm="100000">
                                          <p:val>
                                            <p:fltVal val="1"/>
                                          </p:val>
                                        </p:tav>
                                      </p:tavLst>
                                    </p:anim>
                                    <p:animScale>
                                      <p:cBhvr>
                                        <p:cTn id="13" dur="26">
                                          <p:stCondLst>
                                            <p:cond delay="650"/>
                                          </p:stCondLst>
                                        </p:cTn>
                                        <p:tgtEl>
                                          <p:spTgt spid="21"/>
                                        </p:tgtEl>
                                      </p:cBhvr>
                                      <p:to x="100000" y="60000"/>
                                    </p:animScale>
                                    <p:animScale>
                                      <p:cBhvr>
                                        <p:cTn id="14" dur="166" decel="50000">
                                          <p:stCondLst>
                                            <p:cond delay="676"/>
                                          </p:stCondLst>
                                        </p:cTn>
                                        <p:tgtEl>
                                          <p:spTgt spid="21"/>
                                        </p:tgtEl>
                                      </p:cBhvr>
                                      <p:to x="100000" y="100000"/>
                                    </p:animScale>
                                    <p:animScale>
                                      <p:cBhvr>
                                        <p:cTn id="15" dur="26">
                                          <p:stCondLst>
                                            <p:cond delay="1312"/>
                                          </p:stCondLst>
                                        </p:cTn>
                                        <p:tgtEl>
                                          <p:spTgt spid="21"/>
                                        </p:tgtEl>
                                      </p:cBhvr>
                                      <p:to x="100000" y="80000"/>
                                    </p:animScale>
                                    <p:animScale>
                                      <p:cBhvr>
                                        <p:cTn id="16" dur="166" decel="50000">
                                          <p:stCondLst>
                                            <p:cond delay="1338"/>
                                          </p:stCondLst>
                                        </p:cTn>
                                        <p:tgtEl>
                                          <p:spTgt spid="21"/>
                                        </p:tgtEl>
                                      </p:cBhvr>
                                      <p:to x="100000" y="100000"/>
                                    </p:animScale>
                                    <p:animScale>
                                      <p:cBhvr>
                                        <p:cTn id="17" dur="26">
                                          <p:stCondLst>
                                            <p:cond delay="1642"/>
                                          </p:stCondLst>
                                        </p:cTn>
                                        <p:tgtEl>
                                          <p:spTgt spid="21"/>
                                        </p:tgtEl>
                                      </p:cBhvr>
                                      <p:to x="100000" y="90000"/>
                                    </p:animScale>
                                    <p:animScale>
                                      <p:cBhvr>
                                        <p:cTn id="18" dur="166" decel="50000">
                                          <p:stCondLst>
                                            <p:cond delay="1668"/>
                                          </p:stCondLst>
                                        </p:cTn>
                                        <p:tgtEl>
                                          <p:spTgt spid="21"/>
                                        </p:tgtEl>
                                      </p:cBhvr>
                                      <p:to x="100000" y="100000"/>
                                    </p:animScale>
                                    <p:animScale>
                                      <p:cBhvr>
                                        <p:cTn id="19" dur="26">
                                          <p:stCondLst>
                                            <p:cond delay="1808"/>
                                          </p:stCondLst>
                                        </p:cTn>
                                        <p:tgtEl>
                                          <p:spTgt spid="21"/>
                                        </p:tgtEl>
                                      </p:cBhvr>
                                      <p:to x="100000" y="95000"/>
                                    </p:animScale>
                                    <p:animScale>
                                      <p:cBhvr>
                                        <p:cTn id="20" dur="166" decel="50000">
                                          <p:stCondLst>
                                            <p:cond delay="1834"/>
                                          </p:stCondLst>
                                        </p:cTn>
                                        <p:tgtEl>
                                          <p:spTgt spid="21"/>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 name="Picture 2" descr="C:\Users\User\Desktop\LOGO vide.png"/>
          <p:cNvPicPr>
            <a:picLocks noChangeAspect="1" noChangeArrowheads="1"/>
          </p:cNvPicPr>
          <p:nvPr/>
        </p:nvPicPr>
        <p:blipFill>
          <a:blip r:embed="rId2">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rot="3789301">
            <a:off x="80029" y="-514467"/>
            <a:ext cx="2273125" cy="2273125"/>
          </a:xfrm>
          <a:prstGeom prst="rect">
            <a:avLst/>
          </a:prstGeom>
          <a:noFill/>
          <a:extLst>
            <a:ext uri="{909E8E84-426E-40DD-AFC4-6F175D3DCCD1}">
              <a14:hiddenFill xmlns:a14="http://schemas.microsoft.com/office/drawing/2010/main">
                <a:solidFill>
                  <a:srgbClr val="FFFFFF"/>
                </a:solidFill>
              </a14:hiddenFill>
            </a:ext>
          </a:extLst>
        </p:spPr>
      </p:pic>
      <p:sp>
        <p:nvSpPr>
          <p:cNvPr id="2" name="Titre 1"/>
          <p:cNvSpPr>
            <a:spLocks noGrp="1"/>
          </p:cNvSpPr>
          <p:nvPr>
            <p:ph type="title"/>
          </p:nvPr>
        </p:nvSpPr>
        <p:spPr>
          <a:xfrm>
            <a:off x="913775" y="618517"/>
            <a:ext cx="10364451" cy="829283"/>
          </a:xfrm>
        </p:spPr>
        <p:txBody>
          <a:bodyPr>
            <a:normAutofit/>
          </a:bodyPr>
          <a:lstStyle/>
          <a:p>
            <a:r>
              <a:rPr lang="fr-FR" sz="2400" dirty="0">
                <a:solidFill>
                  <a:schemeClr val="bg1">
                    <a:lumMod val="50000"/>
                  </a:schemeClr>
                </a:solidFill>
                <a:effectLst>
                  <a:outerShdw blurRad="38100" dist="38100" dir="2700000" algn="tl">
                    <a:srgbClr val="000000">
                      <a:alpha val="43137"/>
                    </a:srgbClr>
                  </a:outerShdw>
                </a:effectLst>
              </a:rPr>
              <a:t/>
            </a:r>
            <a:br>
              <a:rPr lang="fr-FR" sz="2400" dirty="0">
                <a:solidFill>
                  <a:schemeClr val="bg1">
                    <a:lumMod val="50000"/>
                  </a:schemeClr>
                </a:solidFill>
                <a:effectLst>
                  <a:outerShdw blurRad="38100" dist="38100" dir="2700000" algn="tl">
                    <a:srgbClr val="000000">
                      <a:alpha val="43137"/>
                    </a:srgbClr>
                  </a:outerShdw>
                </a:effectLst>
              </a:rPr>
            </a:br>
            <a:endParaRPr lang="fr-FR" sz="2400" dirty="0">
              <a:solidFill>
                <a:schemeClr val="bg1">
                  <a:lumMod val="50000"/>
                </a:schemeClr>
              </a:solidFill>
              <a:effectLst>
                <a:outerShdw blurRad="38100" dist="38100" dir="2700000" algn="tl">
                  <a:srgbClr val="000000">
                    <a:alpha val="43137"/>
                  </a:srgbClr>
                </a:outerShdw>
              </a:effectLst>
            </a:endParaRPr>
          </a:p>
        </p:txBody>
      </p:sp>
      <p:graphicFrame>
        <p:nvGraphicFramePr>
          <p:cNvPr id="6" name="Espace réservé du contenu 3"/>
          <p:cNvGraphicFramePr>
            <a:graphicFrameLocks/>
          </p:cNvGraphicFramePr>
          <p:nvPr>
            <p:extLst>
              <p:ext uri="{D42A27DB-BD31-4B8C-83A1-F6EECF244321}">
                <p14:modId xmlns:p14="http://schemas.microsoft.com/office/powerpoint/2010/main" val="1018722591"/>
              </p:ext>
            </p:extLst>
          </p:nvPr>
        </p:nvGraphicFramePr>
        <p:xfrm>
          <a:off x="457200" y="1257300"/>
          <a:ext cx="3472218" cy="4191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pSp>
        <p:nvGrpSpPr>
          <p:cNvPr id="21" name="Groupe 20"/>
          <p:cNvGrpSpPr/>
          <p:nvPr/>
        </p:nvGrpSpPr>
        <p:grpSpPr>
          <a:xfrm>
            <a:off x="8979744" y="721242"/>
            <a:ext cx="3071711" cy="2895600"/>
            <a:chOff x="451388" y="1123278"/>
            <a:chExt cx="1388887" cy="1388887"/>
          </a:xfrm>
          <a:solidFill>
            <a:schemeClr val="accent6">
              <a:lumMod val="75000"/>
            </a:schemeClr>
          </a:solidFill>
        </p:grpSpPr>
        <p:sp>
          <p:nvSpPr>
            <p:cNvPr id="22" name="Forme 21"/>
            <p:cNvSpPr/>
            <p:nvPr/>
          </p:nvSpPr>
          <p:spPr>
            <a:xfrm>
              <a:off x="451388" y="1123278"/>
              <a:ext cx="1388887" cy="1388887"/>
            </a:xfrm>
            <a:prstGeom prst="gear6">
              <a:avLst/>
            </a:prstGeom>
            <a:grpFill/>
          </p:spPr>
          <p:style>
            <a:lnRef idx="0">
              <a:schemeClr val="lt1">
                <a:hueOff val="0"/>
                <a:satOff val="0"/>
                <a:lumOff val="0"/>
                <a:alphaOff val="0"/>
              </a:schemeClr>
            </a:lnRef>
            <a:fillRef idx="3">
              <a:schemeClr val="accent3">
                <a:hueOff val="0"/>
                <a:satOff val="0"/>
                <a:lumOff val="0"/>
                <a:alphaOff val="0"/>
              </a:schemeClr>
            </a:fillRef>
            <a:effectRef idx="3">
              <a:schemeClr val="accent3">
                <a:hueOff val="0"/>
                <a:satOff val="0"/>
                <a:lumOff val="0"/>
                <a:alphaOff val="0"/>
              </a:schemeClr>
            </a:effectRef>
            <a:fontRef idx="minor">
              <a:schemeClr val="lt1"/>
            </a:fontRef>
          </p:style>
        </p:sp>
        <p:sp>
          <p:nvSpPr>
            <p:cNvPr id="23" name="Forme 4"/>
            <p:cNvSpPr/>
            <p:nvPr/>
          </p:nvSpPr>
          <p:spPr>
            <a:xfrm>
              <a:off x="721415" y="1497871"/>
              <a:ext cx="832506" cy="685347"/>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17780" tIns="17780" rIns="17780" bIns="17780" numCol="1" spcCol="1270" anchor="ctr" anchorCtr="0">
              <a:noAutofit/>
            </a:bodyPr>
            <a:lstStyle/>
            <a:p>
              <a:pPr lvl="0" algn="ctr" defTabSz="622300">
                <a:lnSpc>
                  <a:spcPct val="90000"/>
                </a:lnSpc>
                <a:spcBef>
                  <a:spcPct val="0"/>
                </a:spcBef>
                <a:spcAft>
                  <a:spcPct val="35000"/>
                </a:spcAft>
              </a:pPr>
              <a:r>
                <a:rPr lang="ar-MA" b="1" kern="1200" dirty="0" smtClean="0"/>
                <a:t>تصميم وقيادة فعل نضالي احتجاجي نوعي ومؤثر وجديد</a:t>
              </a:r>
              <a:endParaRPr lang="fr-FR" b="1" kern="1200" dirty="0"/>
            </a:p>
          </p:txBody>
        </p:sp>
      </p:grpSp>
      <p:sp>
        <p:nvSpPr>
          <p:cNvPr id="31" name="ZoneTexte 30"/>
          <p:cNvSpPr txBox="1"/>
          <p:nvPr/>
        </p:nvSpPr>
        <p:spPr>
          <a:xfrm>
            <a:off x="11150873" y="298609"/>
            <a:ext cx="534542" cy="2215991"/>
          </a:xfrm>
          <a:prstGeom prst="rect">
            <a:avLst/>
          </a:prstGeom>
          <a:noFill/>
        </p:spPr>
        <p:txBody>
          <a:bodyPr wrap="square" rtlCol="0">
            <a:spAutoFit/>
          </a:bodyPr>
          <a:lstStyle/>
          <a:p>
            <a:r>
              <a:rPr lang="ar-MA" sz="13800" dirty="0" smtClean="0">
                <a:solidFill>
                  <a:schemeClr val="accent4">
                    <a:lumMod val="75000"/>
                  </a:schemeClr>
                </a:solidFill>
                <a:latin typeface="Arabic Typesetting" panose="03020402040406030203" pitchFamily="66" charset="-78"/>
                <a:cs typeface="Arabic Typesetting" panose="03020402040406030203" pitchFamily="66" charset="-78"/>
              </a:rPr>
              <a:t>2</a:t>
            </a:r>
            <a:endParaRPr lang="fr-FR" sz="13800" dirty="0">
              <a:solidFill>
                <a:schemeClr val="accent4">
                  <a:lumMod val="75000"/>
                </a:schemeClr>
              </a:solidFill>
              <a:latin typeface="Arabic Typesetting" panose="03020402040406030203" pitchFamily="66" charset="-78"/>
              <a:cs typeface="Arabic Typesetting" panose="03020402040406030203" pitchFamily="66" charset="-78"/>
            </a:endParaRPr>
          </a:p>
        </p:txBody>
      </p:sp>
      <p:pic>
        <p:nvPicPr>
          <p:cNvPr id="12" name="Picture 2" descr="C:\Users\User\Desktop\salaires.jpg"/>
          <p:cNvPicPr>
            <a:picLocks noChangeAspect="1" noChangeArrowheads="1"/>
          </p:cNvPicPr>
          <p:nvPr/>
        </p:nvPicPr>
        <p:blipFill>
          <a:blip r:embed="rId8" cstate="email">
            <a:extLst>
              <a:ext uri="{28A0092B-C50C-407E-A947-70E740481C1C}">
                <a14:useLocalDpi xmlns:a14="http://schemas.microsoft.com/office/drawing/2010/main" val="0"/>
              </a:ext>
            </a:extLst>
          </a:blip>
          <a:srcRect/>
          <a:stretch>
            <a:fillRect/>
          </a:stretch>
        </p:blipFill>
        <p:spPr bwMode="auto">
          <a:xfrm>
            <a:off x="311934" y="63538"/>
            <a:ext cx="4476090" cy="6714134"/>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331892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wipe(down)">
                                      <p:cBhvr>
                                        <p:cTn id="7" dur="580">
                                          <p:stCondLst>
                                            <p:cond delay="0"/>
                                          </p:stCondLst>
                                        </p:cTn>
                                        <p:tgtEl>
                                          <p:spTgt spid="21"/>
                                        </p:tgtEl>
                                      </p:cBhvr>
                                    </p:animEffect>
                                    <p:anim calcmode="lin" valueType="num">
                                      <p:cBhvr>
                                        <p:cTn id="8" dur="1822" tmFilter="0,0; 0.14,0.36; 0.43,0.73; 0.71,0.91; 1.0,1.0">
                                          <p:stCondLst>
                                            <p:cond delay="0"/>
                                          </p:stCondLst>
                                        </p:cTn>
                                        <p:tgtEl>
                                          <p:spTgt spid="21"/>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1"/>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1"/>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1"/>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1"/>
                                        </p:tgtEl>
                                        <p:attrNameLst>
                                          <p:attrName>ppt_y</p:attrName>
                                        </p:attrNameLst>
                                      </p:cBhvr>
                                      <p:tavLst>
                                        <p:tav tm="0" fmla="#ppt_y-sin(pi*$)/81">
                                          <p:val>
                                            <p:fltVal val="0"/>
                                          </p:val>
                                        </p:tav>
                                        <p:tav tm="100000">
                                          <p:val>
                                            <p:fltVal val="1"/>
                                          </p:val>
                                        </p:tav>
                                      </p:tavLst>
                                    </p:anim>
                                    <p:animScale>
                                      <p:cBhvr>
                                        <p:cTn id="13" dur="26">
                                          <p:stCondLst>
                                            <p:cond delay="650"/>
                                          </p:stCondLst>
                                        </p:cTn>
                                        <p:tgtEl>
                                          <p:spTgt spid="21"/>
                                        </p:tgtEl>
                                      </p:cBhvr>
                                      <p:to x="100000" y="60000"/>
                                    </p:animScale>
                                    <p:animScale>
                                      <p:cBhvr>
                                        <p:cTn id="14" dur="166" decel="50000">
                                          <p:stCondLst>
                                            <p:cond delay="676"/>
                                          </p:stCondLst>
                                        </p:cTn>
                                        <p:tgtEl>
                                          <p:spTgt spid="21"/>
                                        </p:tgtEl>
                                      </p:cBhvr>
                                      <p:to x="100000" y="100000"/>
                                    </p:animScale>
                                    <p:animScale>
                                      <p:cBhvr>
                                        <p:cTn id="15" dur="26">
                                          <p:stCondLst>
                                            <p:cond delay="1312"/>
                                          </p:stCondLst>
                                        </p:cTn>
                                        <p:tgtEl>
                                          <p:spTgt spid="21"/>
                                        </p:tgtEl>
                                      </p:cBhvr>
                                      <p:to x="100000" y="80000"/>
                                    </p:animScale>
                                    <p:animScale>
                                      <p:cBhvr>
                                        <p:cTn id="16" dur="166" decel="50000">
                                          <p:stCondLst>
                                            <p:cond delay="1338"/>
                                          </p:stCondLst>
                                        </p:cTn>
                                        <p:tgtEl>
                                          <p:spTgt spid="21"/>
                                        </p:tgtEl>
                                      </p:cBhvr>
                                      <p:to x="100000" y="100000"/>
                                    </p:animScale>
                                    <p:animScale>
                                      <p:cBhvr>
                                        <p:cTn id="17" dur="26">
                                          <p:stCondLst>
                                            <p:cond delay="1642"/>
                                          </p:stCondLst>
                                        </p:cTn>
                                        <p:tgtEl>
                                          <p:spTgt spid="21"/>
                                        </p:tgtEl>
                                      </p:cBhvr>
                                      <p:to x="100000" y="90000"/>
                                    </p:animScale>
                                    <p:animScale>
                                      <p:cBhvr>
                                        <p:cTn id="18" dur="166" decel="50000">
                                          <p:stCondLst>
                                            <p:cond delay="1668"/>
                                          </p:stCondLst>
                                        </p:cTn>
                                        <p:tgtEl>
                                          <p:spTgt spid="21"/>
                                        </p:tgtEl>
                                      </p:cBhvr>
                                      <p:to x="100000" y="100000"/>
                                    </p:animScale>
                                    <p:animScale>
                                      <p:cBhvr>
                                        <p:cTn id="19" dur="26">
                                          <p:stCondLst>
                                            <p:cond delay="1808"/>
                                          </p:stCondLst>
                                        </p:cTn>
                                        <p:tgtEl>
                                          <p:spTgt spid="21"/>
                                        </p:tgtEl>
                                      </p:cBhvr>
                                      <p:to x="100000" y="95000"/>
                                    </p:animScale>
                                    <p:animScale>
                                      <p:cBhvr>
                                        <p:cTn id="20" dur="166" decel="50000">
                                          <p:stCondLst>
                                            <p:cond delay="1834"/>
                                          </p:stCondLst>
                                        </p:cTn>
                                        <p:tgtEl>
                                          <p:spTgt spid="21"/>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 name="Picture 2" descr="C:\Users\User\Desktop\LOGO vide.png"/>
          <p:cNvPicPr>
            <a:picLocks noChangeAspect="1" noChangeArrowheads="1"/>
          </p:cNvPicPr>
          <p:nvPr/>
        </p:nvPicPr>
        <p:blipFill>
          <a:blip r:embed="rId2">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rot="3789301">
            <a:off x="80029" y="-514467"/>
            <a:ext cx="2273125" cy="2273125"/>
          </a:xfrm>
          <a:prstGeom prst="rect">
            <a:avLst/>
          </a:prstGeom>
          <a:noFill/>
          <a:extLst>
            <a:ext uri="{909E8E84-426E-40DD-AFC4-6F175D3DCCD1}">
              <a14:hiddenFill xmlns:a14="http://schemas.microsoft.com/office/drawing/2010/main">
                <a:solidFill>
                  <a:srgbClr val="FFFFFF"/>
                </a:solidFill>
              </a14:hiddenFill>
            </a:ext>
          </a:extLst>
        </p:spPr>
      </p:pic>
      <p:sp>
        <p:nvSpPr>
          <p:cNvPr id="2" name="Titre 1"/>
          <p:cNvSpPr>
            <a:spLocks noGrp="1"/>
          </p:cNvSpPr>
          <p:nvPr>
            <p:ph type="title"/>
          </p:nvPr>
        </p:nvSpPr>
        <p:spPr>
          <a:xfrm>
            <a:off x="913775" y="618517"/>
            <a:ext cx="10364451" cy="829283"/>
          </a:xfrm>
        </p:spPr>
        <p:txBody>
          <a:bodyPr>
            <a:normAutofit/>
          </a:bodyPr>
          <a:lstStyle/>
          <a:p>
            <a:r>
              <a:rPr lang="fr-FR" sz="2400" dirty="0">
                <a:solidFill>
                  <a:schemeClr val="bg1">
                    <a:lumMod val="50000"/>
                  </a:schemeClr>
                </a:solidFill>
                <a:effectLst>
                  <a:outerShdw blurRad="38100" dist="38100" dir="2700000" algn="tl">
                    <a:srgbClr val="000000">
                      <a:alpha val="43137"/>
                    </a:srgbClr>
                  </a:outerShdw>
                </a:effectLst>
              </a:rPr>
              <a:t/>
            </a:r>
            <a:br>
              <a:rPr lang="fr-FR" sz="2400" dirty="0">
                <a:solidFill>
                  <a:schemeClr val="bg1">
                    <a:lumMod val="50000"/>
                  </a:schemeClr>
                </a:solidFill>
                <a:effectLst>
                  <a:outerShdw blurRad="38100" dist="38100" dir="2700000" algn="tl">
                    <a:srgbClr val="000000">
                      <a:alpha val="43137"/>
                    </a:srgbClr>
                  </a:outerShdw>
                </a:effectLst>
              </a:rPr>
            </a:br>
            <a:endParaRPr lang="fr-FR" sz="2400" dirty="0">
              <a:solidFill>
                <a:schemeClr val="bg1">
                  <a:lumMod val="50000"/>
                </a:schemeClr>
              </a:solidFill>
              <a:effectLst>
                <a:outerShdw blurRad="38100" dist="38100" dir="2700000" algn="tl">
                  <a:srgbClr val="000000">
                    <a:alpha val="43137"/>
                  </a:srgbClr>
                </a:outerShdw>
              </a:effectLst>
            </a:endParaRPr>
          </a:p>
        </p:txBody>
      </p:sp>
      <p:graphicFrame>
        <p:nvGraphicFramePr>
          <p:cNvPr id="6" name="Espace réservé du contenu 3"/>
          <p:cNvGraphicFramePr>
            <a:graphicFrameLocks/>
          </p:cNvGraphicFramePr>
          <p:nvPr>
            <p:extLst>
              <p:ext uri="{D42A27DB-BD31-4B8C-83A1-F6EECF244321}">
                <p14:modId xmlns:p14="http://schemas.microsoft.com/office/powerpoint/2010/main" val="1545993284"/>
              </p:ext>
            </p:extLst>
          </p:nvPr>
        </p:nvGraphicFramePr>
        <p:xfrm>
          <a:off x="457200" y="1257300"/>
          <a:ext cx="3472218" cy="4191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pSp>
        <p:nvGrpSpPr>
          <p:cNvPr id="10" name="Groupe 9"/>
          <p:cNvGrpSpPr/>
          <p:nvPr/>
        </p:nvGrpSpPr>
        <p:grpSpPr>
          <a:xfrm>
            <a:off x="8979744" y="879395"/>
            <a:ext cx="3071711" cy="2895600"/>
            <a:chOff x="451388" y="1123278"/>
            <a:chExt cx="1388887" cy="1388887"/>
          </a:xfrm>
          <a:solidFill>
            <a:srgbClr val="FF0000"/>
          </a:solidFill>
        </p:grpSpPr>
        <p:sp>
          <p:nvSpPr>
            <p:cNvPr id="11" name="Forme 10"/>
            <p:cNvSpPr/>
            <p:nvPr/>
          </p:nvSpPr>
          <p:spPr>
            <a:xfrm>
              <a:off x="451388" y="1123278"/>
              <a:ext cx="1388887" cy="1388887"/>
            </a:xfrm>
            <a:prstGeom prst="gear6">
              <a:avLst/>
            </a:prstGeom>
            <a:grpFill/>
          </p:spPr>
          <p:style>
            <a:lnRef idx="0">
              <a:schemeClr val="lt1">
                <a:hueOff val="0"/>
                <a:satOff val="0"/>
                <a:lumOff val="0"/>
                <a:alphaOff val="0"/>
              </a:schemeClr>
            </a:lnRef>
            <a:fillRef idx="3">
              <a:schemeClr val="accent3">
                <a:hueOff val="0"/>
                <a:satOff val="0"/>
                <a:lumOff val="0"/>
                <a:alphaOff val="0"/>
              </a:schemeClr>
            </a:fillRef>
            <a:effectRef idx="3">
              <a:schemeClr val="accent3">
                <a:hueOff val="0"/>
                <a:satOff val="0"/>
                <a:lumOff val="0"/>
                <a:alphaOff val="0"/>
              </a:schemeClr>
            </a:effectRef>
            <a:fontRef idx="minor">
              <a:schemeClr val="lt1"/>
            </a:fontRef>
          </p:style>
        </p:sp>
        <p:sp>
          <p:nvSpPr>
            <p:cNvPr id="12" name="Forme 4"/>
            <p:cNvSpPr/>
            <p:nvPr/>
          </p:nvSpPr>
          <p:spPr>
            <a:xfrm>
              <a:off x="721415" y="1497871"/>
              <a:ext cx="832506" cy="685347"/>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17780" tIns="17780" rIns="17780" bIns="17780" numCol="1" spcCol="1270" anchor="ctr" anchorCtr="0">
              <a:noAutofit/>
            </a:bodyPr>
            <a:lstStyle/>
            <a:p>
              <a:pPr lvl="0" algn="ctr" defTabSz="622300">
                <a:lnSpc>
                  <a:spcPct val="90000"/>
                </a:lnSpc>
                <a:spcBef>
                  <a:spcPct val="0"/>
                </a:spcBef>
                <a:spcAft>
                  <a:spcPct val="35000"/>
                </a:spcAft>
              </a:pPr>
              <a:r>
                <a:rPr lang="ar-MA" b="1" kern="1200" dirty="0" smtClean="0"/>
                <a:t>التضامن العضوي للمؤسسات  النقابية </a:t>
              </a:r>
            </a:p>
            <a:p>
              <a:pPr lvl="0" algn="ctr" defTabSz="622300">
                <a:lnSpc>
                  <a:spcPct val="90000"/>
                </a:lnSpc>
                <a:spcBef>
                  <a:spcPct val="0"/>
                </a:spcBef>
                <a:spcAft>
                  <a:spcPct val="35000"/>
                </a:spcAft>
              </a:pPr>
              <a:r>
                <a:rPr lang="ar-MA" b="1" dirty="0" smtClean="0"/>
                <a:t>تقوية الديمقراطية الداخلية </a:t>
              </a:r>
            </a:p>
            <a:p>
              <a:pPr lvl="0" algn="ctr" defTabSz="622300">
                <a:lnSpc>
                  <a:spcPct val="90000"/>
                </a:lnSpc>
                <a:spcBef>
                  <a:spcPct val="0"/>
                </a:spcBef>
                <a:spcAft>
                  <a:spcPct val="35000"/>
                </a:spcAft>
              </a:pPr>
              <a:r>
                <a:rPr lang="ar-MA" b="1" kern="1200" dirty="0" smtClean="0"/>
                <a:t>تطوير وتوسيع  واعادة هيكلة التنظيم </a:t>
              </a:r>
              <a:endParaRPr lang="fr-FR" b="1" kern="1200" dirty="0"/>
            </a:p>
          </p:txBody>
        </p:sp>
      </p:grpSp>
      <p:sp>
        <p:nvSpPr>
          <p:cNvPr id="17" name="Rectangle à coins arrondis 16"/>
          <p:cNvSpPr/>
          <p:nvPr/>
        </p:nvSpPr>
        <p:spPr>
          <a:xfrm>
            <a:off x="1231056" y="76200"/>
            <a:ext cx="9284544" cy="609600"/>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ar-MA" sz="2800" dirty="0" smtClean="0"/>
              <a:t>7 . البرنامج الكونفدرالي للسنة الاجتماعية – المرحلة الاولى 2016 - 2017</a:t>
            </a:r>
            <a:endParaRPr lang="fr-FR" sz="2800" dirty="0"/>
          </a:p>
        </p:txBody>
      </p:sp>
      <p:sp>
        <p:nvSpPr>
          <p:cNvPr id="30" name="ZoneTexte 29"/>
          <p:cNvSpPr txBox="1"/>
          <p:nvPr/>
        </p:nvSpPr>
        <p:spPr>
          <a:xfrm>
            <a:off x="11150873" y="339804"/>
            <a:ext cx="534542" cy="2215991"/>
          </a:xfrm>
          <a:prstGeom prst="rect">
            <a:avLst/>
          </a:prstGeom>
          <a:noFill/>
        </p:spPr>
        <p:txBody>
          <a:bodyPr wrap="square" rtlCol="0">
            <a:spAutoFit/>
          </a:bodyPr>
          <a:lstStyle/>
          <a:p>
            <a:r>
              <a:rPr lang="ar-MA" sz="13800" dirty="0" smtClean="0">
                <a:solidFill>
                  <a:schemeClr val="accent6">
                    <a:lumMod val="50000"/>
                  </a:schemeClr>
                </a:solidFill>
                <a:latin typeface="Arabic Typesetting" panose="03020402040406030203" pitchFamily="66" charset="-78"/>
                <a:cs typeface="Arabic Typesetting" panose="03020402040406030203" pitchFamily="66" charset="-78"/>
              </a:rPr>
              <a:t>3</a:t>
            </a:r>
            <a:endParaRPr lang="fr-FR" sz="13800" dirty="0">
              <a:solidFill>
                <a:schemeClr val="accent6">
                  <a:lumMod val="50000"/>
                </a:schemeClr>
              </a:solidFill>
              <a:latin typeface="Arabic Typesetting" panose="03020402040406030203" pitchFamily="66" charset="-78"/>
              <a:cs typeface="Arabic Typesetting" panose="03020402040406030203" pitchFamily="66" charset="-78"/>
            </a:endParaRPr>
          </a:p>
        </p:txBody>
      </p:sp>
    </p:spTree>
    <p:extLst>
      <p:ext uri="{BB962C8B-B14F-4D97-AF65-F5344CB8AC3E}">
        <p14:creationId xmlns:p14="http://schemas.microsoft.com/office/powerpoint/2010/main" val="29910203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additive="base">
                                        <p:cTn id="7" dur="500" fill="hold"/>
                                        <p:tgtEl>
                                          <p:spTgt spid="17"/>
                                        </p:tgtEl>
                                        <p:attrNameLst>
                                          <p:attrName>ppt_x</p:attrName>
                                        </p:attrNameLst>
                                      </p:cBhvr>
                                      <p:tavLst>
                                        <p:tav tm="0">
                                          <p:val>
                                            <p:strVal val="#ppt_x"/>
                                          </p:val>
                                        </p:tav>
                                        <p:tav tm="100000">
                                          <p:val>
                                            <p:strVal val="#ppt_x"/>
                                          </p:val>
                                        </p:tav>
                                      </p:tavLst>
                                    </p:anim>
                                    <p:anim calcmode="lin" valueType="num">
                                      <p:cBhvr additive="base">
                                        <p:cTn id="8"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6" presetClass="entr" presetSubtype="0" fill="hold" nodeType="click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wipe(down)">
                                      <p:cBhvr>
                                        <p:cTn id="13" dur="580">
                                          <p:stCondLst>
                                            <p:cond delay="0"/>
                                          </p:stCondLst>
                                        </p:cTn>
                                        <p:tgtEl>
                                          <p:spTgt spid="10"/>
                                        </p:tgtEl>
                                      </p:cBhvr>
                                    </p:animEffect>
                                    <p:anim calcmode="lin" valueType="num">
                                      <p:cBhvr>
                                        <p:cTn id="14" dur="1822" tmFilter="0,0; 0.14,0.36; 0.43,0.73; 0.71,0.91; 1.0,1.0">
                                          <p:stCondLst>
                                            <p:cond delay="0"/>
                                          </p:stCondLst>
                                        </p:cTn>
                                        <p:tgtEl>
                                          <p:spTgt spid="10"/>
                                        </p:tgtEl>
                                        <p:attrNameLst>
                                          <p:attrName>ppt_x</p:attrName>
                                        </p:attrNameLst>
                                      </p:cBhvr>
                                      <p:tavLst>
                                        <p:tav tm="0">
                                          <p:val>
                                            <p:strVal val="#ppt_x-0.25"/>
                                          </p:val>
                                        </p:tav>
                                        <p:tav tm="100000">
                                          <p:val>
                                            <p:strVal val="#ppt_x"/>
                                          </p:val>
                                        </p:tav>
                                      </p:tavLst>
                                    </p:anim>
                                    <p:anim calcmode="lin" valueType="num">
                                      <p:cBhvr>
                                        <p:cTn id="15" dur="664" tmFilter="0.0,0.0; 0.25,0.07; 0.50,0.2; 0.75,0.467; 1.0,1.0">
                                          <p:stCondLst>
                                            <p:cond delay="0"/>
                                          </p:stCondLst>
                                        </p:cTn>
                                        <p:tgtEl>
                                          <p:spTgt spid="10"/>
                                        </p:tgtEl>
                                        <p:attrNameLst>
                                          <p:attrName>ppt_y</p:attrName>
                                        </p:attrNameLst>
                                      </p:cBhvr>
                                      <p:tavLst>
                                        <p:tav tm="0" fmla="#ppt_y-sin(pi*$)/3">
                                          <p:val>
                                            <p:fltVal val="0.5"/>
                                          </p:val>
                                        </p:tav>
                                        <p:tav tm="100000">
                                          <p:val>
                                            <p:fltVal val="1"/>
                                          </p:val>
                                        </p:tav>
                                      </p:tavLst>
                                    </p:anim>
                                    <p:anim calcmode="lin" valueType="num">
                                      <p:cBhvr>
                                        <p:cTn id="16" dur="664" tmFilter="0, 0; 0.125,0.2665; 0.25,0.4; 0.375,0.465; 0.5,0.5;  0.625,0.535; 0.75,0.6; 0.875,0.7335; 1,1">
                                          <p:stCondLst>
                                            <p:cond delay="664"/>
                                          </p:stCondLst>
                                        </p:cTn>
                                        <p:tgtEl>
                                          <p:spTgt spid="10"/>
                                        </p:tgtEl>
                                        <p:attrNameLst>
                                          <p:attrName>ppt_y</p:attrName>
                                        </p:attrNameLst>
                                      </p:cBhvr>
                                      <p:tavLst>
                                        <p:tav tm="0" fmla="#ppt_y-sin(pi*$)/9">
                                          <p:val>
                                            <p:fltVal val="0"/>
                                          </p:val>
                                        </p:tav>
                                        <p:tav tm="100000">
                                          <p:val>
                                            <p:fltVal val="1"/>
                                          </p:val>
                                        </p:tav>
                                      </p:tavLst>
                                    </p:anim>
                                    <p:anim calcmode="lin" valueType="num">
                                      <p:cBhvr>
                                        <p:cTn id="17" dur="332" tmFilter="0, 0; 0.125,0.2665; 0.25,0.4; 0.375,0.465; 0.5,0.5;  0.625,0.535; 0.75,0.6; 0.875,0.7335; 1,1">
                                          <p:stCondLst>
                                            <p:cond delay="1324"/>
                                          </p:stCondLst>
                                        </p:cTn>
                                        <p:tgtEl>
                                          <p:spTgt spid="10"/>
                                        </p:tgtEl>
                                        <p:attrNameLst>
                                          <p:attrName>ppt_y</p:attrName>
                                        </p:attrNameLst>
                                      </p:cBhvr>
                                      <p:tavLst>
                                        <p:tav tm="0" fmla="#ppt_y-sin(pi*$)/27">
                                          <p:val>
                                            <p:fltVal val="0"/>
                                          </p:val>
                                        </p:tav>
                                        <p:tav tm="100000">
                                          <p:val>
                                            <p:fltVal val="1"/>
                                          </p:val>
                                        </p:tav>
                                      </p:tavLst>
                                    </p:anim>
                                    <p:anim calcmode="lin" valueType="num">
                                      <p:cBhvr>
                                        <p:cTn id="18" dur="164" tmFilter="0, 0; 0.125,0.2665; 0.25,0.4; 0.375,0.465; 0.5,0.5;  0.625,0.535; 0.75,0.6; 0.875,0.7335; 1,1">
                                          <p:stCondLst>
                                            <p:cond delay="1656"/>
                                          </p:stCondLst>
                                        </p:cTn>
                                        <p:tgtEl>
                                          <p:spTgt spid="10"/>
                                        </p:tgtEl>
                                        <p:attrNameLst>
                                          <p:attrName>ppt_y</p:attrName>
                                        </p:attrNameLst>
                                      </p:cBhvr>
                                      <p:tavLst>
                                        <p:tav tm="0" fmla="#ppt_y-sin(pi*$)/81">
                                          <p:val>
                                            <p:fltVal val="0"/>
                                          </p:val>
                                        </p:tav>
                                        <p:tav tm="100000">
                                          <p:val>
                                            <p:fltVal val="1"/>
                                          </p:val>
                                        </p:tav>
                                      </p:tavLst>
                                    </p:anim>
                                    <p:animScale>
                                      <p:cBhvr>
                                        <p:cTn id="19" dur="26">
                                          <p:stCondLst>
                                            <p:cond delay="650"/>
                                          </p:stCondLst>
                                        </p:cTn>
                                        <p:tgtEl>
                                          <p:spTgt spid="10"/>
                                        </p:tgtEl>
                                      </p:cBhvr>
                                      <p:to x="100000" y="60000"/>
                                    </p:animScale>
                                    <p:animScale>
                                      <p:cBhvr>
                                        <p:cTn id="20" dur="166" decel="50000">
                                          <p:stCondLst>
                                            <p:cond delay="676"/>
                                          </p:stCondLst>
                                        </p:cTn>
                                        <p:tgtEl>
                                          <p:spTgt spid="10"/>
                                        </p:tgtEl>
                                      </p:cBhvr>
                                      <p:to x="100000" y="100000"/>
                                    </p:animScale>
                                    <p:animScale>
                                      <p:cBhvr>
                                        <p:cTn id="21" dur="26">
                                          <p:stCondLst>
                                            <p:cond delay="1312"/>
                                          </p:stCondLst>
                                        </p:cTn>
                                        <p:tgtEl>
                                          <p:spTgt spid="10"/>
                                        </p:tgtEl>
                                      </p:cBhvr>
                                      <p:to x="100000" y="80000"/>
                                    </p:animScale>
                                    <p:animScale>
                                      <p:cBhvr>
                                        <p:cTn id="22" dur="166" decel="50000">
                                          <p:stCondLst>
                                            <p:cond delay="1338"/>
                                          </p:stCondLst>
                                        </p:cTn>
                                        <p:tgtEl>
                                          <p:spTgt spid="10"/>
                                        </p:tgtEl>
                                      </p:cBhvr>
                                      <p:to x="100000" y="100000"/>
                                    </p:animScale>
                                    <p:animScale>
                                      <p:cBhvr>
                                        <p:cTn id="23" dur="26">
                                          <p:stCondLst>
                                            <p:cond delay="1642"/>
                                          </p:stCondLst>
                                        </p:cTn>
                                        <p:tgtEl>
                                          <p:spTgt spid="10"/>
                                        </p:tgtEl>
                                      </p:cBhvr>
                                      <p:to x="100000" y="90000"/>
                                    </p:animScale>
                                    <p:animScale>
                                      <p:cBhvr>
                                        <p:cTn id="24" dur="166" decel="50000">
                                          <p:stCondLst>
                                            <p:cond delay="1668"/>
                                          </p:stCondLst>
                                        </p:cTn>
                                        <p:tgtEl>
                                          <p:spTgt spid="10"/>
                                        </p:tgtEl>
                                      </p:cBhvr>
                                      <p:to x="100000" y="100000"/>
                                    </p:animScale>
                                    <p:animScale>
                                      <p:cBhvr>
                                        <p:cTn id="25" dur="26">
                                          <p:stCondLst>
                                            <p:cond delay="1808"/>
                                          </p:stCondLst>
                                        </p:cTn>
                                        <p:tgtEl>
                                          <p:spTgt spid="10"/>
                                        </p:tgtEl>
                                      </p:cBhvr>
                                      <p:to x="100000" y="95000"/>
                                    </p:animScale>
                                    <p:animScale>
                                      <p:cBhvr>
                                        <p:cTn id="26" dur="166" decel="50000">
                                          <p:stCondLst>
                                            <p:cond delay="1834"/>
                                          </p:stCondLst>
                                        </p:cTn>
                                        <p:tgtEl>
                                          <p:spTgt spid="10"/>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 name="Picture 2" descr="C:\Users\User\Desktop\LOGO vide.png"/>
          <p:cNvPicPr>
            <a:picLocks noChangeAspect="1" noChangeArrowheads="1"/>
          </p:cNvPicPr>
          <p:nvPr/>
        </p:nvPicPr>
        <p:blipFill>
          <a:blip r:embed="rId2">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rot="3789301">
            <a:off x="80029" y="-514467"/>
            <a:ext cx="2273125" cy="2273125"/>
          </a:xfrm>
          <a:prstGeom prst="rect">
            <a:avLst/>
          </a:prstGeom>
          <a:noFill/>
          <a:extLst>
            <a:ext uri="{909E8E84-426E-40DD-AFC4-6F175D3DCCD1}">
              <a14:hiddenFill xmlns:a14="http://schemas.microsoft.com/office/drawing/2010/main">
                <a:solidFill>
                  <a:srgbClr val="FFFFFF"/>
                </a:solidFill>
              </a14:hiddenFill>
            </a:ext>
          </a:extLst>
        </p:spPr>
      </p:pic>
      <p:sp>
        <p:nvSpPr>
          <p:cNvPr id="2" name="Titre 1"/>
          <p:cNvSpPr>
            <a:spLocks noGrp="1"/>
          </p:cNvSpPr>
          <p:nvPr>
            <p:ph type="title"/>
          </p:nvPr>
        </p:nvSpPr>
        <p:spPr>
          <a:xfrm>
            <a:off x="913775" y="618517"/>
            <a:ext cx="10364451" cy="829283"/>
          </a:xfrm>
        </p:spPr>
        <p:txBody>
          <a:bodyPr>
            <a:normAutofit/>
          </a:bodyPr>
          <a:lstStyle/>
          <a:p>
            <a:r>
              <a:rPr lang="fr-FR" sz="2400" dirty="0">
                <a:solidFill>
                  <a:schemeClr val="bg1">
                    <a:lumMod val="50000"/>
                  </a:schemeClr>
                </a:solidFill>
                <a:effectLst>
                  <a:outerShdw blurRad="38100" dist="38100" dir="2700000" algn="tl">
                    <a:srgbClr val="000000">
                      <a:alpha val="43137"/>
                    </a:srgbClr>
                  </a:outerShdw>
                </a:effectLst>
              </a:rPr>
              <a:t/>
            </a:r>
            <a:br>
              <a:rPr lang="fr-FR" sz="2400" dirty="0">
                <a:solidFill>
                  <a:schemeClr val="bg1">
                    <a:lumMod val="50000"/>
                  </a:schemeClr>
                </a:solidFill>
                <a:effectLst>
                  <a:outerShdw blurRad="38100" dist="38100" dir="2700000" algn="tl">
                    <a:srgbClr val="000000">
                      <a:alpha val="43137"/>
                    </a:srgbClr>
                  </a:outerShdw>
                </a:effectLst>
              </a:rPr>
            </a:br>
            <a:endParaRPr lang="fr-FR" sz="2400" dirty="0">
              <a:solidFill>
                <a:schemeClr val="bg1">
                  <a:lumMod val="50000"/>
                </a:schemeClr>
              </a:solidFill>
              <a:effectLst>
                <a:outerShdw blurRad="38100" dist="38100" dir="2700000" algn="tl">
                  <a:srgbClr val="000000">
                    <a:alpha val="43137"/>
                  </a:srgbClr>
                </a:outerShdw>
              </a:effectLst>
            </a:endParaRPr>
          </a:p>
        </p:txBody>
      </p:sp>
      <p:graphicFrame>
        <p:nvGraphicFramePr>
          <p:cNvPr id="6" name="Espace réservé du contenu 3"/>
          <p:cNvGraphicFramePr>
            <a:graphicFrameLocks/>
          </p:cNvGraphicFramePr>
          <p:nvPr>
            <p:extLst>
              <p:ext uri="{D42A27DB-BD31-4B8C-83A1-F6EECF244321}">
                <p14:modId xmlns:p14="http://schemas.microsoft.com/office/powerpoint/2010/main" val="3086025524"/>
              </p:ext>
            </p:extLst>
          </p:nvPr>
        </p:nvGraphicFramePr>
        <p:xfrm>
          <a:off x="457200" y="1257300"/>
          <a:ext cx="3472218" cy="4191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7" name="Rectangle à coins arrondis 16"/>
          <p:cNvSpPr/>
          <p:nvPr/>
        </p:nvSpPr>
        <p:spPr>
          <a:xfrm>
            <a:off x="1231056" y="76200"/>
            <a:ext cx="9284544" cy="609600"/>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ar-MA" sz="2800" dirty="0" smtClean="0"/>
              <a:t>7 . البرنامج الكونفدرالي للسنة الاجتماعية – المرحلة الاولى 2016 - 2017</a:t>
            </a:r>
            <a:endParaRPr lang="fr-FR" sz="2800" dirty="0"/>
          </a:p>
        </p:txBody>
      </p:sp>
      <p:grpSp>
        <p:nvGrpSpPr>
          <p:cNvPr id="24" name="Groupe 23"/>
          <p:cNvGrpSpPr/>
          <p:nvPr/>
        </p:nvGrpSpPr>
        <p:grpSpPr>
          <a:xfrm>
            <a:off x="9220200" y="838200"/>
            <a:ext cx="3071711" cy="2895600"/>
            <a:chOff x="451388" y="1123278"/>
            <a:chExt cx="1388887" cy="1388887"/>
          </a:xfrm>
          <a:solidFill>
            <a:schemeClr val="bg2">
              <a:lumMod val="50000"/>
            </a:schemeClr>
          </a:solidFill>
        </p:grpSpPr>
        <p:sp>
          <p:nvSpPr>
            <p:cNvPr id="25" name="Forme 24"/>
            <p:cNvSpPr/>
            <p:nvPr/>
          </p:nvSpPr>
          <p:spPr>
            <a:xfrm>
              <a:off x="451388" y="1123278"/>
              <a:ext cx="1388887" cy="1388887"/>
            </a:xfrm>
            <a:prstGeom prst="gear6">
              <a:avLst/>
            </a:prstGeom>
            <a:grpFill/>
          </p:spPr>
          <p:style>
            <a:lnRef idx="0">
              <a:schemeClr val="lt1">
                <a:hueOff val="0"/>
                <a:satOff val="0"/>
                <a:lumOff val="0"/>
                <a:alphaOff val="0"/>
              </a:schemeClr>
            </a:lnRef>
            <a:fillRef idx="3">
              <a:schemeClr val="accent3">
                <a:hueOff val="0"/>
                <a:satOff val="0"/>
                <a:lumOff val="0"/>
                <a:alphaOff val="0"/>
              </a:schemeClr>
            </a:fillRef>
            <a:effectRef idx="3">
              <a:schemeClr val="accent3">
                <a:hueOff val="0"/>
                <a:satOff val="0"/>
                <a:lumOff val="0"/>
                <a:alphaOff val="0"/>
              </a:schemeClr>
            </a:effectRef>
            <a:fontRef idx="minor">
              <a:schemeClr val="lt1"/>
            </a:fontRef>
          </p:style>
        </p:sp>
        <p:sp>
          <p:nvSpPr>
            <p:cNvPr id="26" name="Forme 4"/>
            <p:cNvSpPr/>
            <p:nvPr/>
          </p:nvSpPr>
          <p:spPr>
            <a:xfrm>
              <a:off x="721415" y="1497871"/>
              <a:ext cx="832506" cy="685347"/>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17780" tIns="17780" rIns="17780" bIns="17780" numCol="1" spcCol="1270" anchor="ctr" anchorCtr="0">
              <a:noAutofit/>
            </a:bodyPr>
            <a:lstStyle/>
            <a:p>
              <a:pPr lvl="0" algn="ctr" defTabSz="622300">
                <a:lnSpc>
                  <a:spcPct val="90000"/>
                </a:lnSpc>
                <a:spcBef>
                  <a:spcPct val="0"/>
                </a:spcBef>
                <a:spcAft>
                  <a:spcPct val="35000"/>
                </a:spcAft>
              </a:pPr>
              <a:endParaRPr lang="fr-FR" b="1" kern="1200" dirty="0"/>
            </a:p>
          </p:txBody>
        </p:sp>
      </p:grpSp>
      <p:sp>
        <p:nvSpPr>
          <p:cNvPr id="27" name="Forme 4"/>
          <p:cNvSpPr/>
          <p:nvPr/>
        </p:nvSpPr>
        <p:spPr>
          <a:xfrm>
            <a:off x="9881462" y="1636991"/>
            <a:ext cx="1648449" cy="133172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7940" tIns="27940" rIns="27940" bIns="27940" numCol="1" spcCol="1270" anchor="ctr" anchorCtr="0">
            <a:noAutofit/>
          </a:bodyPr>
          <a:lstStyle/>
          <a:p>
            <a:pPr lvl="0" algn="ctr" defTabSz="977900">
              <a:lnSpc>
                <a:spcPct val="90000"/>
              </a:lnSpc>
              <a:spcBef>
                <a:spcPct val="0"/>
              </a:spcBef>
              <a:spcAft>
                <a:spcPct val="35000"/>
              </a:spcAft>
            </a:pPr>
            <a:r>
              <a:rPr lang="ar-MA" sz="2200" dirty="0" smtClean="0"/>
              <a:t>قيادة حملات للتغيير الاجتماعي وبناء التضامن مع العمق الجماهيري </a:t>
            </a:r>
          </a:p>
          <a:p>
            <a:pPr lvl="0" algn="ctr" defTabSz="977900">
              <a:lnSpc>
                <a:spcPct val="90000"/>
              </a:lnSpc>
              <a:spcBef>
                <a:spcPct val="0"/>
              </a:spcBef>
              <a:spcAft>
                <a:spcPct val="35000"/>
              </a:spcAft>
            </a:pPr>
            <a:r>
              <a:rPr lang="ar-MA" sz="2200" dirty="0" smtClean="0"/>
              <a:t>وبناء تحالفات </a:t>
            </a:r>
            <a:endParaRPr lang="fr-FR" sz="2200" kern="1200" dirty="0"/>
          </a:p>
        </p:txBody>
      </p:sp>
      <p:sp>
        <p:nvSpPr>
          <p:cNvPr id="29" name="ZoneTexte 28"/>
          <p:cNvSpPr txBox="1"/>
          <p:nvPr/>
        </p:nvSpPr>
        <p:spPr>
          <a:xfrm>
            <a:off x="11391329" y="374809"/>
            <a:ext cx="534542" cy="2215991"/>
          </a:xfrm>
          <a:prstGeom prst="rect">
            <a:avLst/>
          </a:prstGeom>
          <a:noFill/>
        </p:spPr>
        <p:txBody>
          <a:bodyPr wrap="square" rtlCol="0">
            <a:spAutoFit/>
          </a:bodyPr>
          <a:lstStyle/>
          <a:p>
            <a:r>
              <a:rPr lang="ar-MA" sz="13800" dirty="0" smtClean="0">
                <a:solidFill>
                  <a:srgbClr val="FF0000"/>
                </a:solidFill>
                <a:latin typeface="Arabic Typesetting" panose="03020402040406030203" pitchFamily="66" charset="-78"/>
                <a:cs typeface="Arabic Typesetting" panose="03020402040406030203" pitchFamily="66" charset="-78"/>
              </a:rPr>
              <a:t>4</a:t>
            </a:r>
            <a:endParaRPr lang="fr-FR" sz="13800" dirty="0">
              <a:solidFill>
                <a:srgbClr val="FF0000"/>
              </a:solidFill>
              <a:latin typeface="Arabic Typesetting" panose="03020402040406030203" pitchFamily="66" charset="-78"/>
              <a:cs typeface="Arabic Typesetting" panose="03020402040406030203" pitchFamily="66" charset="-78"/>
            </a:endParaRPr>
          </a:p>
        </p:txBody>
      </p:sp>
    </p:spTree>
    <p:extLst>
      <p:ext uri="{BB962C8B-B14F-4D97-AF65-F5344CB8AC3E}">
        <p14:creationId xmlns:p14="http://schemas.microsoft.com/office/powerpoint/2010/main" val="16420863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additive="base">
                                        <p:cTn id="7" dur="500" fill="hold"/>
                                        <p:tgtEl>
                                          <p:spTgt spid="17"/>
                                        </p:tgtEl>
                                        <p:attrNameLst>
                                          <p:attrName>ppt_x</p:attrName>
                                        </p:attrNameLst>
                                      </p:cBhvr>
                                      <p:tavLst>
                                        <p:tav tm="0">
                                          <p:val>
                                            <p:strVal val="#ppt_x"/>
                                          </p:val>
                                        </p:tav>
                                        <p:tav tm="100000">
                                          <p:val>
                                            <p:strVal val="#ppt_x"/>
                                          </p:val>
                                        </p:tav>
                                      </p:tavLst>
                                    </p:anim>
                                    <p:anim calcmode="lin" valueType="num">
                                      <p:cBhvr additive="base">
                                        <p:cTn id="8"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6" presetClass="entr" presetSubtype="0" fill="hold" nodeType="clickEffect">
                                  <p:stCondLst>
                                    <p:cond delay="0"/>
                                  </p:stCondLst>
                                  <p:childTnLst>
                                    <p:set>
                                      <p:cBhvr>
                                        <p:cTn id="12" dur="1" fill="hold">
                                          <p:stCondLst>
                                            <p:cond delay="0"/>
                                          </p:stCondLst>
                                        </p:cTn>
                                        <p:tgtEl>
                                          <p:spTgt spid="24"/>
                                        </p:tgtEl>
                                        <p:attrNameLst>
                                          <p:attrName>style.visibility</p:attrName>
                                        </p:attrNameLst>
                                      </p:cBhvr>
                                      <p:to>
                                        <p:strVal val="visible"/>
                                      </p:to>
                                    </p:set>
                                    <p:animEffect transition="in" filter="wipe(down)">
                                      <p:cBhvr>
                                        <p:cTn id="13" dur="580">
                                          <p:stCondLst>
                                            <p:cond delay="0"/>
                                          </p:stCondLst>
                                        </p:cTn>
                                        <p:tgtEl>
                                          <p:spTgt spid="24"/>
                                        </p:tgtEl>
                                      </p:cBhvr>
                                    </p:animEffect>
                                    <p:anim calcmode="lin" valueType="num">
                                      <p:cBhvr>
                                        <p:cTn id="14" dur="1822" tmFilter="0,0; 0.14,0.36; 0.43,0.73; 0.71,0.91; 1.0,1.0">
                                          <p:stCondLst>
                                            <p:cond delay="0"/>
                                          </p:stCondLst>
                                        </p:cTn>
                                        <p:tgtEl>
                                          <p:spTgt spid="24"/>
                                        </p:tgtEl>
                                        <p:attrNameLst>
                                          <p:attrName>ppt_x</p:attrName>
                                        </p:attrNameLst>
                                      </p:cBhvr>
                                      <p:tavLst>
                                        <p:tav tm="0">
                                          <p:val>
                                            <p:strVal val="#ppt_x-0.25"/>
                                          </p:val>
                                        </p:tav>
                                        <p:tav tm="100000">
                                          <p:val>
                                            <p:strVal val="#ppt_x"/>
                                          </p:val>
                                        </p:tav>
                                      </p:tavLst>
                                    </p:anim>
                                    <p:anim calcmode="lin" valueType="num">
                                      <p:cBhvr>
                                        <p:cTn id="15" dur="664" tmFilter="0.0,0.0; 0.25,0.07; 0.50,0.2; 0.75,0.467; 1.0,1.0">
                                          <p:stCondLst>
                                            <p:cond delay="0"/>
                                          </p:stCondLst>
                                        </p:cTn>
                                        <p:tgtEl>
                                          <p:spTgt spid="24"/>
                                        </p:tgtEl>
                                        <p:attrNameLst>
                                          <p:attrName>ppt_y</p:attrName>
                                        </p:attrNameLst>
                                      </p:cBhvr>
                                      <p:tavLst>
                                        <p:tav tm="0" fmla="#ppt_y-sin(pi*$)/3">
                                          <p:val>
                                            <p:fltVal val="0.5"/>
                                          </p:val>
                                        </p:tav>
                                        <p:tav tm="100000">
                                          <p:val>
                                            <p:fltVal val="1"/>
                                          </p:val>
                                        </p:tav>
                                      </p:tavLst>
                                    </p:anim>
                                    <p:anim calcmode="lin" valueType="num">
                                      <p:cBhvr>
                                        <p:cTn id="16" dur="664" tmFilter="0, 0; 0.125,0.2665; 0.25,0.4; 0.375,0.465; 0.5,0.5;  0.625,0.535; 0.75,0.6; 0.875,0.7335; 1,1">
                                          <p:stCondLst>
                                            <p:cond delay="664"/>
                                          </p:stCondLst>
                                        </p:cTn>
                                        <p:tgtEl>
                                          <p:spTgt spid="24"/>
                                        </p:tgtEl>
                                        <p:attrNameLst>
                                          <p:attrName>ppt_y</p:attrName>
                                        </p:attrNameLst>
                                      </p:cBhvr>
                                      <p:tavLst>
                                        <p:tav tm="0" fmla="#ppt_y-sin(pi*$)/9">
                                          <p:val>
                                            <p:fltVal val="0"/>
                                          </p:val>
                                        </p:tav>
                                        <p:tav tm="100000">
                                          <p:val>
                                            <p:fltVal val="1"/>
                                          </p:val>
                                        </p:tav>
                                      </p:tavLst>
                                    </p:anim>
                                    <p:anim calcmode="lin" valueType="num">
                                      <p:cBhvr>
                                        <p:cTn id="17" dur="332" tmFilter="0, 0; 0.125,0.2665; 0.25,0.4; 0.375,0.465; 0.5,0.5;  0.625,0.535; 0.75,0.6; 0.875,0.7335; 1,1">
                                          <p:stCondLst>
                                            <p:cond delay="1324"/>
                                          </p:stCondLst>
                                        </p:cTn>
                                        <p:tgtEl>
                                          <p:spTgt spid="24"/>
                                        </p:tgtEl>
                                        <p:attrNameLst>
                                          <p:attrName>ppt_y</p:attrName>
                                        </p:attrNameLst>
                                      </p:cBhvr>
                                      <p:tavLst>
                                        <p:tav tm="0" fmla="#ppt_y-sin(pi*$)/27">
                                          <p:val>
                                            <p:fltVal val="0"/>
                                          </p:val>
                                        </p:tav>
                                        <p:tav tm="100000">
                                          <p:val>
                                            <p:fltVal val="1"/>
                                          </p:val>
                                        </p:tav>
                                      </p:tavLst>
                                    </p:anim>
                                    <p:anim calcmode="lin" valueType="num">
                                      <p:cBhvr>
                                        <p:cTn id="18" dur="164" tmFilter="0, 0; 0.125,0.2665; 0.25,0.4; 0.375,0.465; 0.5,0.5;  0.625,0.535; 0.75,0.6; 0.875,0.7335; 1,1">
                                          <p:stCondLst>
                                            <p:cond delay="1656"/>
                                          </p:stCondLst>
                                        </p:cTn>
                                        <p:tgtEl>
                                          <p:spTgt spid="24"/>
                                        </p:tgtEl>
                                        <p:attrNameLst>
                                          <p:attrName>ppt_y</p:attrName>
                                        </p:attrNameLst>
                                      </p:cBhvr>
                                      <p:tavLst>
                                        <p:tav tm="0" fmla="#ppt_y-sin(pi*$)/81">
                                          <p:val>
                                            <p:fltVal val="0"/>
                                          </p:val>
                                        </p:tav>
                                        <p:tav tm="100000">
                                          <p:val>
                                            <p:fltVal val="1"/>
                                          </p:val>
                                        </p:tav>
                                      </p:tavLst>
                                    </p:anim>
                                    <p:animScale>
                                      <p:cBhvr>
                                        <p:cTn id="19" dur="26">
                                          <p:stCondLst>
                                            <p:cond delay="650"/>
                                          </p:stCondLst>
                                        </p:cTn>
                                        <p:tgtEl>
                                          <p:spTgt spid="24"/>
                                        </p:tgtEl>
                                      </p:cBhvr>
                                      <p:to x="100000" y="60000"/>
                                    </p:animScale>
                                    <p:animScale>
                                      <p:cBhvr>
                                        <p:cTn id="20" dur="166" decel="50000">
                                          <p:stCondLst>
                                            <p:cond delay="676"/>
                                          </p:stCondLst>
                                        </p:cTn>
                                        <p:tgtEl>
                                          <p:spTgt spid="24"/>
                                        </p:tgtEl>
                                      </p:cBhvr>
                                      <p:to x="100000" y="100000"/>
                                    </p:animScale>
                                    <p:animScale>
                                      <p:cBhvr>
                                        <p:cTn id="21" dur="26">
                                          <p:stCondLst>
                                            <p:cond delay="1312"/>
                                          </p:stCondLst>
                                        </p:cTn>
                                        <p:tgtEl>
                                          <p:spTgt spid="24"/>
                                        </p:tgtEl>
                                      </p:cBhvr>
                                      <p:to x="100000" y="80000"/>
                                    </p:animScale>
                                    <p:animScale>
                                      <p:cBhvr>
                                        <p:cTn id="22" dur="166" decel="50000">
                                          <p:stCondLst>
                                            <p:cond delay="1338"/>
                                          </p:stCondLst>
                                        </p:cTn>
                                        <p:tgtEl>
                                          <p:spTgt spid="24"/>
                                        </p:tgtEl>
                                      </p:cBhvr>
                                      <p:to x="100000" y="100000"/>
                                    </p:animScale>
                                    <p:animScale>
                                      <p:cBhvr>
                                        <p:cTn id="23" dur="26">
                                          <p:stCondLst>
                                            <p:cond delay="1642"/>
                                          </p:stCondLst>
                                        </p:cTn>
                                        <p:tgtEl>
                                          <p:spTgt spid="24"/>
                                        </p:tgtEl>
                                      </p:cBhvr>
                                      <p:to x="100000" y="90000"/>
                                    </p:animScale>
                                    <p:animScale>
                                      <p:cBhvr>
                                        <p:cTn id="24" dur="166" decel="50000">
                                          <p:stCondLst>
                                            <p:cond delay="1668"/>
                                          </p:stCondLst>
                                        </p:cTn>
                                        <p:tgtEl>
                                          <p:spTgt spid="24"/>
                                        </p:tgtEl>
                                      </p:cBhvr>
                                      <p:to x="100000" y="100000"/>
                                    </p:animScale>
                                    <p:animScale>
                                      <p:cBhvr>
                                        <p:cTn id="25" dur="26">
                                          <p:stCondLst>
                                            <p:cond delay="1808"/>
                                          </p:stCondLst>
                                        </p:cTn>
                                        <p:tgtEl>
                                          <p:spTgt spid="24"/>
                                        </p:tgtEl>
                                      </p:cBhvr>
                                      <p:to x="100000" y="95000"/>
                                    </p:animScale>
                                    <p:animScale>
                                      <p:cBhvr>
                                        <p:cTn id="26" dur="166" decel="50000">
                                          <p:stCondLst>
                                            <p:cond delay="1834"/>
                                          </p:stCondLst>
                                        </p:cTn>
                                        <p:tgtEl>
                                          <p:spTgt spid="24"/>
                                        </p:tgtEl>
                                      </p:cBhvr>
                                      <p:to x="100000" y="100000"/>
                                    </p:animScale>
                                  </p:childTnLst>
                                </p:cTn>
                              </p:par>
                              <p:par>
                                <p:cTn id="27" presetID="26" presetClass="entr" presetSubtype="0" fill="hold" grpId="0" nodeType="withEffect">
                                  <p:stCondLst>
                                    <p:cond delay="0"/>
                                  </p:stCondLst>
                                  <p:childTnLst>
                                    <p:set>
                                      <p:cBhvr>
                                        <p:cTn id="28" dur="1" fill="hold">
                                          <p:stCondLst>
                                            <p:cond delay="0"/>
                                          </p:stCondLst>
                                        </p:cTn>
                                        <p:tgtEl>
                                          <p:spTgt spid="27"/>
                                        </p:tgtEl>
                                        <p:attrNameLst>
                                          <p:attrName>style.visibility</p:attrName>
                                        </p:attrNameLst>
                                      </p:cBhvr>
                                      <p:to>
                                        <p:strVal val="visible"/>
                                      </p:to>
                                    </p:set>
                                    <p:animEffect transition="in" filter="wipe(down)">
                                      <p:cBhvr>
                                        <p:cTn id="29" dur="580">
                                          <p:stCondLst>
                                            <p:cond delay="0"/>
                                          </p:stCondLst>
                                        </p:cTn>
                                        <p:tgtEl>
                                          <p:spTgt spid="27"/>
                                        </p:tgtEl>
                                      </p:cBhvr>
                                    </p:animEffect>
                                    <p:anim calcmode="lin" valueType="num">
                                      <p:cBhvr>
                                        <p:cTn id="30" dur="1822" tmFilter="0,0; 0.14,0.36; 0.43,0.73; 0.71,0.91; 1.0,1.0">
                                          <p:stCondLst>
                                            <p:cond delay="0"/>
                                          </p:stCondLst>
                                        </p:cTn>
                                        <p:tgtEl>
                                          <p:spTgt spid="27"/>
                                        </p:tgtEl>
                                        <p:attrNameLst>
                                          <p:attrName>ppt_x</p:attrName>
                                        </p:attrNameLst>
                                      </p:cBhvr>
                                      <p:tavLst>
                                        <p:tav tm="0">
                                          <p:val>
                                            <p:strVal val="#ppt_x-0.25"/>
                                          </p:val>
                                        </p:tav>
                                        <p:tav tm="100000">
                                          <p:val>
                                            <p:strVal val="#ppt_x"/>
                                          </p:val>
                                        </p:tav>
                                      </p:tavLst>
                                    </p:anim>
                                    <p:anim calcmode="lin" valueType="num">
                                      <p:cBhvr>
                                        <p:cTn id="31" dur="664" tmFilter="0.0,0.0; 0.25,0.07; 0.50,0.2; 0.75,0.467; 1.0,1.0">
                                          <p:stCondLst>
                                            <p:cond delay="0"/>
                                          </p:stCondLst>
                                        </p:cTn>
                                        <p:tgtEl>
                                          <p:spTgt spid="27"/>
                                        </p:tgtEl>
                                        <p:attrNameLst>
                                          <p:attrName>ppt_y</p:attrName>
                                        </p:attrNameLst>
                                      </p:cBhvr>
                                      <p:tavLst>
                                        <p:tav tm="0" fmla="#ppt_y-sin(pi*$)/3">
                                          <p:val>
                                            <p:fltVal val="0.5"/>
                                          </p:val>
                                        </p:tav>
                                        <p:tav tm="100000">
                                          <p:val>
                                            <p:fltVal val="1"/>
                                          </p:val>
                                        </p:tav>
                                      </p:tavLst>
                                    </p:anim>
                                    <p:anim calcmode="lin" valueType="num">
                                      <p:cBhvr>
                                        <p:cTn id="32" dur="664" tmFilter="0, 0; 0.125,0.2665; 0.25,0.4; 0.375,0.465; 0.5,0.5;  0.625,0.535; 0.75,0.6; 0.875,0.7335; 1,1">
                                          <p:stCondLst>
                                            <p:cond delay="664"/>
                                          </p:stCondLst>
                                        </p:cTn>
                                        <p:tgtEl>
                                          <p:spTgt spid="27"/>
                                        </p:tgtEl>
                                        <p:attrNameLst>
                                          <p:attrName>ppt_y</p:attrName>
                                        </p:attrNameLst>
                                      </p:cBhvr>
                                      <p:tavLst>
                                        <p:tav tm="0" fmla="#ppt_y-sin(pi*$)/9">
                                          <p:val>
                                            <p:fltVal val="0"/>
                                          </p:val>
                                        </p:tav>
                                        <p:tav tm="100000">
                                          <p:val>
                                            <p:fltVal val="1"/>
                                          </p:val>
                                        </p:tav>
                                      </p:tavLst>
                                    </p:anim>
                                    <p:anim calcmode="lin" valueType="num">
                                      <p:cBhvr>
                                        <p:cTn id="33" dur="332" tmFilter="0, 0; 0.125,0.2665; 0.25,0.4; 0.375,0.465; 0.5,0.5;  0.625,0.535; 0.75,0.6; 0.875,0.7335; 1,1">
                                          <p:stCondLst>
                                            <p:cond delay="1324"/>
                                          </p:stCondLst>
                                        </p:cTn>
                                        <p:tgtEl>
                                          <p:spTgt spid="27"/>
                                        </p:tgtEl>
                                        <p:attrNameLst>
                                          <p:attrName>ppt_y</p:attrName>
                                        </p:attrNameLst>
                                      </p:cBhvr>
                                      <p:tavLst>
                                        <p:tav tm="0" fmla="#ppt_y-sin(pi*$)/27">
                                          <p:val>
                                            <p:fltVal val="0"/>
                                          </p:val>
                                        </p:tav>
                                        <p:tav tm="100000">
                                          <p:val>
                                            <p:fltVal val="1"/>
                                          </p:val>
                                        </p:tav>
                                      </p:tavLst>
                                    </p:anim>
                                    <p:anim calcmode="lin" valueType="num">
                                      <p:cBhvr>
                                        <p:cTn id="34" dur="164" tmFilter="0, 0; 0.125,0.2665; 0.25,0.4; 0.375,0.465; 0.5,0.5;  0.625,0.535; 0.75,0.6; 0.875,0.7335; 1,1">
                                          <p:stCondLst>
                                            <p:cond delay="1656"/>
                                          </p:stCondLst>
                                        </p:cTn>
                                        <p:tgtEl>
                                          <p:spTgt spid="27"/>
                                        </p:tgtEl>
                                        <p:attrNameLst>
                                          <p:attrName>ppt_y</p:attrName>
                                        </p:attrNameLst>
                                      </p:cBhvr>
                                      <p:tavLst>
                                        <p:tav tm="0" fmla="#ppt_y-sin(pi*$)/81">
                                          <p:val>
                                            <p:fltVal val="0"/>
                                          </p:val>
                                        </p:tav>
                                        <p:tav tm="100000">
                                          <p:val>
                                            <p:fltVal val="1"/>
                                          </p:val>
                                        </p:tav>
                                      </p:tavLst>
                                    </p:anim>
                                    <p:animScale>
                                      <p:cBhvr>
                                        <p:cTn id="35" dur="26">
                                          <p:stCondLst>
                                            <p:cond delay="650"/>
                                          </p:stCondLst>
                                        </p:cTn>
                                        <p:tgtEl>
                                          <p:spTgt spid="27"/>
                                        </p:tgtEl>
                                      </p:cBhvr>
                                      <p:to x="100000" y="60000"/>
                                    </p:animScale>
                                    <p:animScale>
                                      <p:cBhvr>
                                        <p:cTn id="36" dur="166" decel="50000">
                                          <p:stCondLst>
                                            <p:cond delay="676"/>
                                          </p:stCondLst>
                                        </p:cTn>
                                        <p:tgtEl>
                                          <p:spTgt spid="27"/>
                                        </p:tgtEl>
                                      </p:cBhvr>
                                      <p:to x="100000" y="100000"/>
                                    </p:animScale>
                                    <p:animScale>
                                      <p:cBhvr>
                                        <p:cTn id="37" dur="26">
                                          <p:stCondLst>
                                            <p:cond delay="1312"/>
                                          </p:stCondLst>
                                        </p:cTn>
                                        <p:tgtEl>
                                          <p:spTgt spid="27"/>
                                        </p:tgtEl>
                                      </p:cBhvr>
                                      <p:to x="100000" y="80000"/>
                                    </p:animScale>
                                    <p:animScale>
                                      <p:cBhvr>
                                        <p:cTn id="38" dur="166" decel="50000">
                                          <p:stCondLst>
                                            <p:cond delay="1338"/>
                                          </p:stCondLst>
                                        </p:cTn>
                                        <p:tgtEl>
                                          <p:spTgt spid="27"/>
                                        </p:tgtEl>
                                      </p:cBhvr>
                                      <p:to x="100000" y="100000"/>
                                    </p:animScale>
                                    <p:animScale>
                                      <p:cBhvr>
                                        <p:cTn id="39" dur="26">
                                          <p:stCondLst>
                                            <p:cond delay="1642"/>
                                          </p:stCondLst>
                                        </p:cTn>
                                        <p:tgtEl>
                                          <p:spTgt spid="27"/>
                                        </p:tgtEl>
                                      </p:cBhvr>
                                      <p:to x="100000" y="90000"/>
                                    </p:animScale>
                                    <p:animScale>
                                      <p:cBhvr>
                                        <p:cTn id="40" dur="166" decel="50000">
                                          <p:stCondLst>
                                            <p:cond delay="1668"/>
                                          </p:stCondLst>
                                        </p:cTn>
                                        <p:tgtEl>
                                          <p:spTgt spid="27"/>
                                        </p:tgtEl>
                                      </p:cBhvr>
                                      <p:to x="100000" y="100000"/>
                                    </p:animScale>
                                    <p:animScale>
                                      <p:cBhvr>
                                        <p:cTn id="41" dur="26">
                                          <p:stCondLst>
                                            <p:cond delay="1808"/>
                                          </p:stCondLst>
                                        </p:cTn>
                                        <p:tgtEl>
                                          <p:spTgt spid="27"/>
                                        </p:tgtEl>
                                      </p:cBhvr>
                                      <p:to x="100000" y="95000"/>
                                    </p:animScale>
                                    <p:animScale>
                                      <p:cBhvr>
                                        <p:cTn id="42" dur="166" decel="50000">
                                          <p:stCondLst>
                                            <p:cond delay="1834"/>
                                          </p:stCondLst>
                                        </p:cTn>
                                        <p:tgtEl>
                                          <p:spTgt spid="27"/>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27"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 descr="C:\Users\User\Desktop\LOGO vid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43400" y="199012"/>
            <a:ext cx="3366467" cy="3366467"/>
          </a:xfrm>
          <a:prstGeom prst="rect">
            <a:avLst/>
          </a:prstGeom>
          <a:noFill/>
          <a:extLst>
            <a:ext uri="{909E8E84-426E-40DD-AFC4-6F175D3DCCD1}">
              <a14:hiddenFill xmlns:a14="http://schemas.microsoft.com/office/drawing/2010/main">
                <a:solidFill>
                  <a:srgbClr val="FFFFFF"/>
                </a:solidFill>
              </a14:hiddenFill>
            </a:ext>
          </a:extLst>
        </p:spPr>
      </p:pic>
      <p:sp>
        <p:nvSpPr>
          <p:cNvPr id="3" name="ZoneTexte 2"/>
          <p:cNvSpPr txBox="1"/>
          <p:nvPr/>
        </p:nvSpPr>
        <p:spPr>
          <a:xfrm>
            <a:off x="2438400" y="4267200"/>
            <a:ext cx="7162800" cy="1477328"/>
          </a:xfrm>
          <a:prstGeom prst="rect">
            <a:avLst/>
          </a:prstGeom>
          <a:noFill/>
        </p:spPr>
        <p:txBody>
          <a:bodyPr wrap="square" rtlCol="0">
            <a:spAutoFit/>
          </a:bodyPr>
          <a:lstStyle/>
          <a:p>
            <a:pPr algn="ctr"/>
            <a:r>
              <a:rPr lang="ar-MA" sz="6600" dirty="0" smtClean="0">
                <a:solidFill>
                  <a:schemeClr val="bg1">
                    <a:lumMod val="50000"/>
                  </a:schemeClr>
                </a:solidFill>
                <a:effectLst>
                  <a:outerShdw blurRad="38100" dist="38100" dir="2700000" algn="tl">
                    <a:srgbClr val="000000">
                      <a:alpha val="43137"/>
                    </a:srgbClr>
                  </a:outerShdw>
                </a:effectLst>
                <a:latin typeface="Aldhabi" panose="01000000000000000000" pitchFamily="2" charset="-78"/>
                <a:cs typeface="Aldhabi" panose="01000000000000000000" pitchFamily="2" charset="-78"/>
              </a:rPr>
              <a:t>شكرا على اهتمامكم ونعتز بحضوركم</a:t>
            </a:r>
          </a:p>
          <a:p>
            <a:pPr algn="ctr"/>
            <a:r>
              <a:rPr lang="ar-MA" sz="2400" dirty="0" smtClean="0">
                <a:solidFill>
                  <a:schemeClr val="tx1">
                    <a:lumMod val="65000"/>
                    <a:lumOff val="35000"/>
                  </a:schemeClr>
                </a:solidFill>
                <a:effectLst>
                  <a:outerShdw blurRad="38100" dist="38100" dir="2700000" algn="tl">
                    <a:srgbClr val="000000">
                      <a:alpha val="43137"/>
                    </a:srgbClr>
                  </a:outerShdw>
                </a:effectLst>
                <a:latin typeface="Aldhabi" panose="01000000000000000000" pitchFamily="2" charset="-78"/>
                <a:cs typeface="Aldhabi" panose="01000000000000000000" pitchFamily="2" charset="-78"/>
              </a:rPr>
              <a:t>عبد المجيد العموري بوعزة – المكتب التنفيذي  </a:t>
            </a:r>
            <a:endParaRPr lang="fr-FR" sz="2400" dirty="0">
              <a:solidFill>
                <a:schemeClr val="tx1">
                  <a:lumMod val="65000"/>
                  <a:lumOff val="35000"/>
                </a:schemeClr>
              </a:solidFill>
              <a:effectLst>
                <a:outerShdw blurRad="38100" dist="38100" dir="2700000" algn="tl">
                  <a:srgbClr val="000000">
                    <a:alpha val="43137"/>
                  </a:srgbClr>
                </a:outerShdw>
              </a:effectLst>
              <a:latin typeface="Aldhabi" panose="01000000000000000000" pitchFamily="2" charset="-78"/>
              <a:cs typeface="Aldhabi" panose="01000000000000000000" pitchFamily="2" charset="-78"/>
            </a:endParaRPr>
          </a:p>
        </p:txBody>
      </p:sp>
    </p:spTree>
    <p:extLst>
      <p:ext uri="{BB962C8B-B14F-4D97-AF65-F5344CB8AC3E}">
        <p14:creationId xmlns:p14="http://schemas.microsoft.com/office/powerpoint/2010/main" val="29220577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2000"/>
                                        <p:tgtEl>
                                          <p:spTgt spid="6"/>
                                        </p:tgtEl>
                                      </p:cBhvr>
                                    </p:animEffect>
                                    <p:anim calcmode="lin" valueType="num">
                                      <p:cBhvr>
                                        <p:cTn id="8" dur="2000" fill="hold"/>
                                        <p:tgtEl>
                                          <p:spTgt spid="6"/>
                                        </p:tgtEl>
                                        <p:attrNameLst>
                                          <p:attrName>ppt_w</p:attrName>
                                        </p:attrNameLst>
                                      </p:cBhvr>
                                      <p:tavLst>
                                        <p:tav tm="0" fmla="#ppt_w*sin(2.5*pi*$)">
                                          <p:val>
                                            <p:fltVal val="0"/>
                                          </p:val>
                                        </p:tav>
                                        <p:tav tm="100000">
                                          <p:val>
                                            <p:fltVal val="1"/>
                                          </p:val>
                                        </p:tav>
                                      </p:tavLst>
                                    </p:anim>
                                    <p:anim calcmode="lin" valueType="num">
                                      <p:cBhvr>
                                        <p:cTn id="9" dur="2000" fill="hold"/>
                                        <p:tgtEl>
                                          <p:spTgt spid="6"/>
                                        </p:tgtEl>
                                        <p:attrNameLst>
                                          <p:attrName>ppt_h</p:attrName>
                                        </p:attrNameLst>
                                      </p:cBhvr>
                                      <p:tavLst>
                                        <p:tav tm="0">
                                          <p:val>
                                            <p:strVal val="#ppt_h"/>
                                          </p:val>
                                        </p:tav>
                                        <p:tav tm="100000">
                                          <p:val>
                                            <p:strVal val="#ppt_h"/>
                                          </p:val>
                                        </p:tav>
                                      </p:tavLst>
                                    </p:anim>
                                  </p:childTnLst>
                                </p:cTn>
                              </p:par>
                              <p:par>
                                <p:cTn id="10" presetID="45" presetClass="entr" presetSubtype="0" fill="hold" grpId="0" nodeType="with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2000"/>
                                        <p:tgtEl>
                                          <p:spTgt spid="3"/>
                                        </p:tgtEl>
                                      </p:cBhvr>
                                    </p:animEffect>
                                    <p:anim calcmode="lin" valueType="num">
                                      <p:cBhvr>
                                        <p:cTn id="13" dur="2000" fill="hold"/>
                                        <p:tgtEl>
                                          <p:spTgt spid="3"/>
                                        </p:tgtEl>
                                        <p:attrNameLst>
                                          <p:attrName>ppt_w</p:attrName>
                                        </p:attrNameLst>
                                      </p:cBhvr>
                                      <p:tavLst>
                                        <p:tav tm="0" fmla="#ppt_w*sin(2.5*pi*$)">
                                          <p:val>
                                            <p:fltVal val="0"/>
                                          </p:val>
                                        </p:tav>
                                        <p:tav tm="100000">
                                          <p:val>
                                            <p:fltVal val="1"/>
                                          </p:val>
                                        </p:tav>
                                      </p:tavLst>
                                    </p:anim>
                                    <p:anim calcmode="lin" valueType="num">
                                      <p:cBhvr>
                                        <p:cTn id="14" dur="2000" fill="hold"/>
                                        <p:tgtEl>
                                          <p:spTgt spid="3"/>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Flèche vers le bas 11"/>
          <p:cNvSpPr/>
          <p:nvPr/>
        </p:nvSpPr>
        <p:spPr>
          <a:xfrm>
            <a:off x="9448800" y="0"/>
            <a:ext cx="1143000" cy="14478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 name="Rectangle à coins arrondis 12"/>
          <p:cNvSpPr/>
          <p:nvPr/>
        </p:nvSpPr>
        <p:spPr>
          <a:xfrm>
            <a:off x="8001000" y="193595"/>
            <a:ext cx="4038600" cy="478366"/>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ar-MA" sz="2400" dirty="0" smtClean="0"/>
              <a:t>1 . تقديم تمهيدي </a:t>
            </a:r>
            <a:endParaRPr lang="fr-FR" sz="2400" dirty="0"/>
          </a:p>
        </p:txBody>
      </p:sp>
      <p:pic>
        <p:nvPicPr>
          <p:cNvPr id="6" name="Picture 2" descr="C:\Users\User\Desktop\LOGO vide.png"/>
          <p:cNvPicPr>
            <a:picLocks noChangeAspect="1" noChangeArrowheads="1"/>
          </p:cNvPicPr>
          <p:nvPr/>
        </p:nvPicPr>
        <p:blipFill>
          <a:blip r:embed="rId2">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rot="4832455">
            <a:off x="80029" y="-605770"/>
            <a:ext cx="2273125" cy="2273125"/>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0" name="Diagramme 9"/>
          <p:cNvGraphicFramePr/>
          <p:nvPr>
            <p:extLst>
              <p:ext uri="{D42A27DB-BD31-4B8C-83A1-F6EECF244321}">
                <p14:modId xmlns:p14="http://schemas.microsoft.com/office/powerpoint/2010/main" val="2687137454"/>
              </p:ext>
            </p:extLst>
          </p:nvPr>
        </p:nvGraphicFramePr>
        <p:xfrm>
          <a:off x="-609600" y="-152400"/>
          <a:ext cx="5105400" cy="503811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1" name="Titre 1"/>
          <p:cNvSpPr txBox="1">
            <a:spLocks/>
          </p:cNvSpPr>
          <p:nvPr/>
        </p:nvSpPr>
        <p:spPr>
          <a:xfrm>
            <a:off x="2057400" y="1219200"/>
            <a:ext cx="10364451" cy="1596177"/>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r>
              <a:rPr lang="ar-MA" sz="4000" b="1" dirty="0" smtClean="0">
                <a:solidFill>
                  <a:srgbClr val="FF0000"/>
                </a:solidFill>
                <a:latin typeface="Arabic Typesetting" panose="03020402040406030203" pitchFamily="66" charset="-78"/>
                <a:cs typeface="Arabic Typesetting" panose="03020402040406030203" pitchFamily="66" charset="-78"/>
              </a:rPr>
              <a:t>تفكيك اجندة الدولة والحكومة لفترة 2012 – 2016 </a:t>
            </a:r>
            <a:endParaRPr lang="fr-FR" sz="4000" b="1" dirty="0">
              <a:solidFill>
                <a:srgbClr val="FF0000"/>
              </a:solidFill>
              <a:latin typeface="Arabic Typesetting" panose="03020402040406030203" pitchFamily="66" charset="-78"/>
              <a:cs typeface="Arabic Typesetting" panose="03020402040406030203" pitchFamily="66" charset="-78"/>
            </a:endParaRPr>
          </a:p>
        </p:txBody>
      </p:sp>
      <p:sp>
        <p:nvSpPr>
          <p:cNvPr id="14" name="Espace réservé du contenu 2"/>
          <p:cNvSpPr>
            <a:spLocks noGrp="1"/>
          </p:cNvSpPr>
          <p:nvPr>
            <p:ph sz="quarter" idx="13"/>
          </p:nvPr>
        </p:nvSpPr>
        <p:spPr>
          <a:xfrm>
            <a:off x="990600" y="2474923"/>
            <a:ext cx="10363826" cy="680908"/>
          </a:xfrm>
        </p:spPr>
        <p:txBody>
          <a:bodyPr>
            <a:noAutofit/>
          </a:bodyPr>
          <a:lstStyle/>
          <a:p>
            <a:pPr algn="r" rtl="1"/>
            <a:r>
              <a:rPr lang="ar-MA" sz="3600" dirty="0" smtClean="0">
                <a:latin typeface="Arabic Typesetting" panose="03020402040406030203" pitchFamily="66" charset="-78"/>
                <a:cs typeface="Arabic Typesetting" panose="03020402040406030203" pitchFamily="66" charset="-78"/>
              </a:rPr>
              <a:t>تجميع المعلومات المتعلقة </a:t>
            </a:r>
            <a:r>
              <a:rPr lang="ar-MA" sz="3600" dirty="0" err="1" smtClean="0">
                <a:latin typeface="Arabic Typesetting" panose="03020402040406030203" pitchFamily="66" charset="-78"/>
                <a:cs typeface="Arabic Typesetting" panose="03020402040406030203" pitchFamily="66" charset="-78"/>
              </a:rPr>
              <a:t>باجندة</a:t>
            </a:r>
            <a:r>
              <a:rPr lang="ar-MA" sz="3600" dirty="0" smtClean="0">
                <a:latin typeface="Arabic Typesetting" panose="03020402040406030203" pitchFamily="66" charset="-78"/>
                <a:cs typeface="Arabic Typesetting" panose="03020402040406030203" pitchFamily="66" charset="-78"/>
              </a:rPr>
              <a:t> الدولة والحكومة 2012 – 2016 </a:t>
            </a:r>
          </a:p>
          <a:p>
            <a:pPr lvl="1" algn="r" rtl="1"/>
            <a:r>
              <a:rPr lang="ar-MA" sz="3400" dirty="0" smtClean="0">
                <a:latin typeface="Arabic Typesetting" panose="03020402040406030203" pitchFamily="66" charset="-78"/>
                <a:cs typeface="Arabic Typesetting" panose="03020402040406030203" pitchFamily="66" charset="-78"/>
              </a:rPr>
              <a:t>بنية نظام الدولة </a:t>
            </a:r>
          </a:p>
          <a:p>
            <a:pPr lvl="1" algn="r" rtl="1"/>
            <a:r>
              <a:rPr lang="ar-MA" sz="3400" dirty="0" smtClean="0">
                <a:latin typeface="Arabic Typesetting" panose="03020402040406030203" pitchFamily="66" charset="-78"/>
                <a:cs typeface="Arabic Typesetting" panose="03020402040406030203" pitchFamily="66" charset="-78"/>
              </a:rPr>
              <a:t>بنية المؤسسات المالية الدولية </a:t>
            </a:r>
          </a:p>
          <a:p>
            <a:pPr lvl="1" algn="r" rtl="1"/>
            <a:r>
              <a:rPr lang="ar-MA" sz="3400" dirty="0" smtClean="0">
                <a:latin typeface="Arabic Typesetting" panose="03020402040406030203" pitchFamily="66" charset="-78"/>
                <a:cs typeface="Arabic Typesetting" panose="03020402040406030203" pitchFamily="66" charset="-78"/>
              </a:rPr>
              <a:t>بنية القطاعات السيادية والأساسية  </a:t>
            </a:r>
          </a:p>
          <a:p>
            <a:pPr algn="r" rtl="1"/>
            <a:endParaRPr lang="fr-FR" sz="3600" dirty="0">
              <a:latin typeface="Arabic Typesetting" panose="03020402040406030203" pitchFamily="66" charset="-78"/>
              <a:cs typeface="Arabic Typesetting" panose="03020402040406030203" pitchFamily="66" charset="-78"/>
            </a:endParaRPr>
          </a:p>
        </p:txBody>
      </p:sp>
    </p:spTree>
    <p:extLst>
      <p:ext uri="{BB962C8B-B14F-4D97-AF65-F5344CB8AC3E}">
        <p14:creationId xmlns:p14="http://schemas.microsoft.com/office/powerpoint/2010/main" val="415090841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Flèche vers le bas 8"/>
          <p:cNvSpPr/>
          <p:nvPr/>
        </p:nvSpPr>
        <p:spPr>
          <a:xfrm>
            <a:off x="9448800" y="0"/>
            <a:ext cx="1143000" cy="14478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nvGrpSpPr>
          <p:cNvPr id="21" name="Groupe 20"/>
          <p:cNvGrpSpPr/>
          <p:nvPr/>
        </p:nvGrpSpPr>
        <p:grpSpPr>
          <a:xfrm>
            <a:off x="10020300" y="1295400"/>
            <a:ext cx="1747506" cy="2008628"/>
            <a:chOff x="6248404" y="1664223"/>
            <a:chExt cx="1747506" cy="2008628"/>
          </a:xfrm>
          <a:solidFill>
            <a:srgbClr val="0070C0"/>
          </a:solidFill>
        </p:grpSpPr>
        <p:sp>
          <p:nvSpPr>
            <p:cNvPr id="22" name="Hexagone 21"/>
            <p:cNvSpPr/>
            <p:nvPr/>
          </p:nvSpPr>
          <p:spPr>
            <a:xfrm rot="5400000">
              <a:off x="6117843" y="1794784"/>
              <a:ext cx="2008628" cy="1747506"/>
            </a:xfrm>
            <a:prstGeom prst="hexagon">
              <a:avLst>
                <a:gd name="adj" fmla="val 25000"/>
                <a:gd name="vf" fmla="val 115470"/>
              </a:avLst>
            </a:pr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3" name="Hexagone 4"/>
            <p:cNvSpPr/>
            <p:nvPr/>
          </p:nvSpPr>
          <p:spPr>
            <a:xfrm>
              <a:off x="6520724" y="2128204"/>
              <a:ext cx="1202866" cy="1231635"/>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1022350">
                <a:lnSpc>
                  <a:spcPct val="90000"/>
                </a:lnSpc>
                <a:spcBef>
                  <a:spcPct val="0"/>
                </a:spcBef>
                <a:spcAft>
                  <a:spcPct val="35000"/>
                </a:spcAft>
              </a:pPr>
              <a:r>
                <a:rPr lang="ar-MA" sz="2000" kern="1200" dirty="0" smtClean="0"/>
                <a:t>اخضاع الدولة والمجتمع لمنطق السوق والمال </a:t>
              </a:r>
              <a:r>
                <a:rPr lang="ar-MA" sz="2000" kern="1200" dirty="0" err="1" smtClean="0"/>
                <a:t>والراسمال</a:t>
              </a:r>
              <a:r>
                <a:rPr lang="ar-MA" sz="2000" kern="1200" dirty="0" smtClean="0"/>
                <a:t> </a:t>
              </a:r>
              <a:endParaRPr lang="fr-FR" sz="2000" kern="1200" dirty="0"/>
            </a:p>
          </p:txBody>
        </p:sp>
      </p:grpSp>
      <p:grpSp>
        <p:nvGrpSpPr>
          <p:cNvPr id="24" name="Groupe 23"/>
          <p:cNvGrpSpPr/>
          <p:nvPr/>
        </p:nvGrpSpPr>
        <p:grpSpPr>
          <a:xfrm>
            <a:off x="5334000" y="3020572"/>
            <a:ext cx="1747506" cy="2008628"/>
            <a:chOff x="6248404" y="1664223"/>
            <a:chExt cx="1747506" cy="2008628"/>
          </a:xfrm>
          <a:solidFill>
            <a:schemeClr val="accent6">
              <a:lumMod val="50000"/>
            </a:schemeClr>
          </a:solidFill>
        </p:grpSpPr>
        <p:sp>
          <p:nvSpPr>
            <p:cNvPr id="25" name="Hexagone 24"/>
            <p:cNvSpPr/>
            <p:nvPr/>
          </p:nvSpPr>
          <p:spPr>
            <a:xfrm rot="5400000">
              <a:off x="6117843" y="1794784"/>
              <a:ext cx="2008628" cy="1747506"/>
            </a:xfrm>
            <a:prstGeom prst="hexagon">
              <a:avLst>
                <a:gd name="adj" fmla="val 25000"/>
                <a:gd name="vf" fmla="val 115470"/>
              </a:avLst>
            </a:pr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6" name="Hexagone 4"/>
            <p:cNvSpPr/>
            <p:nvPr/>
          </p:nvSpPr>
          <p:spPr>
            <a:xfrm>
              <a:off x="6520724" y="2128204"/>
              <a:ext cx="1202866" cy="1231635"/>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1022350">
                <a:lnSpc>
                  <a:spcPct val="90000"/>
                </a:lnSpc>
                <a:spcBef>
                  <a:spcPct val="0"/>
                </a:spcBef>
                <a:spcAft>
                  <a:spcPct val="35000"/>
                </a:spcAft>
              </a:pPr>
              <a:r>
                <a:rPr lang="ar-MA" sz="2000" kern="1200" dirty="0" smtClean="0"/>
                <a:t>4 . استهداف مباشر لقوة النقابة – الكدش </a:t>
              </a:r>
              <a:endParaRPr lang="fr-FR" sz="2000" kern="1200" dirty="0"/>
            </a:p>
          </p:txBody>
        </p:sp>
      </p:grpSp>
      <p:grpSp>
        <p:nvGrpSpPr>
          <p:cNvPr id="27" name="Groupe 26"/>
          <p:cNvGrpSpPr/>
          <p:nvPr/>
        </p:nvGrpSpPr>
        <p:grpSpPr>
          <a:xfrm>
            <a:off x="6324600" y="1302619"/>
            <a:ext cx="1747506" cy="2008628"/>
            <a:chOff x="6248404" y="1664223"/>
            <a:chExt cx="1747506" cy="2008628"/>
          </a:xfrm>
          <a:solidFill>
            <a:schemeClr val="accent4">
              <a:lumMod val="50000"/>
            </a:schemeClr>
          </a:solidFill>
        </p:grpSpPr>
        <p:sp>
          <p:nvSpPr>
            <p:cNvPr id="28" name="Hexagone 27"/>
            <p:cNvSpPr/>
            <p:nvPr/>
          </p:nvSpPr>
          <p:spPr>
            <a:xfrm rot="5400000">
              <a:off x="6117843" y="1794784"/>
              <a:ext cx="2008628" cy="1747506"/>
            </a:xfrm>
            <a:prstGeom prst="hexagon">
              <a:avLst>
                <a:gd name="adj" fmla="val 25000"/>
                <a:gd name="vf" fmla="val 115470"/>
              </a:avLst>
            </a:pr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9" name="Hexagone 4"/>
            <p:cNvSpPr/>
            <p:nvPr/>
          </p:nvSpPr>
          <p:spPr>
            <a:xfrm>
              <a:off x="6520724" y="2128204"/>
              <a:ext cx="1202866" cy="1231635"/>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1022350">
                <a:lnSpc>
                  <a:spcPct val="90000"/>
                </a:lnSpc>
                <a:spcBef>
                  <a:spcPct val="0"/>
                </a:spcBef>
                <a:spcAft>
                  <a:spcPct val="35000"/>
                </a:spcAft>
              </a:pPr>
              <a:r>
                <a:rPr lang="ar-MA" sz="2000" dirty="0" smtClean="0"/>
                <a:t>3 . استهداف مباشر </a:t>
              </a:r>
              <a:r>
                <a:rPr lang="ar-MA" sz="2000" dirty="0" err="1" smtClean="0"/>
                <a:t>لانظمة</a:t>
              </a:r>
              <a:r>
                <a:rPr lang="ar-MA" sz="2000" dirty="0" smtClean="0"/>
                <a:t> الحماية الاجتماعية – التقاعد </a:t>
              </a:r>
              <a:endParaRPr lang="fr-FR" sz="2000" kern="1200" dirty="0"/>
            </a:p>
          </p:txBody>
        </p:sp>
      </p:grpSp>
      <p:grpSp>
        <p:nvGrpSpPr>
          <p:cNvPr id="30" name="Groupe 29"/>
          <p:cNvGrpSpPr/>
          <p:nvPr/>
        </p:nvGrpSpPr>
        <p:grpSpPr>
          <a:xfrm>
            <a:off x="7239000" y="3020572"/>
            <a:ext cx="1747506" cy="2008628"/>
            <a:chOff x="6248404" y="1664223"/>
            <a:chExt cx="1747506" cy="2008628"/>
          </a:xfrm>
          <a:solidFill>
            <a:schemeClr val="accent3">
              <a:lumMod val="50000"/>
            </a:schemeClr>
          </a:solidFill>
        </p:grpSpPr>
        <p:sp>
          <p:nvSpPr>
            <p:cNvPr id="31" name="Hexagone 30"/>
            <p:cNvSpPr/>
            <p:nvPr/>
          </p:nvSpPr>
          <p:spPr>
            <a:xfrm rot="5400000">
              <a:off x="6117843" y="1794784"/>
              <a:ext cx="2008628" cy="1747506"/>
            </a:xfrm>
            <a:prstGeom prst="hexagon">
              <a:avLst>
                <a:gd name="adj" fmla="val 25000"/>
                <a:gd name="vf" fmla="val 115470"/>
              </a:avLst>
            </a:pr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32" name="Hexagone 4"/>
            <p:cNvSpPr/>
            <p:nvPr/>
          </p:nvSpPr>
          <p:spPr>
            <a:xfrm>
              <a:off x="6520724" y="2128204"/>
              <a:ext cx="1202866" cy="1231635"/>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1022350">
                <a:lnSpc>
                  <a:spcPct val="90000"/>
                </a:lnSpc>
                <a:spcBef>
                  <a:spcPct val="0"/>
                </a:spcBef>
                <a:spcAft>
                  <a:spcPct val="35000"/>
                </a:spcAft>
              </a:pPr>
              <a:r>
                <a:rPr lang="ar-MA" sz="2000" kern="1200" dirty="0" smtClean="0"/>
                <a:t>2 . استهداف مباشر للخدمات العمومية المرفقية </a:t>
              </a:r>
              <a:r>
                <a:rPr lang="fr-MA" sz="2000" kern="1200" dirty="0" smtClean="0"/>
                <a:t>PPP</a:t>
              </a:r>
              <a:r>
                <a:rPr lang="ar-MA" sz="2000" kern="1200" dirty="0" smtClean="0"/>
                <a:t> </a:t>
              </a:r>
              <a:endParaRPr lang="fr-FR" sz="2000" kern="1200" dirty="0"/>
            </a:p>
          </p:txBody>
        </p:sp>
      </p:grpSp>
      <p:grpSp>
        <p:nvGrpSpPr>
          <p:cNvPr id="33" name="Groupe 32"/>
          <p:cNvGrpSpPr/>
          <p:nvPr/>
        </p:nvGrpSpPr>
        <p:grpSpPr>
          <a:xfrm>
            <a:off x="8153400" y="1295400"/>
            <a:ext cx="1747506" cy="2008628"/>
            <a:chOff x="6248404" y="1664223"/>
            <a:chExt cx="1747506" cy="2008628"/>
          </a:xfrm>
          <a:solidFill>
            <a:schemeClr val="accent1">
              <a:lumMod val="50000"/>
            </a:schemeClr>
          </a:solidFill>
        </p:grpSpPr>
        <p:sp>
          <p:nvSpPr>
            <p:cNvPr id="34" name="Hexagone 33"/>
            <p:cNvSpPr/>
            <p:nvPr/>
          </p:nvSpPr>
          <p:spPr>
            <a:xfrm rot="5400000">
              <a:off x="6117843" y="1794784"/>
              <a:ext cx="2008628" cy="1747506"/>
            </a:xfrm>
            <a:prstGeom prst="hexagon">
              <a:avLst>
                <a:gd name="adj" fmla="val 25000"/>
                <a:gd name="vf" fmla="val 115470"/>
              </a:avLst>
            </a:pr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35" name="Hexagone 4"/>
            <p:cNvSpPr/>
            <p:nvPr/>
          </p:nvSpPr>
          <p:spPr>
            <a:xfrm>
              <a:off x="6520724" y="2128204"/>
              <a:ext cx="1202866" cy="1231635"/>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1022350">
                <a:lnSpc>
                  <a:spcPct val="90000"/>
                </a:lnSpc>
                <a:spcBef>
                  <a:spcPct val="0"/>
                </a:spcBef>
                <a:spcAft>
                  <a:spcPct val="35000"/>
                </a:spcAft>
              </a:pPr>
              <a:r>
                <a:rPr lang="ar-MA" sz="2000" kern="1200" dirty="0" smtClean="0"/>
                <a:t>1 . استهداف مباشر للقدرة الشرائية للمواطنين – المقاصة </a:t>
              </a:r>
              <a:endParaRPr lang="fr-FR" sz="2000" kern="1200" dirty="0"/>
            </a:p>
          </p:txBody>
        </p:sp>
      </p:grpSp>
      <p:graphicFrame>
        <p:nvGraphicFramePr>
          <p:cNvPr id="5" name="Diagramme 4"/>
          <p:cNvGraphicFramePr/>
          <p:nvPr>
            <p:extLst>
              <p:ext uri="{D42A27DB-BD31-4B8C-83A1-F6EECF244321}">
                <p14:modId xmlns:p14="http://schemas.microsoft.com/office/powerpoint/2010/main" val="2147134781"/>
              </p:ext>
            </p:extLst>
          </p:nvPr>
        </p:nvGraphicFramePr>
        <p:xfrm>
          <a:off x="381000" y="152400"/>
          <a:ext cx="5486400" cy="6477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39" name="Groupe 38"/>
          <p:cNvGrpSpPr/>
          <p:nvPr/>
        </p:nvGrpSpPr>
        <p:grpSpPr>
          <a:xfrm>
            <a:off x="10063494" y="3276600"/>
            <a:ext cx="1747506" cy="2008628"/>
            <a:chOff x="6248404" y="1664223"/>
            <a:chExt cx="1747506" cy="2008628"/>
          </a:xfrm>
          <a:solidFill>
            <a:srgbClr val="0070C0"/>
          </a:solidFill>
        </p:grpSpPr>
        <p:sp>
          <p:nvSpPr>
            <p:cNvPr id="40" name="Hexagone 39"/>
            <p:cNvSpPr/>
            <p:nvPr/>
          </p:nvSpPr>
          <p:spPr>
            <a:xfrm rot="5400000">
              <a:off x="6117843" y="1794784"/>
              <a:ext cx="2008628" cy="1747506"/>
            </a:xfrm>
            <a:prstGeom prst="hexagon">
              <a:avLst>
                <a:gd name="adj" fmla="val 25000"/>
                <a:gd name="vf" fmla="val 115470"/>
              </a:avLst>
            </a:pr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41" name="Hexagone 4"/>
            <p:cNvSpPr/>
            <p:nvPr/>
          </p:nvSpPr>
          <p:spPr>
            <a:xfrm>
              <a:off x="6520724" y="2128204"/>
              <a:ext cx="1202866" cy="1231635"/>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1022350">
                <a:lnSpc>
                  <a:spcPct val="90000"/>
                </a:lnSpc>
                <a:spcBef>
                  <a:spcPct val="0"/>
                </a:spcBef>
                <a:spcAft>
                  <a:spcPct val="35000"/>
                </a:spcAft>
              </a:pPr>
              <a:r>
                <a:rPr lang="ar-MA" kern="1200" dirty="0" smtClean="0"/>
                <a:t>حماية المال </a:t>
              </a:r>
              <a:r>
                <a:rPr lang="ar-MA" kern="1200" dirty="0" err="1" smtClean="0"/>
                <a:t>والراسمال</a:t>
              </a:r>
              <a:r>
                <a:rPr lang="ar-MA" kern="1200" dirty="0" smtClean="0"/>
                <a:t> والاعمال </a:t>
              </a:r>
            </a:p>
            <a:p>
              <a:pPr lvl="0" algn="ctr" defTabSz="1022350">
                <a:lnSpc>
                  <a:spcPct val="90000"/>
                </a:lnSpc>
                <a:spcBef>
                  <a:spcPct val="0"/>
                </a:spcBef>
                <a:spcAft>
                  <a:spcPct val="35000"/>
                </a:spcAft>
              </a:pPr>
              <a:r>
                <a:rPr lang="ar-MA" dirty="0" smtClean="0"/>
                <a:t>مغرب الافتراس الاقتصادي </a:t>
              </a:r>
              <a:endParaRPr lang="fr-FR" kern="1200" dirty="0"/>
            </a:p>
          </p:txBody>
        </p:sp>
      </p:grpSp>
      <p:pic>
        <p:nvPicPr>
          <p:cNvPr id="37" name="Picture 2" descr="C:\Users\User\Desktop\LOGO vide.png"/>
          <p:cNvPicPr>
            <a:picLocks noChangeAspect="1" noChangeArrowheads="1"/>
          </p:cNvPicPr>
          <p:nvPr/>
        </p:nvPicPr>
        <p:blipFill>
          <a:blip r:embed="rId7">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rot="3789301">
            <a:off x="80029" y="-514467"/>
            <a:ext cx="2273125" cy="2273125"/>
          </a:xfrm>
          <a:prstGeom prst="rect">
            <a:avLst/>
          </a:prstGeom>
          <a:noFill/>
          <a:extLst>
            <a:ext uri="{909E8E84-426E-40DD-AFC4-6F175D3DCCD1}">
              <a14:hiddenFill xmlns:a14="http://schemas.microsoft.com/office/drawing/2010/main">
                <a:solidFill>
                  <a:srgbClr val="FFFFFF"/>
                </a:solidFill>
              </a14:hiddenFill>
            </a:ext>
          </a:extLst>
        </p:spPr>
      </p:pic>
      <p:sp>
        <p:nvSpPr>
          <p:cNvPr id="36" name="Rectangle à coins arrondis 35"/>
          <p:cNvSpPr/>
          <p:nvPr/>
        </p:nvSpPr>
        <p:spPr>
          <a:xfrm>
            <a:off x="8001000" y="193595"/>
            <a:ext cx="4038600" cy="478366"/>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ar-MA" sz="2400" dirty="0" smtClean="0"/>
              <a:t>1 . تقديم تمهيدي </a:t>
            </a:r>
            <a:endParaRPr lang="fr-FR" sz="2400" dirty="0"/>
          </a:p>
        </p:txBody>
      </p:sp>
    </p:spTree>
    <p:extLst>
      <p:ext uri="{BB962C8B-B14F-4D97-AF65-F5344CB8AC3E}">
        <p14:creationId xmlns:p14="http://schemas.microsoft.com/office/powerpoint/2010/main" val="20595678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500" fill="hold"/>
                                        <p:tgtEl>
                                          <p:spTgt spid="21"/>
                                        </p:tgtEl>
                                        <p:attrNameLst>
                                          <p:attrName>ppt_x</p:attrName>
                                        </p:attrNameLst>
                                      </p:cBhvr>
                                      <p:tavLst>
                                        <p:tav tm="0">
                                          <p:val>
                                            <p:strVal val="#ppt_x"/>
                                          </p:val>
                                        </p:tav>
                                        <p:tav tm="100000">
                                          <p:val>
                                            <p:strVal val="#ppt_x"/>
                                          </p:val>
                                        </p:tav>
                                      </p:tavLst>
                                    </p:anim>
                                    <p:anim calcmode="lin" valueType="num">
                                      <p:cBhvr additive="base">
                                        <p:cTn id="8"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3"/>
                                        </p:tgtEl>
                                        <p:attrNameLst>
                                          <p:attrName>style.visibility</p:attrName>
                                        </p:attrNameLst>
                                      </p:cBhvr>
                                      <p:to>
                                        <p:strVal val="visible"/>
                                      </p:to>
                                    </p:set>
                                    <p:anim calcmode="lin" valueType="num">
                                      <p:cBhvr additive="base">
                                        <p:cTn id="13" dur="500" fill="hold"/>
                                        <p:tgtEl>
                                          <p:spTgt spid="33"/>
                                        </p:tgtEl>
                                        <p:attrNameLst>
                                          <p:attrName>ppt_x</p:attrName>
                                        </p:attrNameLst>
                                      </p:cBhvr>
                                      <p:tavLst>
                                        <p:tav tm="0">
                                          <p:val>
                                            <p:strVal val="#ppt_x"/>
                                          </p:val>
                                        </p:tav>
                                        <p:tav tm="100000">
                                          <p:val>
                                            <p:strVal val="#ppt_x"/>
                                          </p:val>
                                        </p:tav>
                                      </p:tavLst>
                                    </p:anim>
                                    <p:anim calcmode="lin" valueType="num">
                                      <p:cBhvr additive="base">
                                        <p:cTn id="14" dur="500" fill="hold"/>
                                        <p:tgtEl>
                                          <p:spTgt spid="3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0"/>
                                        </p:tgtEl>
                                        <p:attrNameLst>
                                          <p:attrName>style.visibility</p:attrName>
                                        </p:attrNameLst>
                                      </p:cBhvr>
                                      <p:to>
                                        <p:strVal val="visible"/>
                                      </p:to>
                                    </p:set>
                                    <p:anim calcmode="lin" valueType="num">
                                      <p:cBhvr additive="base">
                                        <p:cTn id="19" dur="500" fill="hold"/>
                                        <p:tgtEl>
                                          <p:spTgt spid="30"/>
                                        </p:tgtEl>
                                        <p:attrNameLst>
                                          <p:attrName>ppt_x</p:attrName>
                                        </p:attrNameLst>
                                      </p:cBhvr>
                                      <p:tavLst>
                                        <p:tav tm="0">
                                          <p:val>
                                            <p:strVal val="#ppt_x"/>
                                          </p:val>
                                        </p:tav>
                                        <p:tav tm="100000">
                                          <p:val>
                                            <p:strVal val="#ppt_x"/>
                                          </p:val>
                                        </p:tav>
                                      </p:tavLst>
                                    </p:anim>
                                    <p:anim calcmode="lin" valueType="num">
                                      <p:cBhvr additive="base">
                                        <p:cTn id="20" dur="500" fill="hold"/>
                                        <p:tgtEl>
                                          <p:spTgt spid="30"/>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27"/>
                                        </p:tgtEl>
                                        <p:attrNameLst>
                                          <p:attrName>style.visibility</p:attrName>
                                        </p:attrNameLst>
                                      </p:cBhvr>
                                      <p:to>
                                        <p:strVal val="visible"/>
                                      </p:to>
                                    </p:set>
                                    <p:anim calcmode="lin" valueType="num">
                                      <p:cBhvr additive="base">
                                        <p:cTn id="25" dur="500" fill="hold"/>
                                        <p:tgtEl>
                                          <p:spTgt spid="27"/>
                                        </p:tgtEl>
                                        <p:attrNameLst>
                                          <p:attrName>ppt_x</p:attrName>
                                        </p:attrNameLst>
                                      </p:cBhvr>
                                      <p:tavLst>
                                        <p:tav tm="0">
                                          <p:val>
                                            <p:strVal val="#ppt_x"/>
                                          </p:val>
                                        </p:tav>
                                        <p:tav tm="100000">
                                          <p:val>
                                            <p:strVal val="#ppt_x"/>
                                          </p:val>
                                        </p:tav>
                                      </p:tavLst>
                                    </p:anim>
                                    <p:anim calcmode="lin" valueType="num">
                                      <p:cBhvr additive="base">
                                        <p:cTn id="26"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24"/>
                                        </p:tgtEl>
                                        <p:attrNameLst>
                                          <p:attrName>style.visibility</p:attrName>
                                        </p:attrNameLst>
                                      </p:cBhvr>
                                      <p:to>
                                        <p:strVal val="visible"/>
                                      </p:to>
                                    </p:set>
                                    <p:anim calcmode="lin" valueType="num">
                                      <p:cBhvr additive="base">
                                        <p:cTn id="31" dur="500" fill="hold"/>
                                        <p:tgtEl>
                                          <p:spTgt spid="24"/>
                                        </p:tgtEl>
                                        <p:attrNameLst>
                                          <p:attrName>ppt_x</p:attrName>
                                        </p:attrNameLst>
                                      </p:cBhvr>
                                      <p:tavLst>
                                        <p:tav tm="0">
                                          <p:val>
                                            <p:strVal val="#ppt_x"/>
                                          </p:val>
                                        </p:tav>
                                        <p:tav tm="100000">
                                          <p:val>
                                            <p:strVal val="#ppt_x"/>
                                          </p:val>
                                        </p:tav>
                                      </p:tavLst>
                                    </p:anim>
                                    <p:anim calcmode="lin" valueType="num">
                                      <p:cBhvr additive="base">
                                        <p:cTn id="32"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5"/>
                                        </p:tgtEl>
                                        <p:attrNameLst>
                                          <p:attrName>style.visibility</p:attrName>
                                        </p:attrNameLst>
                                      </p:cBhvr>
                                      <p:to>
                                        <p:strVal val="visible"/>
                                      </p:to>
                                    </p:set>
                                    <p:anim calcmode="lin" valueType="num">
                                      <p:cBhvr additive="base">
                                        <p:cTn id="37" dur="500" fill="hold"/>
                                        <p:tgtEl>
                                          <p:spTgt spid="5"/>
                                        </p:tgtEl>
                                        <p:attrNameLst>
                                          <p:attrName>ppt_x</p:attrName>
                                        </p:attrNameLst>
                                      </p:cBhvr>
                                      <p:tavLst>
                                        <p:tav tm="0">
                                          <p:val>
                                            <p:strVal val="#ppt_x"/>
                                          </p:val>
                                        </p:tav>
                                        <p:tav tm="100000">
                                          <p:val>
                                            <p:strVal val="#ppt_x"/>
                                          </p:val>
                                        </p:tav>
                                      </p:tavLst>
                                    </p:anim>
                                    <p:anim calcmode="lin" valueType="num">
                                      <p:cBhvr additive="base">
                                        <p:cTn id="3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9"/>
                                        </p:tgtEl>
                                        <p:attrNameLst>
                                          <p:attrName>style.visibility</p:attrName>
                                        </p:attrNameLst>
                                      </p:cBhvr>
                                      <p:to>
                                        <p:strVal val="visible"/>
                                      </p:to>
                                    </p:set>
                                    <p:anim calcmode="lin" valueType="num">
                                      <p:cBhvr additive="base">
                                        <p:cTn id="43" dur="500" fill="hold"/>
                                        <p:tgtEl>
                                          <p:spTgt spid="39"/>
                                        </p:tgtEl>
                                        <p:attrNameLst>
                                          <p:attrName>ppt_x</p:attrName>
                                        </p:attrNameLst>
                                      </p:cBhvr>
                                      <p:tavLst>
                                        <p:tav tm="0">
                                          <p:val>
                                            <p:strVal val="#ppt_x"/>
                                          </p:val>
                                        </p:tav>
                                        <p:tav tm="100000">
                                          <p:val>
                                            <p:strVal val="#ppt_x"/>
                                          </p:val>
                                        </p:tav>
                                      </p:tavLst>
                                    </p:anim>
                                    <p:anim calcmode="lin" valueType="num">
                                      <p:cBhvr additive="base">
                                        <p:cTn id="44" dur="500" fill="hold"/>
                                        <p:tgtEl>
                                          <p:spTgt spid="3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AsOne/>
      </p:bldGraphic>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Flèche vers le bas 11"/>
          <p:cNvSpPr/>
          <p:nvPr/>
        </p:nvSpPr>
        <p:spPr>
          <a:xfrm>
            <a:off x="9448800" y="0"/>
            <a:ext cx="1143000" cy="14478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 name="Rectangle à coins arrondis 12"/>
          <p:cNvSpPr/>
          <p:nvPr/>
        </p:nvSpPr>
        <p:spPr>
          <a:xfrm>
            <a:off x="8001000" y="193595"/>
            <a:ext cx="4038600" cy="478366"/>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ar-MA" sz="2400" dirty="0" smtClean="0"/>
              <a:t>1 . تقديم تمهيدي </a:t>
            </a:r>
            <a:endParaRPr lang="fr-FR" sz="2400" dirty="0"/>
          </a:p>
        </p:txBody>
      </p:sp>
      <p:pic>
        <p:nvPicPr>
          <p:cNvPr id="6" name="Picture 2" descr="C:\Users\User\Desktop\LOGO vide.png"/>
          <p:cNvPicPr>
            <a:picLocks noChangeAspect="1" noChangeArrowheads="1"/>
          </p:cNvPicPr>
          <p:nvPr/>
        </p:nvPicPr>
        <p:blipFill>
          <a:blip r:embed="rId2">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rot="4832455">
            <a:off x="80029" y="-605770"/>
            <a:ext cx="2273125" cy="2273125"/>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0" name="Diagramme 9"/>
          <p:cNvGraphicFramePr/>
          <p:nvPr>
            <p:extLst>
              <p:ext uri="{D42A27DB-BD31-4B8C-83A1-F6EECF244321}">
                <p14:modId xmlns:p14="http://schemas.microsoft.com/office/powerpoint/2010/main" val="929813504"/>
              </p:ext>
            </p:extLst>
          </p:nvPr>
        </p:nvGraphicFramePr>
        <p:xfrm>
          <a:off x="-1752600" y="-237515"/>
          <a:ext cx="6858000" cy="503811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ZoneTexte 3"/>
          <p:cNvSpPr txBox="1"/>
          <p:nvPr/>
        </p:nvSpPr>
        <p:spPr>
          <a:xfrm>
            <a:off x="2667000" y="1371600"/>
            <a:ext cx="9144000" cy="3539430"/>
          </a:xfrm>
          <a:prstGeom prst="rect">
            <a:avLst/>
          </a:prstGeom>
          <a:noFill/>
        </p:spPr>
        <p:txBody>
          <a:bodyPr wrap="square" rtlCol="0">
            <a:spAutoFit/>
          </a:bodyPr>
          <a:lstStyle/>
          <a:p>
            <a:pPr marL="285750" indent="-285750" algn="r" rtl="1">
              <a:buFont typeface="Arial" panose="020B0604020202020204" pitchFamily="34" charset="0"/>
              <a:buChar char="•"/>
            </a:pPr>
            <a:r>
              <a:rPr lang="ar-MA" sz="2800" dirty="0" smtClean="0"/>
              <a:t>ما العمل لمواجهة المخطط والاجندة الحكومية  2012 – 2016 </a:t>
            </a:r>
          </a:p>
          <a:p>
            <a:pPr marL="285750" indent="-285750" algn="r" rtl="1">
              <a:buFont typeface="Arial" panose="020B0604020202020204" pitchFamily="34" charset="0"/>
              <a:buChar char="•"/>
            </a:pPr>
            <a:r>
              <a:rPr lang="ar-MA" sz="2800" dirty="0" smtClean="0"/>
              <a:t>تجريب امكانية توحيد الحركة النقابية – </a:t>
            </a:r>
            <a:r>
              <a:rPr lang="ar-MA" sz="2800" dirty="0" smtClean="0"/>
              <a:t>جبهة </a:t>
            </a:r>
            <a:r>
              <a:rPr lang="ar-MA" sz="2800" dirty="0" smtClean="0"/>
              <a:t>نقابية – التنسيق النقابي </a:t>
            </a:r>
          </a:p>
          <a:p>
            <a:pPr marL="742950" lvl="1" indent="-285750" algn="r" rtl="1">
              <a:buFont typeface="Arial" panose="020B0604020202020204" pitchFamily="34" charset="0"/>
              <a:buChar char="•"/>
            </a:pPr>
            <a:r>
              <a:rPr lang="ar-MA" sz="2800" dirty="0" smtClean="0"/>
              <a:t>تنسيق نقابي ميداني </a:t>
            </a:r>
          </a:p>
          <a:p>
            <a:pPr marL="742950" lvl="1" indent="-285750" algn="r" rtl="1">
              <a:buFont typeface="Arial" panose="020B0604020202020204" pitchFamily="34" charset="0"/>
              <a:buChar char="•"/>
            </a:pPr>
            <a:r>
              <a:rPr lang="ar-MA" sz="2800" dirty="0" smtClean="0"/>
              <a:t>تنسيق نقابي مطلبي </a:t>
            </a:r>
          </a:p>
          <a:p>
            <a:pPr marL="742950" lvl="1" indent="-285750" algn="r" rtl="1">
              <a:buFont typeface="Arial" panose="020B0604020202020204" pitchFamily="34" charset="0"/>
              <a:buChar char="•"/>
            </a:pPr>
            <a:r>
              <a:rPr lang="ar-MA" sz="2800" dirty="0" smtClean="0"/>
              <a:t>تنسيق نقابي تفاوضي </a:t>
            </a:r>
          </a:p>
          <a:p>
            <a:pPr marL="285750" indent="-285750" algn="r" rtl="1">
              <a:buFont typeface="Arial" panose="020B0604020202020204" pitchFamily="34" charset="0"/>
              <a:buChar char="•"/>
            </a:pPr>
            <a:r>
              <a:rPr lang="ar-MA" sz="2800" dirty="0" smtClean="0"/>
              <a:t>التنسيق النقابي فشل في  تغيير ميزان القوى  وفي مواجهة المخطط الحكومي </a:t>
            </a:r>
          </a:p>
          <a:p>
            <a:pPr marL="285750" indent="-285750" algn="r" rtl="1">
              <a:buFont typeface="Arial" panose="020B0604020202020204" pitchFamily="34" charset="0"/>
              <a:buChar char="•"/>
            </a:pPr>
            <a:r>
              <a:rPr lang="ar-MA" sz="2800" dirty="0" smtClean="0"/>
              <a:t>قرار كونفدرالي في مجلس وطني الخروج من التنسيق </a:t>
            </a:r>
          </a:p>
          <a:p>
            <a:pPr algn="r" rtl="1"/>
            <a:endParaRPr lang="fr-FR" sz="2800" dirty="0"/>
          </a:p>
        </p:txBody>
      </p:sp>
      <p:sp>
        <p:nvSpPr>
          <p:cNvPr id="5" name="ZoneTexte 4"/>
          <p:cNvSpPr txBox="1"/>
          <p:nvPr/>
        </p:nvSpPr>
        <p:spPr>
          <a:xfrm>
            <a:off x="1216591" y="4648200"/>
            <a:ext cx="10137209" cy="1200329"/>
          </a:xfrm>
          <a:prstGeom prst="rect">
            <a:avLst/>
          </a:prstGeom>
          <a:noFill/>
        </p:spPr>
        <p:txBody>
          <a:bodyPr wrap="square" rtlCol="0">
            <a:spAutoFit/>
          </a:bodyPr>
          <a:lstStyle/>
          <a:p>
            <a:pPr algn="r"/>
            <a:r>
              <a:rPr lang="ar-MA" sz="3600" dirty="0" smtClean="0">
                <a:solidFill>
                  <a:srgbClr val="FF0000"/>
                </a:solidFill>
                <a:effectLst>
                  <a:outerShdw blurRad="38100" dist="38100" dir="2700000" algn="tl">
                    <a:srgbClr val="000000">
                      <a:alpha val="43137"/>
                    </a:srgbClr>
                  </a:outerShdw>
                </a:effectLst>
                <a:latin typeface="Andalus" panose="02020603050405020304" pitchFamily="18" charset="-78"/>
                <a:cs typeface="Andalus" panose="02020603050405020304" pitchFamily="18" charset="-78"/>
              </a:rPr>
              <a:t> تصميم  مخطط مرجعي للمرتكزات الاستراتيجية  من اجل الديمقراطية والعدالة الاجتماعية والحقوق العمالية   </a:t>
            </a:r>
            <a:r>
              <a:rPr lang="ar-MA" sz="3600" dirty="0" smtClean="0">
                <a:solidFill>
                  <a:srgbClr val="FF0000"/>
                </a:solidFill>
                <a:effectLst>
                  <a:outerShdw blurRad="38100" dist="38100" dir="2700000" algn="tl">
                    <a:srgbClr val="000000">
                      <a:alpha val="43137"/>
                    </a:srgbClr>
                  </a:outerShdw>
                </a:effectLst>
                <a:latin typeface="Andalus" panose="02020603050405020304" pitchFamily="18" charset="-78"/>
                <a:cs typeface="Andalus" panose="02020603050405020304" pitchFamily="18" charset="-78"/>
              </a:rPr>
              <a:t>2018 </a:t>
            </a:r>
            <a:r>
              <a:rPr lang="ar-MA" sz="3600" dirty="0" smtClean="0">
                <a:solidFill>
                  <a:srgbClr val="FF0000"/>
                </a:solidFill>
                <a:effectLst>
                  <a:outerShdw blurRad="38100" dist="38100" dir="2700000" algn="tl">
                    <a:srgbClr val="000000">
                      <a:alpha val="43137"/>
                    </a:srgbClr>
                  </a:outerShdw>
                </a:effectLst>
                <a:latin typeface="Andalus" panose="02020603050405020304" pitchFamily="18" charset="-78"/>
                <a:cs typeface="Andalus" panose="02020603050405020304" pitchFamily="18" charset="-78"/>
              </a:rPr>
              <a:t>-  </a:t>
            </a:r>
            <a:r>
              <a:rPr lang="ar-MA" sz="3600" dirty="0" smtClean="0">
                <a:solidFill>
                  <a:srgbClr val="FF0000"/>
                </a:solidFill>
                <a:effectLst>
                  <a:outerShdw blurRad="38100" dist="38100" dir="2700000" algn="tl">
                    <a:srgbClr val="000000">
                      <a:alpha val="43137"/>
                    </a:srgbClr>
                  </a:outerShdw>
                </a:effectLst>
                <a:latin typeface="Andalus" panose="02020603050405020304" pitchFamily="18" charset="-78"/>
                <a:cs typeface="Andalus" panose="02020603050405020304" pitchFamily="18" charset="-78"/>
              </a:rPr>
              <a:t>2022</a:t>
            </a:r>
            <a:endParaRPr lang="ar-MA" sz="3600" dirty="0" smtClean="0">
              <a:solidFill>
                <a:srgbClr val="FF0000"/>
              </a:solidFill>
              <a:effectLst>
                <a:outerShdw blurRad="38100" dist="38100" dir="2700000" algn="tl">
                  <a:srgbClr val="000000">
                    <a:alpha val="43137"/>
                  </a:srgbClr>
                </a:outerShdw>
              </a:effectLst>
              <a:latin typeface="Andalus" panose="02020603050405020304" pitchFamily="18" charset="-78"/>
              <a:cs typeface="Andalus" panose="02020603050405020304" pitchFamily="18" charset="-78"/>
            </a:endParaRPr>
          </a:p>
        </p:txBody>
      </p:sp>
      <p:sp>
        <p:nvSpPr>
          <p:cNvPr id="14" name="ZoneTexte 13"/>
          <p:cNvSpPr txBox="1"/>
          <p:nvPr/>
        </p:nvSpPr>
        <p:spPr>
          <a:xfrm>
            <a:off x="1368991" y="5802868"/>
            <a:ext cx="10137209" cy="646331"/>
          </a:xfrm>
          <a:prstGeom prst="rect">
            <a:avLst/>
          </a:prstGeom>
          <a:noFill/>
        </p:spPr>
        <p:txBody>
          <a:bodyPr wrap="square" rtlCol="0">
            <a:spAutoFit/>
          </a:bodyPr>
          <a:lstStyle/>
          <a:p>
            <a:pPr algn="r"/>
            <a:r>
              <a:rPr lang="ar-MA" sz="3600" b="1" dirty="0" smtClean="0">
                <a:solidFill>
                  <a:srgbClr val="C00000"/>
                </a:solidFill>
                <a:effectLst>
                  <a:outerShdw blurRad="38100" dist="38100" dir="2700000" algn="tl">
                    <a:srgbClr val="000000">
                      <a:alpha val="43137"/>
                    </a:srgbClr>
                  </a:outerShdw>
                </a:effectLst>
                <a:latin typeface="Andalus" panose="02020603050405020304" pitchFamily="18" charset="-78"/>
                <a:cs typeface="Andalus" panose="02020603050405020304" pitchFamily="18" charset="-78"/>
              </a:rPr>
              <a:t> تصميم  برنامج  العمل الكونفدرالي للسنة الاجتماعية  </a:t>
            </a:r>
            <a:r>
              <a:rPr lang="ar-MA" sz="3600" b="1" dirty="0" smtClean="0">
                <a:solidFill>
                  <a:srgbClr val="C00000"/>
                </a:solidFill>
                <a:effectLst>
                  <a:outerShdw blurRad="38100" dist="38100" dir="2700000" algn="tl">
                    <a:srgbClr val="000000">
                      <a:alpha val="43137"/>
                    </a:srgbClr>
                  </a:outerShdw>
                </a:effectLst>
                <a:latin typeface="Andalus" panose="02020603050405020304" pitchFamily="18" charset="-78"/>
                <a:cs typeface="Andalus" panose="02020603050405020304" pitchFamily="18" charset="-78"/>
              </a:rPr>
              <a:t>2017 </a:t>
            </a:r>
            <a:r>
              <a:rPr lang="ar-MA" sz="3600" b="1" dirty="0" smtClean="0">
                <a:solidFill>
                  <a:srgbClr val="C00000"/>
                </a:solidFill>
                <a:effectLst>
                  <a:outerShdw blurRad="38100" dist="38100" dir="2700000" algn="tl">
                    <a:srgbClr val="000000">
                      <a:alpha val="43137"/>
                    </a:srgbClr>
                  </a:outerShdw>
                </a:effectLst>
                <a:latin typeface="Andalus" panose="02020603050405020304" pitchFamily="18" charset="-78"/>
                <a:cs typeface="Andalus" panose="02020603050405020304" pitchFamily="18" charset="-78"/>
              </a:rPr>
              <a:t>-  </a:t>
            </a:r>
            <a:r>
              <a:rPr lang="ar-MA" sz="3600" b="1" dirty="0" smtClean="0">
                <a:solidFill>
                  <a:srgbClr val="C00000"/>
                </a:solidFill>
                <a:effectLst>
                  <a:outerShdw blurRad="38100" dist="38100" dir="2700000" algn="tl">
                    <a:srgbClr val="000000">
                      <a:alpha val="43137"/>
                    </a:srgbClr>
                  </a:outerShdw>
                </a:effectLst>
                <a:latin typeface="Andalus" panose="02020603050405020304" pitchFamily="18" charset="-78"/>
                <a:cs typeface="Andalus" panose="02020603050405020304" pitchFamily="18" charset="-78"/>
              </a:rPr>
              <a:t>2018</a:t>
            </a:r>
            <a:endParaRPr lang="ar-MA" sz="3600" b="1" dirty="0" smtClean="0">
              <a:solidFill>
                <a:srgbClr val="C00000"/>
              </a:solidFill>
              <a:effectLst>
                <a:outerShdw blurRad="38100" dist="38100" dir="2700000" algn="tl">
                  <a:srgbClr val="000000">
                    <a:alpha val="43137"/>
                  </a:srgbClr>
                </a:outerShdw>
              </a:effectLst>
              <a:latin typeface="Andalus" panose="02020603050405020304" pitchFamily="18" charset="-78"/>
              <a:cs typeface="Andalus" panose="02020603050405020304" pitchFamily="18" charset="-78"/>
            </a:endParaRPr>
          </a:p>
        </p:txBody>
      </p:sp>
    </p:spTree>
    <p:extLst>
      <p:ext uri="{BB962C8B-B14F-4D97-AF65-F5344CB8AC3E}">
        <p14:creationId xmlns:p14="http://schemas.microsoft.com/office/powerpoint/2010/main" val="7589948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Flèche vers le bas 8"/>
          <p:cNvSpPr/>
          <p:nvPr/>
        </p:nvSpPr>
        <p:spPr>
          <a:xfrm>
            <a:off x="9448800" y="0"/>
            <a:ext cx="1143000" cy="14478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 name="Rectangle à coins arrondis 9"/>
          <p:cNvSpPr/>
          <p:nvPr/>
        </p:nvSpPr>
        <p:spPr>
          <a:xfrm>
            <a:off x="8001000" y="193594"/>
            <a:ext cx="4038600" cy="530305"/>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ar-MA" b="1" dirty="0">
                <a:solidFill>
                  <a:schemeClr val="bg1"/>
                </a:solidFill>
              </a:rPr>
              <a:t>2. </a:t>
            </a:r>
            <a:r>
              <a:rPr lang="ar-MA" b="1" dirty="0" smtClean="0">
                <a:solidFill>
                  <a:schemeClr val="bg1"/>
                </a:solidFill>
              </a:rPr>
              <a:t>سياقات المواجهة – على الصعيد الوطني </a:t>
            </a:r>
            <a:endParaRPr lang="fr-FR" dirty="0">
              <a:solidFill>
                <a:schemeClr val="bg1"/>
              </a:solidFill>
            </a:endParaRPr>
          </a:p>
        </p:txBody>
      </p:sp>
      <p:pic>
        <p:nvPicPr>
          <p:cNvPr id="37" name="Picture 2" descr="C:\Users\User\Desktop\LOGO vide.png"/>
          <p:cNvPicPr>
            <a:picLocks noChangeAspect="1" noChangeArrowheads="1"/>
          </p:cNvPicPr>
          <p:nvPr/>
        </p:nvPicPr>
        <p:blipFill>
          <a:blip r:embed="rId2">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rot="3789301">
            <a:off x="80029" y="-514467"/>
            <a:ext cx="2273125" cy="2273125"/>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2" name="Diagramme 1"/>
          <p:cNvGraphicFramePr/>
          <p:nvPr>
            <p:extLst>
              <p:ext uri="{D42A27DB-BD31-4B8C-83A1-F6EECF244321}">
                <p14:modId xmlns:p14="http://schemas.microsoft.com/office/powerpoint/2010/main" val="451851137"/>
              </p:ext>
            </p:extLst>
          </p:nvPr>
        </p:nvGraphicFramePr>
        <p:xfrm>
          <a:off x="1981200" y="533400"/>
          <a:ext cx="8128000"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pSp>
        <p:nvGrpSpPr>
          <p:cNvPr id="36" name="Groupe 35"/>
          <p:cNvGrpSpPr/>
          <p:nvPr/>
        </p:nvGrpSpPr>
        <p:grpSpPr>
          <a:xfrm>
            <a:off x="2224767" y="3804241"/>
            <a:ext cx="2980266" cy="2980266"/>
            <a:chOff x="3793066" y="2438400"/>
            <a:chExt cx="2980266" cy="2980266"/>
          </a:xfrm>
        </p:grpSpPr>
        <p:sp>
          <p:nvSpPr>
            <p:cNvPr id="38" name="Forme 37"/>
            <p:cNvSpPr/>
            <p:nvPr/>
          </p:nvSpPr>
          <p:spPr>
            <a:xfrm>
              <a:off x="3793066" y="2438400"/>
              <a:ext cx="2980266" cy="2980266"/>
            </a:xfrm>
            <a:prstGeom prst="gear9">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42" name="Forme 4"/>
            <p:cNvSpPr/>
            <p:nvPr/>
          </p:nvSpPr>
          <p:spPr>
            <a:xfrm>
              <a:off x="4392232" y="3136513"/>
              <a:ext cx="1781934" cy="153191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2230" tIns="62230" rIns="62230" bIns="62230" numCol="1" spcCol="1270" anchor="ctr" anchorCtr="0">
              <a:noAutofit/>
            </a:bodyPr>
            <a:lstStyle/>
            <a:p>
              <a:pPr lvl="0" algn="ctr" defTabSz="2178050">
                <a:lnSpc>
                  <a:spcPct val="90000"/>
                </a:lnSpc>
                <a:spcBef>
                  <a:spcPct val="0"/>
                </a:spcBef>
                <a:spcAft>
                  <a:spcPct val="35000"/>
                </a:spcAft>
              </a:pPr>
              <a:endParaRPr lang="fr-FR" sz="4900" kern="1200"/>
            </a:p>
          </p:txBody>
        </p:sp>
      </p:grpSp>
      <p:sp>
        <p:nvSpPr>
          <p:cNvPr id="3" name="ZoneTexte 2"/>
          <p:cNvSpPr txBox="1"/>
          <p:nvPr/>
        </p:nvSpPr>
        <p:spPr>
          <a:xfrm>
            <a:off x="2743200" y="4930914"/>
            <a:ext cx="2133600" cy="830997"/>
          </a:xfrm>
          <a:prstGeom prst="rect">
            <a:avLst/>
          </a:prstGeom>
          <a:noFill/>
        </p:spPr>
        <p:txBody>
          <a:bodyPr wrap="square" rtlCol="0">
            <a:spAutoFit/>
          </a:bodyPr>
          <a:lstStyle/>
          <a:p>
            <a:r>
              <a:rPr lang="ar-MA" sz="4800" dirty="0" smtClean="0"/>
              <a:t>الاستبعاد</a:t>
            </a:r>
            <a:endParaRPr lang="fr-FR" sz="4800" dirty="0"/>
          </a:p>
        </p:txBody>
      </p:sp>
    </p:spTree>
    <p:extLst>
      <p:ext uri="{BB962C8B-B14F-4D97-AF65-F5344CB8AC3E}">
        <p14:creationId xmlns:p14="http://schemas.microsoft.com/office/powerpoint/2010/main" val="288931800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C:\Users\User\Desktop\LOGO vide.png"/>
          <p:cNvPicPr>
            <a:picLocks noChangeAspect="1" noChangeArrowheads="1"/>
          </p:cNvPicPr>
          <p:nvPr/>
        </p:nvPicPr>
        <p:blipFill>
          <a:blip r:embed="rId2">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rot="3789301">
            <a:off x="9915761" y="1609961"/>
            <a:ext cx="2273125" cy="2273125"/>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9" name="Diagramme 8"/>
          <p:cNvGraphicFramePr/>
          <p:nvPr>
            <p:extLst>
              <p:ext uri="{D42A27DB-BD31-4B8C-83A1-F6EECF244321}">
                <p14:modId xmlns:p14="http://schemas.microsoft.com/office/powerpoint/2010/main" val="776546716"/>
              </p:ext>
            </p:extLst>
          </p:nvPr>
        </p:nvGraphicFramePr>
        <p:xfrm>
          <a:off x="381000" y="457200"/>
          <a:ext cx="11430000" cy="632460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854286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down)">
                                      <p:cBhvr>
                                        <p:cTn id="7" dur="580">
                                          <p:stCondLst>
                                            <p:cond delay="0"/>
                                          </p:stCondLst>
                                        </p:cTn>
                                        <p:tgtEl>
                                          <p:spTgt spid="9"/>
                                        </p:tgtEl>
                                      </p:cBhvr>
                                    </p:animEffect>
                                    <p:anim calcmode="lin" valueType="num">
                                      <p:cBhvr>
                                        <p:cTn id="8" dur="1822" tmFilter="0,0; 0.14,0.36; 0.43,0.73; 0.71,0.91; 1.0,1.0">
                                          <p:stCondLst>
                                            <p:cond delay="0"/>
                                          </p:stCondLst>
                                        </p:cTn>
                                        <p:tgtEl>
                                          <p:spTgt spid="9"/>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9"/>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9"/>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9"/>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9"/>
                                        </p:tgtEl>
                                        <p:attrNameLst>
                                          <p:attrName>ppt_y</p:attrName>
                                        </p:attrNameLst>
                                      </p:cBhvr>
                                      <p:tavLst>
                                        <p:tav tm="0" fmla="#ppt_y-sin(pi*$)/81">
                                          <p:val>
                                            <p:fltVal val="0"/>
                                          </p:val>
                                        </p:tav>
                                        <p:tav tm="100000">
                                          <p:val>
                                            <p:fltVal val="1"/>
                                          </p:val>
                                        </p:tav>
                                      </p:tavLst>
                                    </p:anim>
                                    <p:animScale>
                                      <p:cBhvr>
                                        <p:cTn id="13" dur="26">
                                          <p:stCondLst>
                                            <p:cond delay="650"/>
                                          </p:stCondLst>
                                        </p:cTn>
                                        <p:tgtEl>
                                          <p:spTgt spid="9"/>
                                        </p:tgtEl>
                                      </p:cBhvr>
                                      <p:to x="100000" y="60000"/>
                                    </p:animScale>
                                    <p:animScale>
                                      <p:cBhvr>
                                        <p:cTn id="14" dur="166" decel="50000">
                                          <p:stCondLst>
                                            <p:cond delay="676"/>
                                          </p:stCondLst>
                                        </p:cTn>
                                        <p:tgtEl>
                                          <p:spTgt spid="9"/>
                                        </p:tgtEl>
                                      </p:cBhvr>
                                      <p:to x="100000" y="100000"/>
                                    </p:animScale>
                                    <p:animScale>
                                      <p:cBhvr>
                                        <p:cTn id="15" dur="26">
                                          <p:stCondLst>
                                            <p:cond delay="1312"/>
                                          </p:stCondLst>
                                        </p:cTn>
                                        <p:tgtEl>
                                          <p:spTgt spid="9"/>
                                        </p:tgtEl>
                                      </p:cBhvr>
                                      <p:to x="100000" y="80000"/>
                                    </p:animScale>
                                    <p:animScale>
                                      <p:cBhvr>
                                        <p:cTn id="16" dur="166" decel="50000">
                                          <p:stCondLst>
                                            <p:cond delay="1338"/>
                                          </p:stCondLst>
                                        </p:cTn>
                                        <p:tgtEl>
                                          <p:spTgt spid="9"/>
                                        </p:tgtEl>
                                      </p:cBhvr>
                                      <p:to x="100000" y="100000"/>
                                    </p:animScale>
                                    <p:animScale>
                                      <p:cBhvr>
                                        <p:cTn id="17" dur="26">
                                          <p:stCondLst>
                                            <p:cond delay="1642"/>
                                          </p:stCondLst>
                                        </p:cTn>
                                        <p:tgtEl>
                                          <p:spTgt spid="9"/>
                                        </p:tgtEl>
                                      </p:cBhvr>
                                      <p:to x="100000" y="90000"/>
                                    </p:animScale>
                                    <p:animScale>
                                      <p:cBhvr>
                                        <p:cTn id="18" dur="166" decel="50000">
                                          <p:stCondLst>
                                            <p:cond delay="1668"/>
                                          </p:stCondLst>
                                        </p:cTn>
                                        <p:tgtEl>
                                          <p:spTgt spid="9"/>
                                        </p:tgtEl>
                                      </p:cBhvr>
                                      <p:to x="100000" y="100000"/>
                                    </p:animScale>
                                    <p:animScale>
                                      <p:cBhvr>
                                        <p:cTn id="19" dur="26">
                                          <p:stCondLst>
                                            <p:cond delay="1808"/>
                                          </p:stCondLst>
                                        </p:cTn>
                                        <p:tgtEl>
                                          <p:spTgt spid="9"/>
                                        </p:tgtEl>
                                      </p:cBhvr>
                                      <p:to x="100000" y="95000"/>
                                    </p:animScale>
                                    <p:animScale>
                                      <p:cBhvr>
                                        <p:cTn id="20" dur="166" decel="50000">
                                          <p:stCondLst>
                                            <p:cond delay="1834"/>
                                          </p:stCondLst>
                                        </p:cTn>
                                        <p:tgtEl>
                                          <p:spTgt spid="9"/>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9" grpId="0">
        <p:bldAsOne/>
      </p:bldGraphic>
    </p:bldLst>
  </p:timing>
</p:sld>
</file>

<file path=ppt/theme/theme1.xml><?xml version="1.0" encoding="utf-8"?>
<a:theme xmlns:a="http://schemas.openxmlformats.org/drawingml/2006/main" name="Ronds dans l’eau">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xmlns="" name="Droplet" id="{8984A317-299A-4E50-B45D-BFC9EDE2337A}" vid="{A633B6A3-9E7F-4C10-9C98-2517A3134361}"/>
    </a:ext>
  </a:extLst>
</a:theme>
</file>

<file path=docProps/app.xml><?xml version="1.0" encoding="utf-8"?>
<Properties xmlns="http://schemas.openxmlformats.org/officeDocument/2006/extended-properties" xmlns:vt="http://schemas.openxmlformats.org/officeDocument/2006/docPropsVTypes">
  <Template>Droplet_16x9</Template>
  <TotalTime>4460</TotalTime>
  <Words>3328</Words>
  <Application>Microsoft Office PowerPoint</Application>
  <PresentationFormat>Personnalisé</PresentationFormat>
  <Paragraphs>546</Paragraphs>
  <Slides>47</Slides>
  <Notes>0</Notes>
  <HiddenSlides>0</HiddenSlides>
  <MMClips>0</MMClips>
  <ScaleCrop>false</ScaleCrop>
  <HeadingPairs>
    <vt:vector size="4" baseType="variant">
      <vt:variant>
        <vt:lpstr>Thème</vt:lpstr>
      </vt:variant>
      <vt:variant>
        <vt:i4>1</vt:i4>
      </vt:variant>
      <vt:variant>
        <vt:lpstr>Titres des diapositives</vt:lpstr>
      </vt:variant>
      <vt:variant>
        <vt:i4>47</vt:i4>
      </vt:variant>
    </vt:vector>
  </HeadingPairs>
  <TitlesOfParts>
    <vt:vector size="48" baseType="lpstr">
      <vt:lpstr>Ronds dans l’eau</vt:lpstr>
      <vt:lpstr>مرتكزات الرؤية الاستراتيجية  من اجل التغيير الديمقراطي والعدالة الاجتماعية والحقوق العمالية </vt:lpstr>
      <vt:lpstr>Présentation PowerPoint</vt:lpstr>
      <vt:lpstr>من برنامج العمل الكونفدرالي 2012 – 2016 الى برنامج الجديد</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 </vt:lpstr>
      <vt:lpstr> </vt:lpstr>
      <vt:lpstr> </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 </vt:lpstr>
      <vt:lpstr> </vt:lpstr>
      <vt:lpstr> </vt:lpstr>
      <vt:lpstr> </vt:lpstr>
      <vt:lpstr> </vt:lpstr>
      <vt:lpstr> </vt:lpstr>
      <vt:lpstr> </vt:lpstr>
      <vt:lpstr> </vt:lpstr>
      <vt:lpstr> </vt:lpstr>
      <vt:lpstr>Présentation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amouriabdelmajid@yahoo.fr</dc:creator>
  <cp:lastModifiedBy>Abdelmjid</cp:lastModifiedBy>
  <cp:revision>202</cp:revision>
  <dcterms:created xsi:type="dcterms:W3CDTF">2015-10-03T21:29:26Z</dcterms:created>
  <dcterms:modified xsi:type="dcterms:W3CDTF">2018-11-02T20:45:15Z</dcterms:modified>
</cp:coreProperties>
</file>