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66" r:id="rId4"/>
    <p:sldId id="271" r:id="rId5"/>
    <p:sldId id="268" r:id="rId6"/>
    <p:sldId id="272" r:id="rId7"/>
    <p:sldId id="262" r:id="rId8"/>
    <p:sldId id="260" r:id="rId9"/>
    <p:sldId id="267" r:id="rId10"/>
    <p:sldId id="26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7B9"/>
    <a:srgbClr val="41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2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005" y="825390"/>
            <a:ext cx="7772400" cy="1470025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Clásico</a:t>
            </a:r>
            <a:r>
              <a:rPr lang="en-US" dirty="0" smtClean="0"/>
              <a:t> de </a:t>
            </a:r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132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Bár</a:t>
            </a:r>
            <a:r>
              <a:rPr lang="en-US" dirty="0" err="1">
                <a:solidFill>
                  <a:schemeClr val="tx1"/>
                </a:solidFill>
              </a:rPr>
              <a:t>ç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vs. Real Madrid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By Christopher Williams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 December 2018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6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Player’s &amp; Clubs Names</a:t>
            </a:r>
          </a:p>
          <a:p>
            <a:pPr lvl="1"/>
            <a:r>
              <a:rPr lang="en-US" dirty="0" smtClean="0"/>
              <a:t>Grid Search CV </a:t>
            </a:r>
            <a:r>
              <a:rPr lang="en-US" dirty="0"/>
              <a:t>best score: </a:t>
            </a:r>
            <a:r>
              <a:rPr lang="en-US" dirty="0" smtClean="0"/>
              <a:t>0.766</a:t>
            </a:r>
            <a:endParaRPr lang="en-US" dirty="0"/>
          </a:p>
          <a:p>
            <a:pPr lvl="2"/>
            <a:r>
              <a:rPr lang="en-US" dirty="0" smtClean="0"/>
              <a:t>Best </a:t>
            </a:r>
            <a:r>
              <a:rPr lang="en-US" dirty="0" err="1"/>
              <a:t>Params</a:t>
            </a:r>
            <a:r>
              <a:rPr lang="en-US" dirty="0"/>
              <a:t>: {'</a:t>
            </a:r>
            <a:r>
              <a:rPr lang="en-US" dirty="0" err="1"/>
              <a:t>max_depth</a:t>
            </a:r>
            <a:r>
              <a:rPr lang="en-US" dirty="0"/>
              <a:t>': None, '</a:t>
            </a:r>
            <a:r>
              <a:rPr lang="en-US" dirty="0" err="1"/>
              <a:t>max_features</a:t>
            </a:r>
            <a:r>
              <a:rPr lang="en-US" dirty="0"/>
              <a:t>': 'auto', '</a:t>
            </a:r>
            <a:r>
              <a:rPr lang="en-US" dirty="0" err="1"/>
              <a:t>n_estimators</a:t>
            </a:r>
            <a:r>
              <a:rPr lang="en-US" dirty="0"/>
              <a:t>': 43}</a:t>
            </a:r>
            <a:endParaRPr lang="en-US" dirty="0" smtClean="0"/>
          </a:p>
          <a:p>
            <a:r>
              <a:rPr lang="en-US" dirty="0" smtClean="0"/>
              <a:t>Without Player’s &amp; Clubs Names </a:t>
            </a:r>
          </a:p>
          <a:p>
            <a:pPr lvl="1"/>
            <a:r>
              <a:rPr lang="en-US" dirty="0" smtClean="0"/>
              <a:t>Grid </a:t>
            </a:r>
            <a:r>
              <a:rPr lang="en-US" dirty="0"/>
              <a:t>Search CV best score: </a:t>
            </a:r>
            <a:r>
              <a:rPr lang="en-US" dirty="0" smtClean="0"/>
              <a:t>0.685</a:t>
            </a:r>
          </a:p>
          <a:p>
            <a:pPr lvl="2"/>
            <a:r>
              <a:rPr lang="en-US" dirty="0" smtClean="0"/>
              <a:t>Best </a:t>
            </a:r>
            <a:r>
              <a:rPr lang="en-US" dirty="0" err="1"/>
              <a:t>Params</a:t>
            </a:r>
            <a:r>
              <a:rPr lang="en-US" dirty="0"/>
              <a:t>: {'</a:t>
            </a:r>
            <a:r>
              <a:rPr lang="en-US" dirty="0" err="1"/>
              <a:t>max_depth</a:t>
            </a:r>
            <a:r>
              <a:rPr lang="en-US" dirty="0"/>
              <a:t>': None, '</a:t>
            </a:r>
            <a:r>
              <a:rPr lang="en-US" dirty="0" err="1"/>
              <a:t>max_features</a:t>
            </a:r>
            <a:r>
              <a:rPr lang="en-US" dirty="0"/>
              <a:t>': 'log2', '</a:t>
            </a:r>
            <a:r>
              <a:rPr lang="en-US" dirty="0" err="1"/>
              <a:t>n_estimators</a:t>
            </a:r>
            <a:r>
              <a:rPr lang="en-US" dirty="0"/>
              <a:t>': </a:t>
            </a:r>
            <a:r>
              <a:rPr lang="en-US" dirty="0" smtClean="0"/>
              <a:t>45}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Top feature is players names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Take the names out, accuracy score drops substantially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Regardless due to the nature of comments being so randomly similar within the two </a:t>
            </a:r>
            <a:r>
              <a:rPr lang="en-US" dirty="0" err="1" smtClean="0"/>
              <a:t>subreddits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To do:</a:t>
            </a:r>
          </a:p>
          <a:p>
            <a:pPr marL="742950" lvl="2" indent="-342900"/>
            <a:r>
              <a:rPr lang="en-US" dirty="0" smtClean="0"/>
              <a:t>To </a:t>
            </a:r>
            <a:r>
              <a:rPr lang="en-US" dirty="0" smtClean="0"/>
              <a:t>do more model parameters </a:t>
            </a:r>
          </a:p>
          <a:p>
            <a:pPr marL="742950" lvl="2" indent="-342900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ngram</a:t>
            </a:r>
            <a:r>
              <a:rPr lang="en-US" dirty="0" smtClean="0"/>
              <a:t> features (3,6)</a:t>
            </a:r>
          </a:p>
          <a:p>
            <a:pPr marL="742950" lvl="2" indent="-342900"/>
            <a:r>
              <a:rPr lang="en-US" dirty="0" smtClean="0"/>
              <a:t>Put in coaches as stop words 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4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NLP models to predict if certain comments / submissions come from one </a:t>
            </a:r>
            <a:r>
              <a:rPr lang="en-US" dirty="0" err="1" smtClean="0"/>
              <a:t>Subreddit</a:t>
            </a:r>
            <a:r>
              <a:rPr lang="en-US" dirty="0" smtClean="0"/>
              <a:t> or the other</a:t>
            </a:r>
          </a:p>
          <a:p>
            <a:r>
              <a:rPr lang="en-US" dirty="0" err="1" smtClean="0"/>
              <a:t>Subreddit’s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/r/</a:t>
            </a:r>
            <a:r>
              <a:rPr lang="en-US" dirty="0" err="1"/>
              <a:t>B</a:t>
            </a:r>
            <a:r>
              <a:rPr lang="en-US" dirty="0" err="1" smtClean="0"/>
              <a:t>arca</a:t>
            </a:r>
            <a:endParaRPr lang="en-US" dirty="0" smtClean="0"/>
          </a:p>
          <a:p>
            <a:pPr lvl="1"/>
            <a:r>
              <a:rPr lang="en-US" dirty="0" smtClean="0"/>
              <a:t>/r/</a:t>
            </a:r>
            <a:r>
              <a:rPr lang="en-US" dirty="0" err="1" smtClean="0"/>
              <a:t>realmadrid</a:t>
            </a:r>
            <a:endParaRPr lang="en-US" dirty="0" smtClean="0"/>
          </a:p>
          <a:p>
            <a:r>
              <a:rPr lang="en-US" dirty="0" smtClean="0"/>
              <a:t>The Data Collection Process</a:t>
            </a:r>
          </a:p>
          <a:p>
            <a:pPr lvl="1"/>
            <a:r>
              <a:rPr lang="en-US" dirty="0" smtClean="0"/>
              <a:t>2834 from </a:t>
            </a:r>
            <a:r>
              <a:rPr lang="en-US" dirty="0" err="1" smtClean="0"/>
              <a:t>Barca</a:t>
            </a:r>
            <a:endParaRPr lang="en-US" dirty="0" smtClean="0"/>
          </a:p>
          <a:p>
            <a:pPr lvl="1"/>
            <a:r>
              <a:rPr lang="en-US" dirty="0" smtClean="0"/>
              <a:t>2747 from </a:t>
            </a:r>
            <a:r>
              <a:rPr lang="en-US" dirty="0" err="1" smtClean="0"/>
              <a:t>realmadrid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97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with Players / Teams</a:t>
            </a:r>
            <a:endParaRPr lang="en-US" dirty="0"/>
          </a:p>
        </p:txBody>
      </p:sp>
      <p:pic>
        <p:nvPicPr>
          <p:cNvPr id="4" name="Picture 3" descr="barca mad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083"/>
            <a:ext cx="8128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8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grams with Players / Teams</a:t>
            </a:r>
            <a:endParaRPr lang="en-US" dirty="0"/>
          </a:p>
        </p:txBody>
      </p:sp>
      <p:pic>
        <p:nvPicPr>
          <p:cNvPr id="4" name="Picture 3" descr="word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9" y="1198589"/>
            <a:ext cx="8378791" cy="53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7" y="1988769"/>
            <a:ext cx="8229600" cy="5257800"/>
          </a:xfrm>
        </p:spPr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3B37B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3B37B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B37B9"/>
                </a:solidFill>
              </a:rPr>
              <a:t>Stop </a:t>
            </a:r>
            <a:r>
              <a:rPr lang="en-US" dirty="0" smtClean="0">
                <a:solidFill>
                  <a:srgbClr val="3B37B9"/>
                </a:solidFill>
              </a:rPr>
              <a:t>Words: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B37B9"/>
                </a:solidFill>
              </a:rPr>
              <a:t>Took Out Players Names to see performance of models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3B37B9"/>
                </a:solidFill>
              </a:rPr>
              <a:t>109 additional stop words along with the </a:t>
            </a:r>
            <a:r>
              <a:rPr lang="en-US" sz="1900" dirty="0" err="1" smtClean="0">
                <a:solidFill>
                  <a:srgbClr val="3B37B9"/>
                </a:solidFill>
              </a:rPr>
              <a:t>sklearn</a:t>
            </a:r>
            <a:r>
              <a:rPr lang="en-US" sz="1900" dirty="0" smtClean="0">
                <a:solidFill>
                  <a:srgbClr val="3B37B9"/>
                </a:solidFill>
              </a:rPr>
              <a:t> ones</a:t>
            </a:r>
            <a:endParaRPr lang="en-US" sz="1900" dirty="0">
              <a:solidFill>
                <a:srgbClr val="3B37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3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Players / Teams</a:t>
            </a:r>
            <a:endParaRPr lang="en-US" dirty="0"/>
          </a:p>
        </p:txBody>
      </p:sp>
      <p:pic>
        <p:nvPicPr>
          <p:cNvPr id="4" name="Picture 3" descr="words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5" y="1714351"/>
            <a:ext cx="8564666" cy="48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Models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TfidfVectorizer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LogisticRegression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RandomForestClassifier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ExtraTreesClassifier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6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TfidfVectorizer</a:t>
            </a:r>
            <a:r>
              <a:rPr lang="en-US" dirty="0" smtClean="0"/>
              <a:t> and </a:t>
            </a:r>
            <a:r>
              <a:rPr lang="en-US" dirty="0" err="1" smtClean="0"/>
              <a:t>LogisticReg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TfidfVectorizer</a:t>
            </a:r>
            <a:r>
              <a:rPr lang="en-US" sz="2000" dirty="0" smtClean="0"/>
              <a:t>  - With players names</a:t>
            </a:r>
          </a:p>
          <a:p>
            <a:pPr lvl="1"/>
            <a:r>
              <a:rPr lang="en-US" sz="1600" dirty="0" err="1" smtClean="0"/>
              <a:t>Tfidf</a:t>
            </a:r>
            <a:r>
              <a:rPr lang="en-US" sz="1600" dirty="0" smtClean="0"/>
              <a:t> training score 0.926</a:t>
            </a:r>
          </a:p>
          <a:p>
            <a:pPr lvl="1"/>
            <a:r>
              <a:rPr lang="en-US" sz="1600" dirty="0" err="1" smtClean="0"/>
              <a:t>Tfidf</a:t>
            </a:r>
            <a:r>
              <a:rPr lang="en-US" sz="1600" dirty="0" smtClean="0"/>
              <a:t> testing score started at 0.696 accuracy </a:t>
            </a:r>
            <a:endParaRPr lang="en-US" sz="1600" dirty="0"/>
          </a:p>
          <a:p>
            <a:pPr lvl="1"/>
            <a:r>
              <a:rPr lang="en-US" sz="1600" dirty="0" smtClean="0"/>
              <a:t>With </a:t>
            </a:r>
            <a:r>
              <a:rPr lang="en-US" sz="1600" dirty="0" err="1" smtClean="0"/>
              <a:t>LogReg</a:t>
            </a:r>
            <a:r>
              <a:rPr lang="en-US" sz="1600" dirty="0" smtClean="0"/>
              <a:t> in </a:t>
            </a:r>
            <a:r>
              <a:rPr lang="en-US" sz="1600" dirty="0" err="1" smtClean="0"/>
              <a:t>GridSearch</a:t>
            </a:r>
            <a:r>
              <a:rPr lang="en-US" sz="1600" dirty="0" smtClean="0"/>
              <a:t> with </a:t>
            </a:r>
            <a:r>
              <a:rPr lang="en-US" sz="1600" dirty="0" err="1" smtClean="0"/>
              <a:t>ngrams</a:t>
            </a:r>
            <a:r>
              <a:rPr lang="en-US" sz="1600" dirty="0" smtClean="0"/>
              <a:t> as (1,3) improved to 0.774 accuracy score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  With Players Names					         Without Names</a:t>
            </a:r>
            <a:endParaRPr lang="en-US" sz="2000" dirty="0"/>
          </a:p>
        </p:txBody>
      </p:sp>
      <p:pic>
        <p:nvPicPr>
          <p:cNvPr id="7" name="Picture 6" descr="Screen Shot 2018-12-21 at 4.5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" y="3907291"/>
            <a:ext cx="4152796" cy="2425700"/>
          </a:xfrm>
          <a:prstGeom prst="rect">
            <a:avLst/>
          </a:prstGeom>
        </p:spPr>
      </p:pic>
      <p:pic>
        <p:nvPicPr>
          <p:cNvPr id="8" name="Picture 7" descr="Screen Shot 2018-12-21 at 4.54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65" y="3907291"/>
            <a:ext cx="4585504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Forest and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RandomForestClassifier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Best </a:t>
            </a:r>
            <a:r>
              <a:rPr lang="en-US" dirty="0"/>
              <a:t>c</a:t>
            </a:r>
            <a:r>
              <a:rPr lang="en-US" dirty="0" smtClean="0"/>
              <a:t>v scores: </a:t>
            </a:r>
          </a:p>
          <a:p>
            <a:pPr lvl="2"/>
            <a:r>
              <a:rPr lang="en-US" dirty="0" smtClean="0"/>
              <a:t>Train: 0.732 without | 0.655 with </a:t>
            </a:r>
          </a:p>
          <a:p>
            <a:pPr lvl="2"/>
            <a:r>
              <a:rPr lang="en-US" dirty="0" smtClean="0"/>
              <a:t>Test: 0.699 without |0.608 with</a:t>
            </a:r>
          </a:p>
          <a:p>
            <a:r>
              <a:rPr lang="en-US" dirty="0" err="1" smtClean="0"/>
              <a:t>ExtraTreesClassifier</a:t>
            </a:r>
            <a:endParaRPr lang="en-US" dirty="0" smtClean="0"/>
          </a:p>
          <a:p>
            <a:pPr lvl="1"/>
            <a:r>
              <a:rPr lang="en-US" dirty="0" smtClean="0"/>
              <a:t>Best cv scores: </a:t>
            </a:r>
          </a:p>
          <a:p>
            <a:pPr lvl="2"/>
            <a:r>
              <a:rPr lang="en-US" dirty="0" smtClean="0"/>
              <a:t>Train: 0.743 without|0.664 with </a:t>
            </a:r>
          </a:p>
          <a:p>
            <a:pPr lvl="2"/>
            <a:r>
              <a:rPr lang="en-US" dirty="0" smtClean="0"/>
              <a:t>Test: 0.699 without|0.604 with</a:t>
            </a:r>
          </a:p>
          <a:p>
            <a:r>
              <a:rPr lang="en-US" dirty="0" smtClean="0"/>
              <a:t>Without or With Player &amp; Team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9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308</Words>
  <Application>Microsoft Macintosh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 Clásico de Reddit</vt:lpstr>
      <vt:lpstr>Data Science Problem</vt:lpstr>
      <vt:lpstr>Features with Players / Teams</vt:lpstr>
      <vt:lpstr>2 grams with Players / Teams</vt:lpstr>
      <vt:lpstr>PowerPoint Presentation</vt:lpstr>
      <vt:lpstr>Without Players / Teams</vt:lpstr>
      <vt:lpstr>The Models </vt:lpstr>
      <vt:lpstr>TfidfVectorizer and LogisticReg</vt:lpstr>
      <vt:lpstr>Forest and Trees</vt:lpstr>
      <vt:lpstr>Random Forest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Clásico de Reddit</dc:title>
  <dc:creator>Christopher Williams</dc:creator>
  <cp:lastModifiedBy>Christopher Williams</cp:lastModifiedBy>
  <cp:revision>53</cp:revision>
  <dcterms:created xsi:type="dcterms:W3CDTF">2018-12-21T05:09:18Z</dcterms:created>
  <dcterms:modified xsi:type="dcterms:W3CDTF">2019-03-05T21:56:32Z</dcterms:modified>
</cp:coreProperties>
</file>