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6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3600"/>
          </a:p>
          <a:p>
            <a:pPr lvl="0" rtl="0">
              <a:spcBef>
                <a:spcPts val="0"/>
              </a:spcBef>
              <a:buNone/>
            </a:pPr>
            <a:r>
              <a:rPr lang="en-GB" sz="3600"/>
              <a:t>LAMP, GIT, HTML 5, CSS 3, RWD, Bootstrap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>
                <a:solidFill>
                  <a:schemeClr val="dk1"/>
                </a:solidFill>
              </a:rPr>
              <a:t>DNT - semaine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Programme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S1 Mise en en place d’un environnement de travail LAMP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Installer Linux dans une machine virtuelle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Comprendre l’organisation du système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Manipuler dossiers et fichiers (création, ouverture, suppression)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Droits et utilisateurs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Installer de programmes (apt-get), LAMP, chrome, atom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Rechercher de fichiers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Extraire, trier et filtrer des données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Flux de redirection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Programme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S2 HTML5 &amp; CSS3, langages du Web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Rappels: modèle client-serveur, serveur Web, protocole HTTP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Le langage HTML: balises de 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HTML: nouveautés HTML5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CSS: les sélecteurs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CSS: couleur, arrière-plan et typographie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CSS: Box-model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CSS: positionnement et layout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Nouveautés CSS3 </a:t>
            </a:r>
            <a:r>
              <a:rPr lang="en-GB" sz="1400"/>
              <a:t>(multi-col, dégradé, transformation, transition, animation)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Programme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S3 La gestion de version avec GIT et Github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Présentation et installation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Commandes de bases (init, add, commit)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Historique (log) et positionnement sur une version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Création d’un repository sur github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Authentification https/ssh, envoyer et récupération de code (push, pull)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Gérer les branches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Programme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S4 Sass et Compass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Présentation et installation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Preprocessing et configuration de base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Variables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Imbrication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Partials et directive @import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Directives @mixin et @include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Héritage et directive @extend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Opérateurs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Programme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/>
              <a:t>S5 Bower, Bootstrap et bases du Responsive Web Design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Gestion de dépendances Front avec Bower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Bootstrap: intérêt et tour d’horizon (création d’un cheatsheet)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Bases du RWD: viewport, media queries, grille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