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0b8084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0b8084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0b8084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0b8084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0b8084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0b8084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0b8084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0b8084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Spoiler Alert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Dearbhla Cunnion and Cormac Duggan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100" y="490600"/>
            <a:ext cx="4652901" cy="46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Overview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58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Identify and block spoilers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Develop Chrome extension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Functional spec vs technical spec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Delivered product varies slightly from original aim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Chrome Extension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Chrome Extension Guide and Docs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Content Security Policy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JQuery and Ajax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6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Code and Text Analysis</a:t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Beautiful Soup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IMDb scraper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NLTK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Bllipparser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Scoring system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Testing, Research, and Resources</a:t>
            </a:r>
            <a:endParaRPr sz="30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Regression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Chrome extension doc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Nltk online book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