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c72ade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c72ade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4c72ade3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4c72ade3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4c72ade3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4c72ade3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4c72ade3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4c72ade3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c72adfe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c72adfe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4c72adf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4c72adf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MWtFfygkVJZrtk7G5CIYOUWsat9eCJyq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SmN1otgg9-HlcRxAEplMUv7ODEMHx3LM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ZOEENX3Tt2dWieXOyfEjWKoc7XmrtG-Q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QYD_vFtWkFgdFiLnE4XNVnWum9eAGGnV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drive.google.com/file/d/1S96ss2zZWMdUJAAxhEYnQCTpe20FyNxO/view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://drive.google.com/file/d/1v_soXEG7qMVZ1a2NFUIFDTWsfCSz_ZIH/view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query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8" y="1161300"/>
            <a:ext cx="60735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query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5" y="1161300"/>
            <a:ext cx="607359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 Table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 title="rating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5" y="1152475"/>
            <a:ext cx="607360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 title="Recording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8" y="1161300"/>
            <a:ext cx="607359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 for Report 1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470015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450" y="1152475"/>
            <a:ext cx="498385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 title="report1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Indexes for Report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6525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975" y="1152475"/>
            <a:ext cx="465732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title="report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