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57FDC-5F7F-9146-976A-99560C3D8A77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1612-3875-EF45-8207-DF463C628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1CDE-20BF-4F4B-8074-0F81D93915E6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5BC-204B-E14A-95E2-2E9CD7CFE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82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1CDE-20BF-4F4B-8074-0F81D93915E6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5BC-204B-E14A-95E2-2E9CD7CFE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92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1CDE-20BF-4F4B-8074-0F81D93915E6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5BC-204B-E14A-95E2-2E9CD7CFE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18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1CDE-20BF-4F4B-8074-0F81D93915E6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5BC-204B-E14A-95E2-2E9CD7CFE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97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1CDE-20BF-4F4B-8074-0F81D93915E6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5BC-204B-E14A-95E2-2E9CD7CFE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18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1CDE-20BF-4F4B-8074-0F81D93915E6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5BC-204B-E14A-95E2-2E9CD7CFE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3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1CDE-20BF-4F4B-8074-0F81D93915E6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5BC-204B-E14A-95E2-2E9CD7CFE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00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1CDE-20BF-4F4B-8074-0F81D93915E6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5BC-204B-E14A-95E2-2E9CD7CFE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68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1CDE-20BF-4F4B-8074-0F81D93915E6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5BC-204B-E14A-95E2-2E9CD7CFE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00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1CDE-20BF-4F4B-8074-0F81D93915E6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5BC-204B-E14A-95E2-2E9CD7CFE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9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1CDE-20BF-4F4B-8074-0F81D93915E6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5BC-204B-E14A-95E2-2E9CD7CFE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1CDE-20BF-4F4B-8074-0F81D93915E6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95BC-204B-E14A-95E2-2E9CD7CFE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32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F# Attributes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3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043582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77"/>
                <a:gridCol w="846992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Attribute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[&lt;</a:t>
                      </a:r>
                      <a:r>
                        <a:rPr lang="de-DE" dirty="0" err="1" smtClean="0"/>
                        <a:t>Literal</a:t>
                      </a:r>
                      <a:r>
                        <a:rPr lang="de-DE" dirty="0" smtClean="0"/>
                        <a:t>&gt;]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Kompilierte Konstante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[&lt;</a:t>
                      </a:r>
                      <a:r>
                        <a:rPr lang="de-DE" dirty="0" err="1" smtClean="0"/>
                        <a:t>Flag</a:t>
                      </a:r>
                      <a:r>
                        <a:rPr lang="de-DE" dirty="0" smtClean="0"/>
                        <a:t>&gt;]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Zeigt</a:t>
                      </a:r>
                      <a:r>
                        <a:rPr lang="de-DE" baseline="0" dirty="0" smtClean="0"/>
                        <a:t> an, dass eine </a:t>
                      </a:r>
                      <a:r>
                        <a:rPr lang="de-DE" baseline="0" dirty="0" err="1" smtClean="0"/>
                        <a:t>enumeration</a:t>
                      </a:r>
                      <a:r>
                        <a:rPr lang="de-DE" baseline="0" dirty="0" smtClean="0"/>
                        <a:t> kommt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88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Flow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71967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77"/>
                <a:gridCol w="846992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Attribute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[&lt;</a:t>
                      </a:r>
                      <a:r>
                        <a:rPr lang="de-DE" dirty="0" err="1" smtClean="0"/>
                        <a:t>EntryPoint</a:t>
                      </a:r>
                      <a:r>
                        <a:rPr lang="de-DE" dirty="0" smtClean="0"/>
                        <a:t>&gt;]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Programmstart (z.B. </a:t>
                      </a:r>
                      <a:r>
                        <a:rPr lang="de-DE" dirty="0" err="1" smtClean="0"/>
                        <a:t>let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main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argv</a:t>
                      </a:r>
                      <a:r>
                        <a:rPr lang="de-DE" dirty="0" smtClean="0"/>
                        <a:t> =...)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[&lt;</a:t>
                      </a:r>
                      <a:r>
                        <a:rPr lang="de-DE" dirty="0" err="1" smtClean="0"/>
                        <a:t>STAThread</a:t>
                      </a:r>
                      <a:r>
                        <a:rPr lang="de-DE" dirty="0" smtClean="0"/>
                        <a:t>&gt;]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SingleThreaded</a:t>
                      </a:r>
                      <a:r>
                        <a:rPr lang="de-DE" dirty="0" smtClean="0"/>
                        <a:t>  </a:t>
                      </a:r>
                      <a:r>
                        <a:rPr lang="de-DE" dirty="0" err="1" smtClean="0"/>
                        <a:t>use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COM </a:t>
                      </a:r>
                      <a:r>
                        <a:rPr lang="de-DE" dirty="0" err="1" smtClean="0"/>
                        <a:t>components</a:t>
                      </a:r>
                      <a:r>
                        <a:rPr lang="de-DE" baseline="0" dirty="0" smtClean="0"/>
                        <a:t> (z.B. v</a:t>
                      </a:r>
                      <a:r>
                        <a:rPr lang="de-DE" dirty="0" smtClean="0"/>
                        <a:t>or Aufruf</a:t>
                      </a:r>
                      <a:r>
                        <a:rPr lang="de-DE" baseline="0" dirty="0" smtClean="0"/>
                        <a:t> von </a:t>
                      </a:r>
                      <a:r>
                        <a:rPr lang="de-DE" baseline="0" dirty="0" err="1" smtClean="0"/>
                        <a:t>Windows.Forms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[&lt;</a:t>
                      </a:r>
                      <a:r>
                        <a:rPr lang="de-DE" dirty="0" err="1" smtClean="0"/>
                        <a:t>MTAThrea</a:t>
                      </a:r>
                      <a:r>
                        <a:rPr lang="de-DE" dirty="0" smtClean="0"/>
                        <a:t>&gt;]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MultiThreading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[&lt;</a:t>
                      </a:r>
                      <a:r>
                        <a:rPr lang="de-DE" dirty="0" err="1" smtClean="0"/>
                        <a:t>AutoOpen</a:t>
                      </a:r>
                      <a:r>
                        <a:rPr lang="de-DE" dirty="0" smtClean="0"/>
                        <a:t>&gt;]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Öffnet</a:t>
                      </a:r>
                      <a:r>
                        <a:rPr lang="de-DE" baseline="0" dirty="0" smtClean="0"/>
                        <a:t> Modul, sobald der übergeordnete </a:t>
                      </a:r>
                      <a:r>
                        <a:rPr lang="de-DE" baseline="0" smtClean="0"/>
                        <a:t>Namespace geöffnet wird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3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21512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77"/>
                <a:gridCol w="846992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Attribute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[&lt;Fact&gt;]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Funktionen für Unit-Tests</a:t>
                      </a:r>
                      <a:r>
                        <a:rPr lang="de-DE" baseline="0" dirty="0" smtClean="0"/>
                        <a:t> (für </a:t>
                      </a:r>
                      <a:r>
                        <a:rPr lang="de-DE" baseline="0" dirty="0" err="1" smtClean="0"/>
                        <a:t>xUnit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80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Macintosh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Office-Design</vt:lpstr>
      <vt:lpstr>F# Attributes</vt:lpstr>
      <vt:lpstr>Data</vt:lpstr>
      <vt:lpstr>Flow</vt:lpstr>
      <vt:lpstr>Funktionen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Attributes</dc:title>
  <dc:creator>Dr. Christian Dury</dc:creator>
  <cp:lastModifiedBy>Dr. Christian Dury</cp:lastModifiedBy>
  <cp:revision>7</cp:revision>
  <dcterms:created xsi:type="dcterms:W3CDTF">2016-12-10T18:36:09Z</dcterms:created>
  <dcterms:modified xsi:type="dcterms:W3CDTF">2016-12-12T18:29:36Z</dcterms:modified>
</cp:coreProperties>
</file>