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602C39-3B4B-4523-B22C-0AF40C0B8B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C9E054-FF70-4189-9BEB-7DA3023239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307B3A5-B388-47DB-8ABA-A5C74340EBE3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40000" y="216972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Проект: «TG-бот для фрилансеров»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8100000" y="4680000"/>
            <a:ext cx="15966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Выполнил: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Скырков А.С.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Структура базы данных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" name="" descr=""/>
          <p:cNvPicPr/>
          <p:nvPr/>
        </p:nvPicPr>
        <p:blipFill>
          <a:blip r:embed="rId1"/>
          <a:stretch/>
        </p:blipFill>
        <p:spPr>
          <a:xfrm>
            <a:off x="970560" y="1261080"/>
            <a:ext cx="8389440" cy="395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Возможности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" name="" descr=""/>
          <p:cNvPicPr/>
          <p:nvPr/>
        </p:nvPicPr>
        <p:blipFill>
          <a:blip r:embed="rId1"/>
          <a:stretch/>
        </p:blipFill>
        <p:spPr>
          <a:xfrm>
            <a:off x="180000" y="1080000"/>
            <a:ext cx="4165920" cy="4373280"/>
          </a:xfrm>
          <a:prstGeom prst="rect">
            <a:avLst/>
          </a:prstGeom>
          <a:ln w="0">
            <a:noFill/>
          </a:ln>
        </p:spPr>
      </p:pic>
      <p:sp>
        <p:nvSpPr>
          <p:cNvPr id="15" name=""/>
          <p:cNvSpPr txBox="1"/>
          <p:nvPr/>
        </p:nvSpPr>
        <p:spPr>
          <a:xfrm>
            <a:off x="4860000" y="1260000"/>
            <a:ext cx="4860000" cy="39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Пользователь может сделать заказ на выбор из имеющихся в базе данных услуг.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Возможности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" name="" descr=""/>
          <p:cNvPicPr/>
          <p:nvPr/>
        </p:nvPicPr>
        <p:blipFill>
          <a:blip r:embed="rId1"/>
          <a:stretch/>
        </p:blipFill>
        <p:spPr>
          <a:xfrm>
            <a:off x="540000" y="1620000"/>
            <a:ext cx="4118760" cy="3034800"/>
          </a:xfrm>
          <a:prstGeom prst="rect">
            <a:avLst/>
          </a:prstGeom>
          <a:ln w="0">
            <a:noFill/>
          </a:ln>
        </p:spPr>
      </p:pic>
      <p:sp>
        <p:nvSpPr>
          <p:cNvPr id="18" name=""/>
          <p:cNvSpPr txBox="1"/>
          <p:nvPr/>
        </p:nvSpPr>
        <p:spPr>
          <a:xfrm>
            <a:off x="5400000" y="1620000"/>
            <a:ext cx="3780000" cy="34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Или, имея особую роль — Employee, которая выдается человеком с ролью Administrator, может приступить к выполнению заказа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Логи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" name="" descr=""/>
          <p:cNvPicPr/>
          <p:nvPr/>
        </p:nvPicPr>
        <p:blipFill>
          <a:blip r:embed="rId1"/>
          <a:stretch/>
        </p:blipFill>
        <p:spPr>
          <a:xfrm>
            <a:off x="720000" y="1980000"/>
            <a:ext cx="4015080" cy="2092320"/>
          </a:xfrm>
          <a:prstGeom prst="rect">
            <a:avLst/>
          </a:prstGeom>
          <a:ln w="0">
            <a:noFill/>
          </a:ln>
        </p:spPr>
      </p:pic>
      <p:sp>
        <p:nvSpPr>
          <p:cNvPr id="21" name=""/>
          <p:cNvSpPr txBox="1"/>
          <p:nvPr/>
        </p:nvSpPr>
        <p:spPr>
          <a:xfrm>
            <a:off x="5400000" y="1980000"/>
            <a:ext cx="4500000" cy="290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Бот записывает каждое действие пользователей в файл с названием &lt;текущая дата&gt;-log.txt, также все ошибки, которые могут возникать записываются в файл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&lt;текущая дата&gt;-exception.txt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Используемые технологии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195"/>
          </a:bodyPr>
          <a:p>
            <a:pPr marL="457200" indent="-228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Times New Roman"/>
              </a:rPr>
              <a:t>Язык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: Python 3.10+</a:t>
            </a:r>
            <a:endParaRPr b="0" lang="ru-RU" sz="2200" spc="-1" strike="noStrike">
              <a:solidFill>
                <a:srgbClr val="000000"/>
              </a:solidFill>
              <a:latin typeface="Arial"/>
              <a:ea typeface="Times New Roman"/>
            </a:endParaRPr>
          </a:p>
          <a:p>
            <a:pPr marL="457200" indent="-228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Times New Roman"/>
              </a:rPr>
              <a:t>Фреймворки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2200" spc="-1" strike="noStrike">
              <a:solidFill>
                <a:srgbClr val="000000"/>
              </a:solidFill>
              <a:latin typeface="Arial"/>
              <a:ea typeface="Times New Roman"/>
            </a:endParaRPr>
          </a:p>
          <a:p>
            <a:pPr marL="914400" indent="-228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aiogram (для Telegram API)</a:t>
            </a:r>
            <a:endParaRPr b="0" lang="ru-RU" sz="2200" spc="-1" strike="noStrike">
              <a:solidFill>
                <a:srgbClr val="000000"/>
              </a:solidFill>
              <a:latin typeface="Arial"/>
              <a:ea typeface="Times New Roman"/>
            </a:endParaRPr>
          </a:p>
          <a:p>
            <a:pPr marL="914400" indent="-228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aiohttp (для асинхронных запросов)</a:t>
            </a:r>
            <a:endParaRPr b="0" lang="ru-RU" sz="2200" spc="-1" strike="noStrike">
              <a:solidFill>
                <a:srgbClr val="000000"/>
              </a:solidFill>
              <a:latin typeface="Arial"/>
              <a:ea typeface="Times New Roman"/>
            </a:endParaRPr>
          </a:p>
          <a:p>
            <a:pPr marL="457200" indent="-228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Times New Roman"/>
              </a:rPr>
              <a:t>Хранение состояний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2200" spc="-1" strike="noStrike">
              <a:solidFill>
                <a:srgbClr val="000000"/>
              </a:solidFill>
              <a:latin typeface="Arial"/>
              <a:ea typeface="Times New Roman"/>
            </a:endParaRPr>
          </a:p>
          <a:p>
            <a:pPr marL="914400" indent="-228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RedisStorage (продакшен) / JSONStorage (разработка)</a:t>
            </a:r>
            <a:endParaRPr b="0" lang="ru-RU" sz="2200" spc="-1" strike="noStrike">
              <a:solidFill>
                <a:srgbClr val="000000"/>
              </a:solidFill>
              <a:latin typeface="Arial"/>
              <a:ea typeface="Times New Roman"/>
            </a:endParaRPr>
          </a:p>
          <a:p>
            <a:pPr marL="457200" indent="-228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Times New Roman"/>
              </a:rPr>
              <a:t>База данных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: SQLite/PostgreSQL (для пользователей и заказов)</a:t>
            </a:r>
            <a:endParaRPr b="0" lang="ru-RU" sz="2200" spc="-1" strike="noStrike">
              <a:solidFill>
                <a:srgbClr val="000000"/>
              </a:solidFill>
              <a:latin typeface="Arial"/>
              <a:ea typeface="Times New Roman"/>
            </a:endParaRPr>
          </a:p>
          <a:p>
            <a:pPr marL="457200" indent="-228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Times New Roman"/>
              </a:rPr>
              <a:t>Дополнительно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2200" spc="-1" strike="noStrike">
              <a:solidFill>
                <a:srgbClr val="000000"/>
              </a:solidFill>
              <a:latin typeface="Arial"/>
              <a:ea typeface="Times New Roman"/>
            </a:endParaRPr>
          </a:p>
          <a:p>
            <a:pPr marL="914400" indent="-228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APScheduler (для планировщика задач)</a:t>
            </a:r>
            <a:endParaRPr b="0" lang="ru-RU" sz="2200" spc="-1" strike="noStrike">
              <a:solidFill>
                <a:srgbClr val="000000"/>
              </a:solidFill>
              <a:latin typeface="Arial"/>
              <a:ea typeface="Times New Roman"/>
            </a:endParaRPr>
          </a:p>
          <a:p>
            <a:pPr marL="914400" indent="-2286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python-archive (для работы с zip-файлами)</a:t>
            </a:r>
            <a:endParaRPr b="0" lang="ru-RU" sz="2200" spc="-1" strike="noStrike">
              <a:solidFill>
                <a:srgbClr val="000000"/>
              </a:solidFill>
              <a:latin typeface="Arial"/>
              <a:ea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2025-05-16T01:07:37Z</dcterms:created>
  <dc:creator/>
  <dc:description/>
  <dc:language>ru-RU</dc:language>
  <cp:lastModifiedBy/>
  <dcterms:modified xsi:type="dcterms:W3CDTF">2025-05-16T01:37:15Z</dcterms:modified>
  <cp:revision>1</cp:revision>
  <dc:subject/>
  <dc:title/>
</cp:coreProperties>
</file>