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1"/>
  </p:normalViewPr>
  <p:slideViewPr>
    <p:cSldViewPr snapToGrid="0" snapToObjects="1">
      <p:cViewPr>
        <p:scale>
          <a:sx n="69" d="100"/>
          <a:sy n="69" d="100"/>
        </p:scale>
        <p:origin x="48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6CBE-6D69-B847-B617-5B6262CF3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9AD4-F4A0-D347-8220-42F19843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20F5-3B0A-4747-A5FE-83D08400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F140-31F8-2F40-A8D4-D3920332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D8E1-5D8F-D04D-B246-5063397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2FDE-22CC-B54D-A980-F3D40ABB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381E-C858-C846-8DD9-2B633D04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A928-5098-A642-823B-A3258A7A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9561-8745-1047-805E-33CF2342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73A6-9FE1-8A4B-A60F-6EC626AF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C43CE-4861-7B4E-A4F0-6259079C7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B865-FB9D-734B-AE5E-D8982223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0F38-DB96-F941-A20F-8FFEB68E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EA12-562F-6548-9DC9-244DCB12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AE6D-BD81-694E-BC2E-8CBA1DB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A1D-173C-6E4E-93A7-3052C5C7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088C-EA9C-DE4E-AFB7-DF41823B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DC66-6193-C54D-9C9E-748ACD3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4FD0-DD54-7741-83AE-D368A79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CC74-EA58-4440-A716-AFA0B01F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9C10-4245-BB4E-B1FD-1EFB3841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12C2-4B14-984F-9C07-903CDA05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4B84-547C-D447-B95C-CEBA1EB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2FC5-4682-7843-BCD6-B6BDCB01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07C6-67DE-A147-8522-4814231F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D10E-E72A-5046-A57B-253781B3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9E43-F783-3F4B-B0D2-F0602345C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4A46-233A-DB44-A14C-5471F1CE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DE1C-DC27-164C-A544-7712FD02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C732-828B-D241-A11D-3250267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6583-1ABC-B14D-8C60-00203D3C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152-87D2-8343-9491-3A43BEF3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D5E0-4799-D14F-B030-87861942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5A2AF-0459-654A-A432-734EE724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D57F9-37BD-1E49-9ADA-B99AF40E3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0565A-B803-BB48-B402-F42F92B0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925A7-C38E-4542-BCA5-3D14E2F2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582E7-7E2D-E447-BA92-D1E3C981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3B882-14CB-6345-BADD-7BAE760A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814-7044-4A49-9F3F-0818F0D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AE200-93C8-214F-8680-90951C59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8DD8-C872-EC42-9D47-C0544FD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E78B9-B0A6-6A4A-9037-0D6AA5E1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7F6B-EA67-8C49-9B1C-3306B0F3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9B144-4545-444F-9B7F-00FE60FF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BCE3B-636D-8345-A337-923974F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1F43-3912-6C4D-885C-DE63077A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EDFF-F8B4-4E46-BE67-5C1AC1E1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0C80E-4996-9B40-9B75-28D26ACC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5B95-6ED1-C446-A9AF-B07107C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C80E6-57BA-A44B-9B99-63DCC25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0899-231C-954F-B030-12FA9F5A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AD1-DD61-504E-9188-71B8A786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9FC5F-2039-4B4B-BFC2-FE624858D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FFCB9-6510-B540-B9DC-FA78D714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B475-6AAD-9F4C-B75A-C5385B5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BCE3-E974-014B-90B6-9E9266A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B541-B1C4-7141-BB22-BEE62867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BED1-A9F3-0D47-A254-0D895597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AD21-E823-2B4C-8A52-8B884716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A93D-BD73-2549-9191-738A3835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94DA-06CD-B449-AF4B-4C35E3BE0E9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14F6-281A-8440-A7BC-093A753B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7D2B-53B7-6241-A2A3-62AEE55B0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290C-8AFE-1749-B9E0-89FAE6CD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FA5E24B-3A0D-A942-A4A1-A49FDF083CCC}"/>
              </a:ext>
            </a:extLst>
          </p:cNvPr>
          <p:cNvGrpSpPr/>
          <p:nvPr/>
        </p:nvGrpSpPr>
        <p:grpSpPr>
          <a:xfrm>
            <a:off x="3126217" y="205273"/>
            <a:ext cx="6480722" cy="7371184"/>
            <a:chOff x="3126217" y="205273"/>
            <a:chExt cx="6480722" cy="737118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DF87F4-15B8-784A-BFDF-9EEE7A26DA74}"/>
                </a:ext>
              </a:extLst>
            </p:cNvPr>
            <p:cNvSpPr/>
            <p:nvPr/>
          </p:nvSpPr>
          <p:spPr>
            <a:xfrm>
              <a:off x="3203501" y="205273"/>
              <a:ext cx="6326155" cy="7371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1B2E69D-C8DE-474C-A679-9D2C969B465C}"/>
                </a:ext>
              </a:extLst>
            </p:cNvPr>
            <p:cNvGrpSpPr/>
            <p:nvPr/>
          </p:nvGrpSpPr>
          <p:grpSpPr>
            <a:xfrm>
              <a:off x="3126217" y="454120"/>
              <a:ext cx="6480722" cy="7072246"/>
              <a:chOff x="3126217" y="454120"/>
              <a:chExt cx="6480722" cy="707224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7B64E-D9A8-D342-BDED-FC9FD8D280D8}"/>
                  </a:ext>
                </a:extLst>
              </p:cNvPr>
              <p:cNvSpPr/>
              <p:nvPr/>
            </p:nvSpPr>
            <p:spPr>
              <a:xfrm>
                <a:off x="4267310" y="1560921"/>
                <a:ext cx="2099268" cy="45720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and clean data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A4BFDB-D3FB-4543-B736-F73F2EA9EF25}"/>
                  </a:ext>
                </a:extLst>
              </p:cNvPr>
              <p:cNvSpPr/>
              <p:nvPr/>
            </p:nvSpPr>
            <p:spPr>
              <a:xfrm>
                <a:off x="4269366" y="2488484"/>
                <a:ext cx="2099268" cy="45720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Univariate tests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D2E04-4917-F048-AA68-47E8890A69AF}"/>
                  </a:ext>
                </a:extLst>
              </p:cNvPr>
              <p:cNvSpPr/>
              <p:nvPr/>
            </p:nvSpPr>
            <p:spPr>
              <a:xfrm>
                <a:off x="3596921" y="3744104"/>
                <a:ext cx="1652211" cy="74481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Disease-wise “meta-analysis”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0B96BD-1D18-2249-85F4-BFB01CB492BC}"/>
                  </a:ext>
                </a:extLst>
              </p:cNvPr>
              <p:cNvSpPr/>
              <p:nvPr/>
            </p:nvSpPr>
            <p:spPr>
              <a:xfrm>
                <a:off x="5390924" y="3744104"/>
                <a:ext cx="1652211" cy="74481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Core microbes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262FD-EAFA-6B41-ADC0-504A8C0E273A}"/>
                  </a:ext>
                </a:extLst>
              </p:cNvPr>
              <p:cNvSpPr/>
              <p:nvPr/>
            </p:nvSpPr>
            <p:spPr>
              <a:xfrm>
                <a:off x="7693858" y="3362444"/>
                <a:ext cx="1652211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Phylogeny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BE738D6-071F-A74D-B05D-2C11BD2EC658}"/>
                  </a:ext>
                </a:extLst>
              </p:cNvPr>
              <p:cNvCxnSpPr>
                <a:cxnSpLocks/>
                <a:stCxn id="9" idx="2"/>
                <a:endCxn id="28" idx="3"/>
              </p:cNvCxnSpPr>
              <p:nvPr/>
            </p:nvCxnSpPr>
            <p:spPr>
              <a:xfrm flipH="1">
                <a:off x="7043135" y="3819644"/>
                <a:ext cx="1476829" cy="1355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F9C3814-52C2-8346-92C7-8996D2C6CF8C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5319000" y="2945684"/>
                <a:ext cx="898030" cy="798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7AD119D-5C28-8949-9961-2490BDE55C05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4423027" y="2945684"/>
                <a:ext cx="895973" cy="798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1EC333-5FBA-0249-AEC5-78774BBEE0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198" b="37131"/>
              <a:stretch/>
            </p:blipFill>
            <p:spPr>
              <a:xfrm>
                <a:off x="3126217" y="5873685"/>
                <a:ext cx="6480722" cy="1652681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6CFDA3-3355-8D49-8A11-D8C33EB9D548}"/>
                  </a:ext>
                </a:extLst>
              </p:cNvPr>
              <p:cNvCxnSpPr>
                <a:cxnSpLocks/>
                <a:stCxn id="7" idx="2"/>
                <a:endCxn id="28" idx="1"/>
              </p:cNvCxnSpPr>
              <p:nvPr/>
            </p:nvCxnSpPr>
            <p:spPr>
              <a:xfrm>
                <a:off x="4423027" y="4488922"/>
                <a:ext cx="967897" cy="685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F7E2E71-C16E-6846-9EF9-84A877C0D29B}"/>
                  </a:ext>
                </a:extLst>
              </p:cNvPr>
              <p:cNvCxnSpPr>
                <a:cxnSpLocks/>
                <a:stCxn id="8" idx="2"/>
                <a:endCxn id="28" idx="0"/>
              </p:cNvCxnSpPr>
              <p:nvPr/>
            </p:nvCxnSpPr>
            <p:spPr>
              <a:xfrm>
                <a:off x="6217030" y="4488922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FA66BB6-5E3A-A743-9862-191E6C725806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5316944" y="2018121"/>
                <a:ext cx="2056" cy="470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904408-F1F0-474E-91CC-10DBF4B3CACA}"/>
                  </a:ext>
                </a:extLst>
              </p:cNvPr>
              <p:cNvSpPr/>
              <p:nvPr/>
            </p:nvSpPr>
            <p:spPr>
              <a:xfrm>
                <a:off x="5390924" y="4946122"/>
                <a:ext cx="1652211" cy="45720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Plot Figure 3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863BAEB-6A0A-CA48-B8BE-C27D3B93D72D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6217030" y="5403322"/>
                <a:ext cx="0" cy="470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135153-204C-F049-8DF9-BA5EE1734D4C}"/>
                  </a:ext>
                </a:extLst>
              </p:cNvPr>
              <p:cNvSpPr/>
              <p:nvPr/>
            </p:nvSpPr>
            <p:spPr>
              <a:xfrm>
                <a:off x="3941685" y="454120"/>
                <a:ext cx="1345096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OTU table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CB434E7-1F28-144A-B4D6-4CBBF25ECAE0}"/>
                  </a:ext>
                </a:extLst>
              </p:cNvPr>
              <p:cNvSpPr/>
              <p:nvPr/>
            </p:nvSpPr>
            <p:spPr>
              <a:xfrm>
                <a:off x="5544481" y="454120"/>
                <a:ext cx="1345096" cy="457200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Metadata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B58DA67-056B-EE43-9F39-7C29D7FEE3F7}"/>
                  </a:ext>
                </a:extLst>
              </p:cNvPr>
              <p:cNvCxnSpPr>
                <a:cxnSpLocks/>
                <a:stCxn id="49" idx="2"/>
                <a:endCxn id="4" idx="0"/>
              </p:cNvCxnSpPr>
              <p:nvPr/>
            </p:nvCxnSpPr>
            <p:spPr>
              <a:xfrm flipH="1">
                <a:off x="5316944" y="911320"/>
                <a:ext cx="900085" cy="649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2627DB4-7DFD-D141-92CA-BBE2FECC52FB}"/>
                  </a:ext>
                </a:extLst>
              </p:cNvPr>
              <p:cNvCxnSpPr>
                <a:cxnSpLocks/>
                <a:stCxn id="48" idx="2"/>
                <a:endCxn id="4" idx="0"/>
              </p:cNvCxnSpPr>
              <p:nvPr/>
            </p:nvCxnSpPr>
            <p:spPr>
              <a:xfrm>
                <a:off x="4614233" y="911320"/>
                <a:ext cx="702711" cy="649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7547DB-9CFD-2541-92E8-BCE376456880}"/>
                  </a:ext>
                </a:extLst>
              </p:cNvPr>
              <p:cNvSpPr txBox="1"/>
              <p:nvPr/>
            </p:nvSpPr>
            <p:spPr>
              <a:xfrm>
                <a:off x="7386641" y="1407201"/>
                <a:ext cx="1959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data/raw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data/analysis</a:t>
                </a:r>
              </a:p>
              <a:p>
                <a:r>
                  <a:rPr lang="en-US" b="1" dirty="0" err="1">
                    <a:solidFill>
                      <a:schemeClr val="accent6"/>
                    </a:solidFill>
                  </a:rPr>
                  <a:t>src</a:t>
                </a:r>
                <a:r>
                  <a:rPr lang="en-US" b="1" dirty="0">
                    <a:solidFill>
                      <a:schemeClr val="accent6"/>
                    </a:solidFill>
                  </a:rPr>
                  <a:t>/analysis</a:t>
                </a:r>
              </a:p>
              <a:p>
                <a:r>
                  <a:rPr lang="en-US" b="1" dirty="0" err="1">
                    <a:solidFill>
                      <a:schemeClr val="accent2"/>
                    </a:solidFill>
                  </a:rPr>
                  <a:t>src</a:t>
                </a:r>
                <a:r>
                  <a:rPr lang="en-US" b="1" dirty="0">
                    <a:solidFill>
                      <a:schemeClr val="accent2"/>
                    </a:solidFill>
                  </a:rPr>
                  <a:t>/figures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8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2019-02-05T00:37:01Z</dcterms:created>
  <dcterms:modified xsi:type="dcterms:W3CDTF">2019-02-05T16:25:33Z</dcterms:modified>
</cp:coreProperties>
</file>