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2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9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F5959-4879-46D8-B814-66C710277C6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0790" y="347423"/>
            <a:ext cx="6700470" cy="2773995"/>
            <a:chOff x="450790" y="347423"/>
            <a:chExt cx="6700470" cy="27739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658" y="775254"/>
              <a:ext cx="3412602" cy="23461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90" y="775254"/>
              <a:ext cx="3412602" cy="23461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93851" y="506453"/>
                  <a:ext cx="12632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&lt;0.5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51" y="506453"/>
                  <a:ext cx="1263240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2157090" y="506453"/>
              <a:ext cx="1377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Not shared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285055" y="347423"/>
                  <a:ext cx="1356397" cy="532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𝑐𝑜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𝑜𝑐𝑐𝑢𝑟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𝑡𝑜𝑡𝑎𝑙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055" y="347423"/>
                  <a:ext cx="1356397" cy="53200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69594" y="506453"/>
                  <a:ext cx="12753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0.5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594" y="506453"/>
                  <a:ext cx="1275365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893852" y="1037690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69595" y="1025703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08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23252"/>
              </p:ext>
            </p:extLst>
          </p:nvPr>
        </p:nvGraphicFramePr>
        <p:xfrm>
          <a:off x="93152" y="915850"/>
          <a:ext cx="1913239" cy="16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87819"/>
              </p:ext>
            </p:extLst>
          </p:nvPr>
        </p:nvGraphicFramePr>
        <p:xfrm>
          <a:off x="245552" y="1068250"/>
          <a:ext cx="1913239" cy="1623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15823"/>
              </p:ext>
            </p:extLst>
          </p:nvPr>
        </p:nvGraphicFramePr>
        <p:xfrm>
          <a:off x="397952" y="1220650"/>
          <a:ext cx="1913239" cy="1623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65181"/>
              </p:ext>
            </p:extLst>
          </p:nvPr>
        </p:nvGraphicFramePr>
        <p:xfrm>
          <a:off x="550352" y="1373050"/>
          <a:ext cx="1913239" cy="1623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r>
                        <a:rPr lang="en-US" sz="1000" baseline="-25000" dirty="0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29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</a:t>
                      </a:r>
                      <a:r>
                        <a:rPr lang="en-US" sz="1000" baseline="-25000" dirty="0" err="1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2567215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03566"/>
              </p:ext>
            </p:extLst>
          </p:nvPr>
        </p:nvGraphicFramePr>
        <p:xfrm>
          <a:off x="3273161" y="1126710"/>
          <a:ext cx="1747574" cy="1880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2986"/>
                <a:gridCol w="301147"/>
                <a:gridCol w="301147"/>
                <a:gridCol w="301147"/>
                <a:gridCol w="301147"/>
              </a:tblGrid>
              <a:tr h="23509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D1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D2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D3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D4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1"/>
                    </a:solidFill>
                  </a:tcPr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OTU3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OTU4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α</a:t>
                      </a:r>
                      <a:endParaRPr lang="en-US" sz="1100" dirty="0" smtClean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β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29213" y="1131754"/>
            <a:ext cx="2766718" cy="1870641"/>
            <a:chOff x="3148010" y="4099559"/>
            <a:chExt cx="3065480" cy="2072641"/>
          </a:xfrm>
        </p:grpSpPr>
        <p:grpSp>
          <p:nvGrpSpPr>
            <p:cNvPr id="18" name="Group 17"/>
            <p:cNvGrpSpPr/>
            <p:nvPr/>
          </p:nvGrpSpPr>
          <p:grpSpPr>
            <a:xfrm>
              <a:off x="3148010" y="4099559"/>
              <a:ext cx="2143125" cy="2072641"/>
              <a:chOff x="3148010" y="4029075"/>
              <a:chExt cx="2143125" cy="214312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3162300" y="4029075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4219573" y="5100638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3467101" y="5653088"/>
              <a:ext cx="57150" cy="57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50921" y="5805488"/>
              <a:ext cx="57150" cy="57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095751" y="541496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76677" y="4371975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91911" y="4981605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19601" y="4810125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409951" y="5800726"/>
              <a:ext cx="57150" cy="57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963336" y="5940743"/>
              <a:ext cx="57150" cy="571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857751" y="5855018"/>
              <a:ext cx="57150" cy="571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20486" y="5826443"/>
              <a:ext cx="57150" cy="571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906185" y="5697856"/>
              <a:ext cx="57150" cy="571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621402" y="4914915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767139" y="5107304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38739" y="5635944"/>
              <a:ext cx="57150" cy="571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95753" y="4953000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451983" y="4495800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186365" y="58264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51981" y="5314951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352801" y="5289235"/>
              <a:ext cx="57150" cy="57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115401" y="4307086"/>
              <a:ext cx="1098089" cy="560189"/>
              <a:chOff x="5608321" y="4542699"/>
              <a:chExt cx="1098089" cy="5601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5696761" y="4542699"/>
                <a:ext cx="1009649" cy="560189"/>
                <a:chOff x="5696761" y="4542699"/>
                <a:chExt cx="1009649" cy="560189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5696761" y="4617083"/>
                  <a:ext cx="57150" cy="5715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696762" y="4728843"/>
                  <a:ext cx="57150" cy="5715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696762" y="4848223"/>
                  <a:ext cx="57150" cy="5715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701525" y="4967603"/>
                  <a:ext cx="57150" cy="5715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720571" y="4542699"/>
                  <a:ext cx="98583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smtClean="0"/>
                    <a:t>Obesity</a:t>
                  </a:r>
                  <a:endParaRPr lang="en-US" sz="900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720571" y="4660204"/>
                  <a:ext cx="98583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smtClean="0"/>
                    <a:t>IBD</a:t>
                  </a:r>
                  <a:endParaRPr lang="en-US" sz="900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720571" y="4777709"/>
                  <a:ext cx="98583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smtClean="0"/>
                    <a:t>Autism</a:t>
                  </a:r>
                  <a:endParaRPr lang="en-US" sz="9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720571" y="4902833"/>
                  <a:ext cx="98583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smtClean="0"/>
                    <a:t>Colorectal cancer</a:t>
                  </a:r>
                  <a:endParaRPr lang="en-US" sz="900" dirty="0"/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5608321" y="4552950"/>
                <a:ext cx="944880" cy="54993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3" name="Right Arrow 52"/>
          <p:cNvSpPr/>
          <p:nvPr/>
        </p:nvSpPr>
        <p:spPr>
          <a:xfrm>
            <a:off x="5237780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168</Words>
  <Application>Microsoft Office PowerPoint</Application>
  <PresentationFormat>On-screen Show (4:3)</PresentationFormat>
  <Paragraphs>130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Claire!</dc:creator>
  <cp:lastModifiedBy>Claire!</cp:lastModifiedBy>
  <cp:revision>25</cp:revision>
  <dcterms:created xsi:type="dcterms:W3CDTF">2016-08-30T18:38:40Z</dcterms:created>
  <dcterms:modified xsi:type="dcterms:W3CDTF">2016-09-01T14:30:58Z</dcterms:modified>
</cp:coreProperties>
</file>