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0790" y="347423"/>
            <a:ext cx="6700470" cy="2773995"/>
            <a:chOff x="450790" y="347423"/>
            <a:chExt cx="6700470" cy="27739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29213" y="1131754"/>
            <a:ext cx="2766718" cy="1870641"/>
            <a:chOff x="3148010" y="4099559"/>
            <a:chExt cx="3065480" cy="2072641"/>
          </a:xfrm>
        </p:grpSpPr>
        <p:grpSp>
          <p:nvGrpSpPr>
            <p:cNvPr id="18" name="Group 17"/>
            <p:cNvGrpSpPr/>
            <p:nvPr/>
          </p:nvGrpSpPr>
          <p:grpSpPr>
            <a:xfrm>
              <a:off x="3148010" y="4099559"/>
              <a:ext cx="2143125" cy="2072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3467101" y="5653088"/>
              <a:ext cx="57150" cy="5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50921" y="5805488"/>
              <a:ext cx="57150" cy="5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95751" y="541496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876677" y="437197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91911" y="498160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19601" y="481012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09951" y="5800726"/>
              <a:ext cx="57150" cy="57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963336" y="5940743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857751" y="5855018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20486" y="5826443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906185" y="5697856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21402" y="4914915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767139" y="5107304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38739" y="5635944"/>
              <a:ext cx="57150" cy="571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95753" y="4953000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451983" y="4495800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186365" y="5826443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51981" y="5314951"/>
              <a:ext cx="57150" cy="57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352801" y="5289235"/>
              <a:ext cx="57150" cy="571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115401" y="4307086"/>
              <a:ext cx="1098089" cy="560189"/>
              <a:chOff x="5608321" y="4542699"/>
              <a:chExt cx="1098089" cy="5601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696761" y="4542699"/>
                <a:ext cx="1009649" cy="560189"/>
                <a:chOff x="5696761" y="4542699"/>
                <a:chExt cx="1009649" cy="560189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696761" y="4617083"/>
                  <a:ext cx="57150" cy="571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696762" y="4728843"/>
                  <a:ext cx="57150" cy="5715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696762" y="4848223"/>
                  <a:ext cx="57150" cy="5715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701525" y="4967603"/>
                  <a:ext cx="57150" cy="571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720571" y="4542699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Obesity</a:t>
                  </a:r>
                  <a:endParaRPr lang="en-US" sz="9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720571" y="4660204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IBD</a:t>
                  </a:r>
                  <a:endParaRPr lang="en-US" sz="900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720571" y="4777709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Autism</a:t>
                  </a:r>
                  <a:endParaRPr lang="en-US" sz="9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720571" y="4902833"/>
                  <a:ext cx="98583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smtClean="0"/>
                    <a:t>Colorectal cancer</a:t>
                  </a:r>
                  <a:endParaRPr lang="en-US" sz="900" dirty="0"/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5608321" y="4552950"/>
                <a:ext cx="944880" cy="54993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5" y="1133515"/>
            <a:ext cx="4234622" cy="52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168</Words>
  <Application>Microsoft Office PowerPoint</Application>
  <PresentationFormat>On-screen Show (4:3)</PresentationFormat>
  <Paragraphs>130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28</cp:revision>
  <dcterms:created xsi:type="dcterms:W3CDTF">2016-08-30T18:38:40Z</dcterms:created>
  <dcterms:modified xsi:type="dcterms:W3CDTF">2016-09-27T15:51:29Z</dcterms:modified>
</cp:coreProperties>
</file>