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D2FBA-C5E9-4AC5-B9D2-C9114D12E6F2}" v="758" dt="2023-06-28T02:46:45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Nguyen" userId="S::thanh.nguyenngoc@rmit.edu.vn::d05a3ad8-e1ff-4ede-8a15-902b6d017f90" providerId="AD" clId="Web-{A0ED2FBA-C5E9-4AC5-B9D2-C9114D12E6F2}"/>
    <pc:docChg chg="mod addSld delSld modSld sldOrd addMainMaster delMainMaster modMainMaster">
      <pc:chgData name="Thanh Nguyen" userId="S::thanh.nguyenngoc@rmit.edu.vn::d05a3ad8-e1ff-4ede-8a15-902b6d017f90" providerId="AD" clId="Web-{A0ED2FBA-C5E9-4AC5-B9D2-C9114D12E6F2}" dt="2023-06-28T02:46:43.845" v="740" actId="20577"/>
      <pc:docMkLst>
        <pc:docMk/>
      </pc:docMkLst>
      <pc:sldChg chg="addSp delSp modSp mod setBg modClrScheme chgLayout">
        <pc:chgData name="Thanh Nguyen" userId="S::thanh.nguyenngoc@rmit.edu.vn::d05a3ad8-e1ff-4ede-8a15-902b6d017f90" providerId="AD" clId="Web-{A0ED2FBA-C5E9-4AC5-B9D2-C9114D12E6F2}" dt="2023-06-28T02:15:51.004" v="35" actId="20577"/>
        <pc:sldMkLst>
          <pc:docMk/>
          <pc:sldMk cId="109857222" sldId="256"/>
        </pc:sldMkLst>
        <pc:spChg chg="mod">
          <ac:chgData name="Thanh Nguyen" userId="S::thanh.nguyenngoc@rmit.edu.vn::d05a3ad8-e1ff-4ede-8a15-902b6d017f90" providerId="AD" clId="Web-{A0ED2FBA-C5E9-4AC5-B9D2-C9114D12E6F2}" dt="2023-06-28T02:15:42.441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15:51.004" v="3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7.628" v="3"/>
          <ac:spMkLst>
            <pc:docMk/>
            <pc:sldMk cId="109857222" sldId="256"/>
            <ac:spMk id="9" creationId="{F619DE0E-F039-443E-AF60-E4B6AA72D29F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7.628" v="3"/>
          <ac:spMkLst>
            <pc:docMk/>
            <pc:sldMk cId="109857222" sldId="256"/>
            <ac:spMk id="11" creationId="{AA065953-3D69-4CD4-80C3-DF10DEB4C761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7.628" v="3"/>
          <ac:spMkLst>
            <pc:docMk/>
            <pc:sldMk cId="109857222" sldId="256"/>
            <ac:spMk id="13" creationId="{2AB36DB5-F10D-4EDB-87E2-ECB9301FFC62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7.628" v="3"/>
          <ac:spMkLst>
            <pc:docMk/>
            <pc:sldMk cId="109857222" sldId="256"/>
            <ac:spMk id="15" creationId="{446F195D-95DC-419E-BBC1-E2B601A6067B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7.628" v="3"/>
          <ac:spMkLst>
            <pc:docMk/>
            <pc:sldMk cId="109857222" sldId="256"/>
            <ac:spMk id="17" creationId="{55993D72-5628-4E5E-BB9F-96066414EEFD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9.675" v="5"/>
          <ac:spMkLst>
            <pc:docMk/>
            <pc:sldMk cId="109857222" sldId="256"/>
            <ac:spMk id="19" creationId="{98820541-DBA9-4D5D-8FAD-4385CAA3763D}"/>
          </ac:spMkLst>
        </pc:spChg>
        <pc:spChg chg="add del">
          <ac:chgData name="Thanh Nguyen" userId="S::thanh.nguyenngoc@rmit.edu.vn::d05a3ad8-e1ff-4ede-8a15-902b6d017f90" providerId="AD" clId="Web-{A0ED2FBA-C5E9-4AC5-B9D2-C9114D12E6F2}" dt="2023-06-28T02:15:19.675" v="5"/>
          <ac:spMkLst>
            <pc:docMk/>
            <pc:sldMk cId="109857222" sldId="256"/>
            <ac:spMk id="21" creationId="{094F10E6-9317-4287-B0C9-C84A09A57BB8}"/>
          </ac:spMkLst>
        </pc:spChg>
        <pc:spChg chg="add">
          <ac:chgData name="Thanh Nguyen" userId="S::thanh.nguyenngoc@rmit.edu.vn::d05a3ad8-e1ff-4ede-8a15-902b6d017f90" providerId="AD" clId="Web-{A0ED2FBA-C5E9-4AC5-B9D2-C9114D12E6F2}" dt="2023-06-28T02:15:19.769" v="6"/>
          <ac:spMkLst>
            <pc:docMk/>
            <pc:sldMk cId="109857222" sldId="256"/>
            <ac:spMk id="23" creationId="{C17278C5-34E8-4293-BE47-73B18483AF7B}"/>
          </ac:spMkLst>
        </pc:spChg>
        <pc:spChg chg="add">
          <ac:chgData name="Thanh Nguyen" userId="S::thanh.nguyenngoc@rmit.edu.vn::d05a3ad8-e1ff-4ede-8a15-902b6d017f90" providerId="AD" clId="Web-{A0ED2FBA-C5E9-4AC5-B9D2-C9114D12E6F2}" dt="2023-06-28T02:15:19.769" v="6"/>
          <ac:spMkLst>
            <pc:docMk/>
            <pc:sldMk cId="109857222" sldId="256"/>
            <ac:spMk id="24" creationId="{9A3F5928-D955-456A-97B5-AA390B8CE9D5}"/>
          </ac:spMkLst>
        </pc:spChg>
        <pc:spChg chg="add">
          <ac:chgData name="Thanh Nguyen" userId="S::thanh.nguyenngoc@rmit.edu.vn::d05a3ad8-e1ff-4ede-8a15-902b6d017f90" providerId="AD" clId="Web-{A0ED2FBA-C5E9-4AC5-B9D2-C9114D12E6F2}" dt="2023-06-28T02:15:19.769" v="6"/>
          <ac:spMkLst>
            <pc:docMk/>
            <pc:sldMk cId="109857222" sldId="256"/>
            <ac:spMk id="27" creationId="{C5CB530E-515E-412C-9DF1-5F8FFBD6F383}"/>
          </ac:spMkLst>
        </pc:spChg>
        <pc:spChg chg="add">
          <ac:chgData name="Thanh Nguyen" userId="S::thanh.nguyenngoc@rmit.edu.vn::d05a3ad8-e1ff-4ede-8a15-902b6d017f90" providerId="AD" clId="Web-{A0ED2FBA-C5E9-4AC5-B9D2-C9114D12E6F2}" dt="2023-06-28T02:15:19.769" v="6"/>
          <ac:spMkLst>
            <pc:docMk/>
            <pc:sldMk cId="109857222" sldId="256"/>
            <ac:spMk id="28" creationId="{712D4376-A578-4FF1-94FC-245E7A6A489F}"/>
          </ac:spMkLst>
        </pc:spChg>
        <pc:spChg chg="add">
          <ac:chgData name="Thanh Nguyen" userId="S::thanh.nguyenngoc@rmit.edu.vn::d05a3ad8-e1ff-4ede-8a15-902b6d017f90" providerId="AD" clId="Web-{A0ED2FBA-C5E9-4AC5-B9D2-C9114D12E6F2}" dt="2023-06-28T02:15:19.769" v="6"/>
          <ac:spMkLst>
            <pc:docMk/>
            <pc:sldMk cId="109857222" sldId="256"/>
            <ac:spMk id="29" creationId="{AEA7509D-F04F-40CB-A0B3-EEF16499CC9F}"/>
          </ac:spMkLst>
        </pc:spChg>
        <pc:picChg chg="add del">
          <ac:chgData name="Thanh Nguyen" userId="S::thanh.nguyenngoc@rmit.edu.vn::d05a3ad8-e1ff-4ede-8a15-902b6d017f90" providerId="AD" clId="Web-{A0ED2FBA-C5E9-4AC5-B9D2-C9114D12E6F2}" dt="2023-06-28T02:15:17.628" v="3"/>
          <ac:picMkLst>
            <pc:docMk/>
            <pc:sldMk cId="109857222" sldId="256"/>
            <ac:picMk id="4" creationId="{3634B3D4-E300-95AD-5865-B56736FE350F}"/>
          </ac:picMkLst>
        </pc:picChg>
        <pc:picChg chg="add del">
          <ac:chgData name="Thanh Nguyen" userId="S::thanh.nguyenngoc@rmit.edu.vn::d05a3ad8-e1ff-4ede-8a15-902b6d017f90" providerId="AD" clId="Web-{A0ED2FBA-C5E9-4AC5-B9D2-C9114D12E6F2}" dt="2023-06-28T02:15:19.675" v="5"/>
          <ac:picMkLst>
            <pc:docMk/>
            <pc:sldMk cId="109857222" sldId="256"/>
            <ac:picMk id="20" creationId="{1CA4D9A1-F728-B3CC-C177-41455E3DE40C}"/>
          </ac:picMkLst>
        </pc:picChg>
        <pc:picChg chg="add">
          <ac:chgData name="Thanh Nguyen" userId="S::thanh.nguyenngoc@rmit.edu.vn::d05a3ad8-e1ff-4ede-8a15-902b6d017f90" providerId="AD" clId="Web-{A0ED2FBA-C5E9-4AC5-B9D2-C9114D12E6F2}" dt="2023-06-28T02:15:19.769" v="6"/>
          <ac:picMkLst>
            <pc:docMk/>
            <pc:sldMk cId="109857222" sldId="256"/>
            <ac:picMk id="25" creationId="{710C4ABB-BDDF-7043-5C05-7233F9E0A260}"/>
          </ac:picMkLst>
        </pc:picChg>
        <pc:cxnChg chg="add">
          <ac:chgData name="Thanh Nguyen" userId="S::thanh.nguyenngoc@rmit.edu.vn::d05a3ad8-e1ff-4ede-8a15-902b6d017f90" providerId="AD" clId="Web-{A0ED2FBA-C5E9-4AC5-B9D2-C9114D12E6F2}" dt="2023-06-28T02:15:19.769" v="6"/>
          <ac:cxnSpMkLst>
            <pc:docMk/>
            <pc:sldMk cId="109857222" sldId="256"/>
            <ac:cxnSpMk id="26" creationId="{56020367-4FD5-4596-8E10-C5F095CD8DBF}"/>
          </ac:cxnSpMkLst>
        </pc:cxnChg>
      </pc:sldChg>
      <pc:sldChg chg="modSp new">
        <pc:chgData name="Thanh Nguyen" userId="S::thanh.nguyenngoc@rmit.edu.vn::d05a3ad8-e1ff-4ede-8a15-902b6d017f90" providerId="AD" clId="Web-{A0ED2FBA-C5E9-4AC5-B9D2-C9114D12E6F2}" dt="2023-06-28T02:23:43.609" v="282" actId="20577"/>
        <pc:sldMkLst>
          <pc:docMk/>
          <pc:sldMk cId="1099500798" sldId="257"/>
        </pc:sldMkLst>
        <pc:spChg chg="mod">
          <ac:chgData name="Thanh Nguyen" userId="S::thanh.nguyenngoc@rmit.edu.vn::d05a3ad8-e1ff-4ede-8a15-902b6d017f90" providerId="AD" clId="Web-{A0ED2FBA-C5E9-4AC5-B9D2-C9114D12E6F2}" dt="2023-06-28T02:22:22.795" v="204" actId="20577"/>
          <ac:spMkLst>
            <pc:docMk/>
            <pc:sldMk cId="1099500798" sldId="257"/>
            <ac:spMk id="2" creationId="{AAAF3148-B076-4756-C062-796AFC7C14C7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23:43.609" v="282" actId="20577"/>
          <ac:spMkLst>
            <pc:docMk/>
            <pc:sldMk cId="1099500798" sldId="257"/>
            <ac:spMk id="3" creationId="{CBF8702C-6FED-7919-140F-766D9ABF4E46}"/>
          </ac:spMkLst>
        </pc:spChg>
      </pc:sldChg>
      <pc:sldChg chg="modSp new ord">
        <pc:chgData name="Thanh Nguyen" userId="S::thanh.nguyenngoc@rmit.edu.vn::d05a3ad8-e1ff-4ede-8a15-902b6d017f90" providerId="AD" clId="Web-{A0ED2FBA-C5E9-4AC5-B9D2-C9114D12E6F2}" dt="2023-06-28T02:21:28.090" v="182" actId="20577"/>
        <pc:sldMkLst>
          <pc:docMk/>
          <pc:sldMk cId="2258610132" sldId="258"/>
        </pc:sldMkLst>
        <pc:spChg chg="mod">
          <ac:chgData name="Thanh Nguyen" userId="S::thanh.nguyenngoc@rmit.edu.vn::d05a3ad8-e1ff-4ede-8a15-902b6d017f90" providerId="AD" clId="Web-{A0ED2FBA-C5E9-4AC5-B9D2-C9114D12E6F2}" dt="2023-06-28T02:19:16.790" v="61" actId="20577"/>
          <ac:spMkLst>
            <pc:docMk/>
            <pc:sldMk cId="2258610132" sldId="258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21:28.090" v="182" actId="20577"/>
          <ac:spMkLst>
            <pc:docMk/>
            <pc:sldMk cId="2258610132" sldId="258"/>
            <ac:spMk id="3" creationId="{2CFA0647-D8B4-166F-A78C-7E5F1F1FA157}"/>
          </ac:spMkLst>
        </pc:spChg>
      </pc:sldChg>
      <pc:sldChg chg="modSp add del replId">
        <pc:chgData name="Thanh Nguyen" userId="S::thanh.nguyenngoc@rmit.edu.vn::d05a3ad8-e1ff-4ede-8a15-902b6d017f90" providerId="AD" clId="Web-{A0ED2FBA-C5E9-4AC5-B9D2-C9114D12E6F2}" dt="2023-06-28T02:25:25.143" v="355"/>
        <pc:sldMkLst>
          <pc:docMk/>
          <pc:sldMk cId="2658615843" sldId="259"/>
        </pc:sldMkLst>
        <pc:spChg chg="mod">
          <ac:chgData name="Thanh Nguyen" userId="S::thanh.nguyenngoc@rmit.edu.vn::d05a3ad8-e1ff-4ede-8a15-902b6d017f90" providerId="AD" clId="Web-{A0ED2FBA-C5E9-4AC5-B9D2-C9114D12E6F2}" dt="2023-06-28T02:24:39.626" v="322" actId="20577"/>
          <ac:spMkLst>
            <pc:docMk/>
            <pc:sldMk cId="2658615843" sldId="259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25:23.627" v="354" actId="20577"/>
          <ac:spMkLst>
            <pc:docMk/>
            <pc:sldMk cId="2658615843" sldId="259"/>
            <ac:spMk id="3" creationId="{2CFA0647-D8B4-166F-A78C-7E5F1F1FA157}"/>
          </ac:spMkLst>
        </pc:spChg>
      </pc:sldChg>
      <pc:sldChg chg="add replId">
        <pc:chgData name="Thanh Nguyen" userId="S::thanh.nguyenngoc@rmit.edu.vn::d05a3ad8-e1ff-4ede-8a15-902b6d017f90" providerId="AD" clId="Web-{A0ED2FBA-C5E9-4AC5-B9D2-C9114D12E6F2}" dt="2023-06-28T02:24:37.860" v="318"/>
        <pc:sldMkLst>
          <pc:docMk/>
          <pc:sldMk cId="3773250149" sldId="260"/>
        </pc:sldMkLst>
      </pc:sldChg>
      <pc:sldChg chg="modSp add ord replId">
        <pc:chgData name="Thanh Nguyen" userId="S::thanh.nguyenngoc@rmit.edu.vn::d05a3ad8-e1ff-4ede-8a15-902b6d017f90" providerId="AD" clId="Web-{A0ED2FBA-C5E9-4AC5-B9D2-C9114D12E6F2}" dt="2023-06-28T02:36:57.050" v="573"/>
        <pc:sldMkLst>
          <pc:docMk/>
          <pc:sldMk cId="674206099" sldId="261"/>
        </pc:sldMkLst>
        <pc:spChg chg="mod">
          <ac:chgData name="Thanh Nguyen" userId="S::thanh.nguyenngoc@rmit.edu.vn::d05a3ad8-e1ff-4ede-8a15-902b6d017f90" providerId="AD" clId="Web-{A0ED2FBA-C5E9-4AC5-B9D2-C9114D12E6F2}" dt="2023-06-28T02:26:01.065" v="366" actId="20577"/>
          <ac:spMkLst>
            <pc:docMk/>
            <pc:sldMk cId="674206099" sldId="261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35:16.422" v="453" actId="20577"/>
          <ac:spMkLst>
            <pc:docMk/>
            <pc:sldMk cId="674206099" sldId="261"/>
            <ac:spMk id="3" creationId="{2CFA0647-D8B4-166F-A78C-7E5F1F1FA157}"/>
          </ac:spMkLst>
        </pc:spChg>
      </pc:sldChg>
      <pc:sldChg chg="modSp add replId">
        <pc:chgData name="Thanh Nguyen" userId="S::thanh.nguyenngoc@rmit.edu.vn::d05a3ad8-e1ff-4ede-8a15-902b6d017f90" providerId="AD" clId="Web-{A0ED2FBA-C5E9-4AC5-B9D2-C9114D12E6F2}" dt="2023-06-28T02:36:53.472" v="572" actId="20577"/>
        <pc:sldMkLst>
          <pc:docMk/>
          <pc:sldMk cId="3305791988" sldId="262"/>
        </pc:sldMkLst>
        <pc:spChg chg="mod">
          <ac:chgData name="Thanh Nguyen" userId="S::thanh.nguyenngoc@rmit.edu.vn::d05a3ad8-e1ff-4ede-8a15-902b6d017f90" providerId="AD" clId="Web-{A0ED2FBA-C5E9-4AC5-B9D2-C9114D12E6F2}" dt="2023-06-28T02:35:29.001" v="461" actId="20577"/>
          <ac:spMkLst>
            <pc:docMk/>
            <pc:sldMk cId="3305791988" sldId="262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36:53.472" v="572" actId="20577"/>
          <ac:spMkLst>
            <pc:docMk/>
            <pc:sldMk cId="3305791988" sldId="262"/>
            <ac:spMk id="3" creationId="{2CFA0647-D8B4-166F-A78C-7E5F1F1FA157}"/>
          </ac:spMkLst>
        </pc:spChg>
      </pc:sldChg>
      <pc:sldChg chg="modSp add replId">
        <pc:chgData name="Thanh Nguyen" userId="S::thanh.nguyenngoc@rmit.edu.vn::d05a3ad8-e1ff-4ede-8a15-902b6d017f90" providerId="AD" clId="Web-{A0ED2FBA-C5E9-4AC5-B9D2-C9114D12E6F2}" dt="2023-06-28T02:38:44.772" v="584" actId="20577"/>
        <pc:sldMkLst>
          <pc:docMk/>
          <pc:sldMk cId="748029156" sldId="263"/>
        </pc:sldMkLst>
        <pc:spChg chg="mod">
          <ac:chgData name="Thanh Nguyen" userId="S::thanh.nguyenngoc@rmit.edu.vn::d05a3ad8-e1ff-4ede-8a15-902b6d017f90" providerId="AD" clId="Web-{A0ED2FBA-C5E9-4AC5-B9D2-C9114D12E6F2}" dt="2023-06-28T02:38:31.318" v="581" actId="20577"/>
          <ac:spMkLst>
            <pc:docMk/>
            <pc:sldMk cId="748029156" sldId="263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38:44.772" v="584" actId="20577"/>
          <ac:spMkLst>
            <pc:docMk/>
            <pc:sldMk cId="748029156" sldId="263"/>
            <ac:spMk id="3" creationId="{2CFA0647-D8B4-166F-A78C-7E5F1F1FA157}"/>
          </ac:spMkLst>
        </pc:spChg>
      </pc:sldChg>
      <pc:sldChg chg="modSp add replId">
        <pc:chgData name="Thanh Nguyen" userId="S::thanh.nguyenngoc@rmit.edu.vn::d05a3ad8-e1ff-4ede-8a15-902b6d017f90" providerId="AD" clId="Web-{A0ED2FBA-C5E9-4AC5-B9D2-C9114D12E6F2}" dt="2023-06-28T02:40:52.884" v="680" actId="20577"/>
        <pc:sldMkLst>
          <pc:docMk/>
          <pc:sldMk cId="2115047440" sldId="264"/>
        </pc:sldMkLst>
        <pc:spChg chg="mod">
          <ac:chgData name="Thanh Nguyen" userId="S::thanh.nguyenngoc@rmit.edu.vn::d05a3ad8-e1ff-4ede-8a15-902b6d017f90" providerId="AD" clId="Web-{A0ED2FBA-C5E9-4AC5-B9D2-C9114D12E6F2}" dt="2023-06-28T02:39:06.475" v="594" actId="20577"/>
          <ac:spMkLst>
            <pc:docMk/>
            <pc:sldMk cId="2115047440" sldId="264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40:52.884" v="680" actId="20577"/>
          <ac:spMkLst>
            <pc:docMk/>
            <pc:sldMk cId="2115047440" sldId="264"/>
            <ac:spMk id="3" creationId="{2CFA0647-D8B4-166F-A78C-7E5F1F1FA157}"/>
          </ac:spMkLst>
        </pc:spChg>
      </pc:sldChg>
      <pc:sldChg chg="modSp add replId">
        <pc:chgData name="Thanh Nguyen" userId="S::thanh.nguyenngoc@rmit.edu.vn::d05a3ad8-e1ff-4ede-8a15-902b6d017f90" providerId="AD" clId="Web-{A0ED2FBA-C5E9-4AC5-B9D2-C9114D12E6F2}" dt="2023-06-28T02:46:19.501" v="723" actId="20577"/>
        <pc:sldMkLst>
          <pc:docMk/>
          <pc:sldMk cId="320973852" sldId="265"/>
        </pc:sldMkLst>
        <pc:spChg chg="mod">
          <ac:chgData name="Thanh Nguyen" userId="S::thanh.nguyenngoc@rmit.edu.vn::d05a3ad8-e1ff-4ede-8a15-902b6d017f90" providerId="AD" clId="Web-{A0ED2FBA-C5E9-4AC5-B9D2-C9114D12E6F2}" dt="2023-06-28T02:41:31.557" v="685" actId="20577"/>
          <ac:spMkLst>
            <pc:docMk/>
            <pc:sldMk cId="320973852" sldId="265"/>
            <ac:spMk id="2" creationId="{AA33C228-5A66-719E-C070-76F0052578AB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46:19.501" v="723" actId="20577"/>
          <ac:spMkLst>
            <pc:docMk/>
            <pc:sldMk cId="320973852" sldId="265"/>
            <ac:spMk id="3" creationId="{2CFA0647-D8B4-166F-A78C-7E5F1F1FA157}"/>
          </ac:spMkLst>
        </pc:spChg>
      </pc:sldChg>
      <pc:sldChg chg="modSp new">
        <pc:chgData name="Thanh Nguyen" userId="S::thanh.nguyenngoc@rmit.edu.vn::d05a3ad8-e1ff-4ede-8a15-902b6d017f90" providerId="AD" clId="Web-{A0ED2FBA-C5E9-4AC5-B9D2-C9114D12E6F2}" dt="2023-06-28T02:46:43.845" v="740" actId="20577"/>
        <pc:sldMkLst>
          <pc:docMk/>
          <pc:sldMk cId="2922723055" sldId="266"/>
        </pc:sldMkLst>
        <pc:spChg chg="mod">
          <ac:chgData name="Thanh Nguyen" userId="S::thanh.nguyenngoc@rmit.edu.vn::d05a3ad8-e1ff-4ede-8a15-902b6d017f90" providerId="AD" clId="Web-{A0ED2FBA-C5E9-4AC5-B9D2-C9114D12E6F2}" dt="2023-06-28T02:46:37.548" v="726" actId="20577"/>
          <ac:spMkLst>
            <pc:docMk/>
            <pc:sldMk cId="2922723055" sldId="266"/>
            <ac:spMk id="2" creationId="{B90620C2-4DD6-FBEB-FA12-832D38C2887D}"/>
          </ac:spMkLst>
        </pc:spChg>
        <pc:spChg chg="mod">
          <ac:chgData name="Thanh Nguyen" userId="S::thanh.nguyenngoc@rmit.edu.vn::d05a3ad8-e1ff-4ede-8a15-902b6d017f90" providerId="AD" clId="Web-{A0ED2FBA-C5E9-4AC5-B9D2-C9114D12E6F2}" dt="2023-06-28T02:46:43.845" v="740" actId="20577"/>
          <ac:spMkLst>
            <pc:docMk/>
            <pc:sldMk cId="2922723055" sldId="266"/>
            <ac:spMk id="3" creationId="{7C14FC98-6126-61BC-D47A-BFFD0E6E687C}"/>
          </ac:spMkLst>
        </pc:spChg>
      </pc:sldChg>
      <pc:sldMasterChg chg="addSp add del addSldLayout delSldLayout">
        <pc:chgData name="Thanh Nguyen" userId="S::thanh.nguyenngoc@rmit.edu.vn::d05a3ad8-e1ff-4ede-8a15-902b6d017f90" providerId="AD" clId="Web-{A0ED2FBA-C5E9-4AC5-B9D2-C9114D12E6F2}" dt="2023-06-28T02:15:19.769" v="6"/>
        <pc:sldMasterMkLst>
          <pc:docMk/>
          <pc:sldMasterMk cId="2460954070" sldId="2147483660"/>
        </pc:sldMasterMkLst>
        <pc:spChg chg="add">
          <ac:chgData name="Thanh Nguyen" userId="S::thanh.nguyenngoc@rmit.edu.vn::d05a3ad8-e1ff-4ede-8a15-902b6d017f90" providerId="AD" clId="Web-{A0ED2FBA-C5E9-4AC5-B9D2-C9114D12E6F2}" dt="2023-06-28T02:15:07.159" v="0" actId="33475"/>
          <ac:spMkLst>
            <pc:docMk/>
            <pc:sldMasterMk cId="2460954070" sldId="2147483660"/>
            <ac:spMk id="8" creationId="{0CF49731-434A-E70B-AB8B-15B5320D153D}"/>
          </ac:spMkLst>
        </pc:sp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Thanh Nguyen" userId="S::thanh.nguyenngoc@rmit.edu.vn::d05a3ad8-e1ff-4ede-8a15-902b6d017f90" providerId="AD" clId="Web-{A0ED2FBA-C5E9-4AC5-B9D2-C9114D12E6F2}" dt="2023-06-28T02:15:19.769" v="6"/>
        <pc:sldMasterMkLst>
          <pc:docMk/>
          <pc:sldMasterMk cId="1454404858" sldId="2147483724"/>
        </pc:sldMasterMkLst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3289520465" sldId="2147483713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2460486580" sldId="2147483714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513703468" sldId="2147483715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864464623" sldId="2147483716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1843412583" sldId="2147483717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1797777600" sldId="2147483718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817388818" sldId="2147483719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3524249861" sldId="2147483720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851359270" sldId="2147483721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3583730837" sldId="2147483722"/>
          </pc:sldLayoutMkLst>
        </pc:sldLayoutChg>
        <pc:sldLayoutChg chg="add">
          <pc:chgData name="Thanh Nguyen" userId="S::thanh.nguyenngoc@rmit.edu.vn::d05a3ad8-e1ff-4ede-8a15-902b6d017f90" providerId="AD" clId="Web-{A0ED2FBA-C5E9-4AC5-B9D2-C9114D12E6F2}" dt="2023-06-28T02:15:19.769" v="6"/>
          <pc:sldLayoutMkLst>
            <pc:docMk/>
            <pc:sldMasterMk cId="1454404858" sldId="2147483724"/>
            <pc:sldLayoutMk cId="1205629271" sldId="2147483723"/>
          </pc:sldLayoutMkLst>
        </pc:sldLayoutChg>
      </pc:sldMasterChg>
      <pc:sldMasterChg chg="add del addSldLayout delSldLayout">
        <pc:chgData name="Thanh Nguyen" userId="S::thanh.nguyenngoc@rmit.edu.vn::d05a3ad8-e1ff-4ede-8a15-902b6d017f90" providerId="AD" clId="Web-{A0ED2FBA-C5E9-4AC5-B9D2-C9114D12E6F2}" dt="2023-06-28T02:15:19.675" v="5"/>
        <pc:sldMasterMkLst>
          <pc:docMk/>
          <pc:sldMasterMk cId="98089987" sldId="2147483737"/>
        </pc:sldMasterMkLst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1852141858" sldId="2147483726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1833924913" sldId="2147483727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472563821" sldId="2147483728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3299514463" sldId="2147483729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3136963217" sldId="2147483730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3235503530" sldId="2147483731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1048329065" sldId="2147483732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3732715585" sldId="2147483733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1606730189" sldId="2147483734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3977202542" sldId="2147483735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9.675" v="5"/>
          <pc:sldLayoutMkLst>
            <pc:docMk/>
            <pc:sldMasterMk cId="98089987" sldId="2147483737"/>
            <pc:sldLayoutMk cId="1572121017" sldId="2147483736"/>
          </pc:sldLayoutMkLst>
        </pc:sldLayoutChg>
      </pc:sldMasterChg>
      <pc:sldMasterChg chg="add del addSldLayout delSldLayout">
        <pc:chgData name="Thanh Nguyen" userId="S::thanh.nguyenngoc@rmit.edu.vn::d05a3ad8-e1ff-4ede-8a15-902b6d017f90" providerId="AD" clId="Web-{A0ED2FBA-C5E9-4AC5-B9D2-C9114D12E6F2}" dt="2023-06-28T02:15:17.628" v="3"/>
        <pc:sldMasterMkLst>
          <pc:docMk/>
          <pc:sldMasterMk cId="3728496665" sldId="2147483750"/>
        </pc:sldMasterMkLst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1203050544" sldId="2147483739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480305095" sldId="2147483740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2352771122" sldId="2147483741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4116912385" sldId="2147483742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3176736099" sldId="2147483743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1798457353" sldId="2147483744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1640669070" sldId="2147483745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3524161329" sldId="2147483746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3531106588" sldId="2147483747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2447536726" sldId="2147483748"/>
          </pc:sldLayoutMkLst>
        </pc:sldLayoutChg>
        <pc:sldLayoutChg chg="add del">
          <pc:chgData name="Thanh Nguyen" userId="S::thanh.nguyenngoc@rmit.edu.vn::d05a3ad8-e1ff-4ede-8a15-902b6d017f90" providerId="AD" clId="Web-{A0ED2FBA-C5E9-4AC5-B9D2-C9114D12E6F2}" dt="2023-06-28T02:15:17.628" v="3"/>
          <pc:sldLayoutMkLst>
            <pc:docMk/>
            <pc:sldMasterMk cId="3728496665" sldId="2147483750"/>
            <pc:sldLayoutMk cId="4174379194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5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6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1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2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5" name="Picture 3" descr="Pink flowers and leaves on white background">
            <a:extLst>
              <a:ext uri="{FF2B5EF4-FFF2-40B4-BE49-F238E27FC236}">
                <a16:creationId xmlns:a16="http://schemas.microsoft.com/office/drawing/2014/main" id="{710C4ABB-BDDF-7043-5C05-7233F9E0A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128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AI4E research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Vision and plan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20C2-4DD6-FBEB-FA12-832D38C2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FC98-6126-61BC-D47A-BFFD0E6E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Please discuss!!!!</a:t>
            </a:r>
          </a:p>
        </p:txBody>
      </p:sp>
    </p:spTree>
    <p:extLst>
      <p:ext uri="{BB962C8B-B14F-4D97-AF65-F5344CB8AC3E}">
        <p14:creationId xmlns:p14="http://schemas.microsoft.com/office/powerpoint/2010/main" val="29227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2400" dirty="0"/>
              <a:t>Important for a lecturer</a:t>
            </a:r>
          </a:p>
          <a:p>
            <a:pPr lvl="1"/>
            <a:r>
              <a:rPr lang="en-US" sz="2400" dirty="0"/>
              <a:t>Better lecturer</a:t>
            </a:r>
          </a:p>
          <a:p>
            <a:pPr lvl="1"/>
            <a:r>
              <a:rPr lang="en-US" sz="2400" dirty="0"/>
              <a:t>Promotion, career advancement</a:t>
            </a:r>
          </a:p>
          <a:p>
            <a:r>
              <a:rPr lang="en-US" sz="2400" dirty="0">
                <a:latin typeface="Arial"/>
                <a:cs typeface="Arial"/>
              </a:rPr>
              <a:t>Knowledge generation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Self-satisfaction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Seft-full</a:t>
            </a:r>
          </a:p>
          <a:p>
            <a:r>
              <a:rPr lang="en-US" sz="2400" dirty="0">
                <a:latin typeface="Arial"/>
                <a:cs typeface="Arial"/>
              </a:rPr>
              <a:t>Networking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More impact, income etc. </a:t>
            </a:r>
          </a:p>
          <a:p>
            <a:pPr marL="457200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148-B076-4756-C062-796AFC7C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AI4Education: 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702C-6FED-7919-140F-766D9ABF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Fast changing education technologies </a:t>
            </a:r>
          </a:p>
          <a:p>
            <a:r>
              <a:rPr lang="en-US" dirty="0"/>
              <a:t>The disruption of generative AI </a:t>
            </a:r>
          </a:p>
          <a:p>
            <a:r>
              <a:rPr lang="en-US" dirty="0"/>
              <a:t>Most importantly: this is our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Become a leading AI4Education research group in Vietnam and Asia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5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Roadmap, 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1-2 papers per member per year</a:t>
            </a:r>
          </a:p>
          <a:p>
            <a:r>
              <a:rPr lang="en-US" dirty="0"/>
              <a:t>8 members x 1-2 = 8-16 papers per group per year</a:t>
            </a:r>
          </a:p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50% conferences</a:t>
            </a:r>
          </a:p>
          <a:p>
            <a:pPr lvl="1"/>
            <a:r>
              <a:rPr lang="en-US" dirty="0"/>
              <a:t>25% Q1,2</a:t>
            </a:r>
          </a:p>
          <a:p>
            <a:pPr lvl="1"/>
            <a:r>
              <a:rPr lang="en-US" dirty="0"/>
              <a:t>25%Q3,4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dirty="0"/>
              <a:t>All members shall read and comment the manuscripts of others</a:t>
            </a:r>
          </a:p>
          <a:p>
            <a:r>
              <a:rPr lang="en-US" dirty="0"/>
              <a:t>Become a co-author:</a:t>
            </a:r>
          </a:p>
          <a:p>
            <a:pPr lvl="1"/>
            <a:r>
              <a:rPr lang="en-US" dirty="0"/>
              <a:t>Revising the manuscript</a:t>
            </a:r>
          </a:p>
          <a:p>
            <a:pPr lvl="1"/>
            <a:r>
              <a:rPr lang="en-US" dirty="0"/>
              <a:t>Analyzing data</a:t>
            </a:r>
          </a:p>
          <a:p>
            <a:pPr lvl="1"/>
            <a:r>
              <a:rPr lang="en-US" dirty="0"/>
              <a:t>Discussing the findings</a:t>
            </a:r>
          </a:p>
          <a:p>
            <a:pPr lvl="1"/>
            <a:r>
              <a:rPr lang="en-US" dirty="0"/>
              <a:t>Developing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/>
              <a:t>Explore pedagogical approaches integrating AI into education and their impact on student engagement and learning outcomes.</a:t>
            </a:r>
          </a:p>
          <a:p>
            <a:r>
              <a:rPr lang="en-US" sz="1800"/>
              <a:t>Develop comprehensive AI curriculum frameworks for different educational levels.</a:t>
            </a:r>
            <a:endParaRPr lang="en-US" sz="1800" dirty="0"/>
          </a:p>
          <a:p>
            <a:r>
              <a:rPr lang="en-US" sz="1800"/>
              <a:t>Evaluate the effectiveness of AI tools and platforms for educational purposes.</a:t>
            </a:r>
            <a:endParaRPr lang="en-US" sz="1800" dirty="0"/>
          </a:p>
          <a:p>
            <a:r>
              <a:rPr lang="en-US" sz="1800"/>
              <a:t>Investigate AI-driven adaptive learning environments for personalized instruction.</a:t>
            </a:r>
            <a:endParaRPr lang="en-US" sz="1800" dirty="0"/>
          </a:p>
          <a:p>
            <a:r>
              <a:rPr lang="en-US" sz="1800"/>
              <a:t>Examine ethical implications of AI in education, including privacy and bias.</a:t>
            </a:r>
            <a:endParaRPr lang="en-US" sz="1800" dirty="0"/>
          </a:p>
          <a:p>
            <a:r>
              <a:rPr lang="en-US" sz="1800"/>
              <a:t>Study the impact of AI on teacher professional development.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0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2400" dirty="0"/>
              <a:t>Research ideas brainstorming</a:t>
            </a:r>
          </a:p>
          <a:p>
            <a:r>
              <a:rPr lang="en-US" sz="2400" dirty="0"/>
              <a:t>Monthly research seminars</a:t>
            </a:r>
          </a:p>
          <a:p>
            <a:r>
              <a:rPr lang="en-US" sz="2400" dirty="0"/>
              <a:t>Propose research topics</a:t>
            </a:r>
          </a:p>
          <a:p>
            <a:r>
              <a:rPr lang="en-US" sz="2400" dirty="0"/>
              <a:t>Expression research interests</a:t>
            </a:r>
          </a:p>
        </p:txBody>
      </p:sp>
    </p:spTree>
    <p:extLst>
      <p:ext uri="{BB962C8B-B14F-4D97-AF65-F5344CB8AC3E}">
        <p14:creationId xmlns:p14="http://schemas.microsoft.com/office/powerpoint/2010/main" val="211504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228-5A66-719E-C070-76F0052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0647-D8B4-166F-A78C-7E5F1F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2800" dirty="0"/>
              <a:t>Leverage frugal innovation for “smart education”: the case of blended teaching in ternary education</a:t>
            </a:r>
          </a:p>
          <a:p>
            <a:r>
              <a:rPr lang="en-US" sz="2800" dirty="0"/>
              <a:t>Education 4.0: Assessment design before and after the emergence of generative AI</a:t>
            </a:r>
          </a:p>
          <a:p>
            <a:r>
              <a:rPr lang="en-US" sz="2800" dirty="0"/>
              <a:t>A Framework for Assessment Design in the Era of Generative AI: The case of take- home assignment in software-related courses</a:t>
            </a:r>
          </a:p>
          <a:p>
            <a:r>
              <a:rPr lang="en-US" sz="2800" dirty="0"/>
              <a:t>Education 4.0 in the Post-COVID-19 Era: Strategies for Delivering High-Quality Teaching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738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GradientVTI</vt:lpstr>
      <vt:lpstr>AI4E research group</vt:lpstr>
      <vt:lpstr>Why research?</vt:lpstr>
      <vt:lpstr>AI4Education: Why now?</vt:lpstr>
      <vt:lpstr>Vision</vt:lpstr>
      <vt:lpstr>Roadmap, KPI</vt:lpstr>
      <vt:lpstr>Authorships</vt:lpstr>
      <vt:lpstr>Areas of research</vt:lpstr>
      <vt:lpstr>How to do it?</vt:lpstr>
      <vt:lpstr>Some achievements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2023-06-28T02:15:02Z</dcterms:created>
  <dcterms:modified xsi:type="dcterms:W3CDTF">2023-06-28T02:46:46Z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2023-06-28T02:15:07Z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dc037c9f-6696-40d6-80b6-02e454e59501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RMIT Classification: Trusted</vt:lpwstr>
  </property>
</Properties>
</file>