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59" r:id="rId4"/>
    <p:sldId id="257" r:id="rId5"/>
    <p:sldId id="267" r:id="rId6"/>
    <p:sldId id="265" r:id="rId7"/>
    <p:sldId id="266"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18" Type="http://schemas.openxmlformats.org/officeDocument/2006/relationships/image" Target="../media/image4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17" Type="http://schemas.openxmlformats.org/officeDocument/2006/relationships/image" Target="../media/image48.png"/><Relationship Id="rId2" Type="http://schemas.openxmlformats.org/officeDocument/2006/relationships/image" Target="../media/image33.svg"/><Relationship Id="rId16" Type="http://schemas.openxmlformats.org/officeDocument/2006/relationships/image" Target="../media/image47.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diagrams/_rels/data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18" Type="http://schemas.openxmlformats.org/officeDocument/2006/relationships/image" Target="../media/image4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17" Type="http://schemas.openxmlformats.org/officeDocument/2006/relationships/image" Target="../media/image48.png"/><Relationship Id="rId2" Type="http://schemas.openxmlformats.org/officeDocument/2006/relationships/image" Target="../media/image33.svg"/><Relationship Id="rId16" Type="http://schemas.openxmlformats.org/officeDocument/2006/relationships/image" Target="../media/image47.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9521C-40F3-49DB-AB90-1834C29D548B}" type="doc">
      <dgm:prSet loTypeId="urn:microsoft.com/office/officeart/2018/2/layout/IconVerticalSolidList" loCatId="icon" qsTypeId="urn:microsoft.com/office/officeart/2005/8/quickstyle/simple3" qsCatId="simple" csTypeId="urn:microsoft.com/office/officeart/2005/8/colors/colorful2" csCatId="colorful" phldr="1"/>
      <dgm:spPr/>
      <dgm:t>
        <a:bodyPr/>
        <a:lstStyle/>
        <a:p>
          <a:endParaRPr lang="en-US"/>
        </a:p>
      </dgm:t>
    </dgm:pt>
    <dgm:pt modelId="{7291F40F-9405-4221-B762-6D5DBF8F0BDA}">
      <dgm:prSet/>
      <dgm:spPr/>
      <dgm:t>
        <a:bodyPr/>
        <a:lstStyle/>
        <a:p>
          <a:pPr>
            <a:lnSpc>
              <a:spcPct val="100000"/>
            </a:lnSpc>
          </a:pPr>
          <a:r>
            <a:rPr lang="en-US" dirty="0"/>
            <a:t>2 factor authentication register system</a:t>
          </a:r>
        </a:p>
      </dgm:t>
    </dgm:pt>
    <dgm:pt modelId="{32C69799-D35F-498C-890B-E07CB0ACDD96}" type="parTrans" cxnId="{CECE73CD-18F9-487E-8E63-136ADD668611}">
      <dgm:prSet/>
      <dgm:spPr/>
      <dgm:t>
        <a:bodyPr/>
        <a:lstStyle/>
        <a:p>
          <a:endParaRPr lang="en-US"/>
        </a:p>
      </dgm:t>
    </dgm:pt>
    <dgm:pt modelId="{2D327B41-1A1A-406C-8800-00EF0DC7A6EB}" type="sibTrans" cxnId="{CECE73CD-18F9-487E-8E63-136ADD668611}">
      <dgm:prSet/>
      <dgm:spPr/>
      <dgm:t>
        <a:bodyPr/>
        <a:lstStyle/>
        <a:p>
          <a:endParaRPr lang="en-US"/>
        </a:p>
      </dgm:t>
    </dgm:pt>
    <dgm:pt modelId="{B580A918-B81A-431A-B8F2-F5BF507DCC33}">
      <dgm:prSet/>
      <dgm:spPr/>
      <dgm:t>
        <a:bodyPr/>
        <a:lstStyle/>
        <a:p>
          <a:pPr>
            <a:lnSpc>
              <a:spcPct val="100000"/>
            </a:lnSpc>
          </a:pPr>
          <a:r>
            <a:rPr lang="en-US"/>
            <a:t>User friendly shopping experience</a:t>
          </a:r>
        </a:p>
      </dgm:t>
    </dgm:pt>
    <dgm:pt modelId="{3CA66C85-54CE-4023-B8F4-35A178072FC7}" type="parTrans" cxnId="{EFC1291B-8742-455E-8C54-4E3495FCB160}">
      <dgm:prSet/>
      <dgm:spPr/>
      <dgm:t>
        <a:bodyPr/>
        <a:lstStyle/>
        <a:p>
          <a:endParaRPr lang="en-US"/>
        </a:p>
      </dgm:t>
    </dgm:pt>
    <dgm:pt modelId="{DBB9CF48-6601-41F9-BEFD-979B8EC90508}" type="sibTrans" cxnId="{EFC1291B-8742-455E-8C54-4E3495FCB160}">
      <dgm:prSet/>
      <dgm:spPr/>
      <dgm:t>
        <a:bodyPr/>
        <a:lstStyle/>
        <a:p>
          <a:endParaRPr lang="en-US"/>
        </a:p>
      </dgm:t>
    </dgm:pt>
    <dgm:pt modelId="{130D859E-0B7D-4FCC-95A6-4925D618962B}">
      <dgm:prSet/>
      <dgm:spPr/>
      <dgm:t>
        <a:bodyPr/>
        <a:lstStyle/>
        <a:p>
          <a:pPr>
            <a:lnSpc>
              <a:spcPct val="100000"/>
            </a:lnSpc>
          </a:pPr>
          <a:r>
            <a:rPr lang="en-US" dirty="0"/>
            <a:t>Fully implemented roles for system management with detailed screens</a:t>
          </a:r>
        </a:p>
      </dgm:t>
    </dgm:pt>
    <dgm:pt modelId="{2CB0CE78-EF92-42B9-BD8E-02FAD8BEE273}" type="parTrans" cxnId="{A8D7A6A7-1A5A-4959-A755-37867C9B42EA}">
      <dgm:prSet/>
      <dgm:spPr/>
      <dgm:t>
        <a:bodyPr/>
        <a:lstStyle/>
        <a:p>
          <a:endParaRPr lang="en-US"/>
        </a:p>
      </dgm:t>
    </dgm:pt>
    <dgm:pt modelId="{F6550A73-F4B6-48B4-AFE7-2811D6FF94F2}" type="sibTrans" cxnId="{A8D7A6A7-1A5A-4959-A755-37867C9B42EA}">
      <dgm:prSet/>
      <dgm:spPr/>
      <dgm:t>
        <a:bodyPr/>
        <a:lstStyle/>
        <a:p>
          <a:endParaRPr lang="en-US"/>
        </a:p>
      </dgm:t>
    </dgm:pt>
    <dgm:pt modelId="{207A502E-1FB1-4238-9409-57CBBC0738C8}">
      <dgm:prSet/>
      <dgm:spPr/>
      <dgm:t>
        <a:bodyPr/>
        <a:lstStyle/>
        <a:p>
          <a:pPr>
            <a:lnSpc>
              <a:spcPct val="100000"/>
            </a:lnSpc>
          </a:pPr>
          <a:r>
            <a:rPr lang="en-US" dirty="0"/>
            <a:t>Fully informed payment system with order management and invoice</a:t>
          </a:r>
        </a:p>
      </dgm:t>
    </dgm:pt>
    <dgm:pt modelId="{D6976B34-8242-43C7-A816-E4F29047C73D}" type="parTrans" cxnId="{15EE4F0B-CB40-44B2-91E5-C1F98343312A}">
      <dgm:prSet/>
      <dgm:spPr/>
      <dgm:t>
        <a:bodyPr/>
        <a:lstStyle/>
        <a:p>
          <a:endParaRPr lang="en-US"/>
        </a:p>
      </dgm:t>
    </dgm:pt>
    <dgm:pt modelId="{6A78C0C5-958A-4660-88F9-76969CD6028A}" type="sibTrans" cxnId="{15EE4F0B-CB40-44B2-91E5-C1F98343312A}">
      <dgm:prSet/>
      <dgm:spPr/>
      <dgm:t>
        <a:bodyPr/>
        <a:lstStyle/>
        <a:p>
          <a:endParaRPr lang="en-US"/>
        </a:p>
      </dgm:t>
    </dgm:pt>
    <dgm:pt modelId="{C79B25C5-C23C-4BA1-9019-F6FF5DEB9045}">
      <dgm:prSet/>
      <dgm:spPr/>
      <dgm:t>
        <a:bodyPr/>
        <a:lstStyle/>
        <a:p>
          <a:pPr>
            <a:lnSpc>
              <a:spcPct val="100000"/>
            </a:lnSpc>
          </a:pPr>
          <a:r>
            <a:rPr lang="en-US" dirty="0"/>
            <a:t>A safe user experience with post report system</a:t>
          </a:r>
        </a:p>
      </dgm:t>
    </dgm:pt>
    <dgm:pt modelId="{19D37C48-9E66-4145-B489-9EED57FF4846}" type="parTrans" cxnId="{25916916-E0AD-4FDB-A1F9-D15BA81D49B8}">
      <dgm:prSet/>
      <dgm:spPr/>
      <dgm:t>
        <a:bodyPr/>
        <a:lstStyle/>
        <a:p>
          <a:endParaRPr lang="en-US"/>
        </a:p>
      </dgm:t>
    </dgm:pt>
    <dgm:pt modelId="{390887A3-661D-4D30-AA90-8D9C76D1117A}" type="sibTrans" cxnId="{25916916-E0AD-4FDB-A1F9-D15BA81D49B8}">
      <dgm:prSet/>
      <dgm:spPr/>
      <dgm:t>
        <a:bodyPr/>
        <a:lstStyle/>
        <a:p>
          <a:endParaRPr lang="en-US"/>
        </a:p>
      </dgm:t>
    </dgm:pt>
    <dgm:pt modelId="{C322C268-0AE3-407F-A6E6-D32090259EA9}" type="pres">
      <dgm:prSet presAssocID="{3629521C-40F3-49DB-AB90-1834C29D548B}" presName="root" presStyleCnt="0">
        <dgm:presLayoutVars>
          <dgm:dir/>
          <dgm:resizeHandles val="exact"/>
        </dgm:presLayoutVars>
      </dgm:prSet>
      <dgm:spPr/>
    </dgm:pt>
    <dgm:pt modelId="{DD9939F2-EE06-47ED-8E46-5EBEDCB83704}" type="pres">
      <dgm:prSet presAssocID="{7291F40F-9405-4221-B762-6D5DBF8F0BDA}" presName="compNode" presStyleCnt="0"/>
      <dgm:spPr/>
    </dgm:pt>
    <dgm:pt modelId="{2F62A604-0EA0-4463-9ACA-51DF24EBAABD}" type="pres">
      <dgm:prSet presAssocID="{7291F40F-9405-4221-B762-6D5DBF8F0BDA}" presName="bgRect" presStyleLbl="bgShp" presStyleIdx="0" presStyleCnt="5"/>
      <dgm:spPr/>
    </dgm:pt>
    <dgm:pt modelId="{0B7BF750-F75C-4B37-A67D-384847EA897C}" type="pres">
      <dgm:prSet presAssocID="{7291F40F-9405-4221-B762-6D5DBF8F0BDA}" presName="iconRect" presStyleLbl="node1" presStyleIdx="0" presStyleCnt="5" custLinFactNeighborX="2037" custLinFactNeighborY="-1631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D8C1036A-0EE6-43FC-BEBA-042A2CBF3735}" type="pres">
      <dgm:prSet presAssocID="{7291F40F-9405-4221-B762-6D5DBF8F0BDA}" presName="spaceRect" presStyleCnt="0"/>
      <dgm:spPr/>
    </dgm:pt>
    <dgm:pt modelId="{17FAC212-9A87-45C9-A9DE-6FF34350762C}" type="pres">
      <dgm:prSet presAssocID="{7291F40F-9405-4221-B762-6D5DBF8F0BDA}" presName="parTx" presStyleLbl="revTx" presStyleIdx="0" presStyleCnt="5">
        <dgm:presLayoutVars>
          <dgm:chMax val="0"/>
          <dgm:chPref val="0"/>
        </dgm:presLayoutVars>
      </dgm:prSet>
      <dgm:spPr/>
    </dgm:pt>
    <dgm:pt modelId="{5F3DAB6E-72A5-4BE6-8828-0D076D73212B}" type="pres">
      <dgm:prSet presAssocID="{2D327B41-1A1A-406C-8800-00EF0DC7A6EB}" presName="sibTrans" presStyleCnt="0"/>
      <dgm:spPr/>
    </dgm:pt>
    <dgm:pt modelId="{C59B4534-519B-4B8D-88E1-80188EDBC277}" type="pres">
      <dgm:prSet presAssocID="{B580A918-B81A-431A-B8F2-F5BF507DCC33}" presName="compNode" presStyleCnt="0"/>
      <dgm:spPr/>
    </dgm:pt>
    <dgm:pt modelId="{5949AC0A-4844-43C4-B79E-C344229D0F6A}" type="pres">
      <dgm:prSet presAssocID="{B580A918-B81A-431A-B8F2-F5BF507DCC33}" presName="bgRect" presStyleLbl="bgShp" presStyleIdx="1" presStyleCnt="5"/>
      <dgm:spPr/>
    </dgm:pt>
    <dgm:pt modelId="{25A42436-F050-4FCE-8A01-A6C61F2BF85D}" type="pres">
      <dgm:prSet presAssocID="{B580A918-B81A-431A-B8F2-F5BF507DCC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cart"/>
        </a:ext>
      </dgm:extLst>
    </dgm:pt>
    <dgm:pt modelId="{193C67BE-F8DE-4F59-8B12-9A7C922A0603}" type="pres">
      <dgm:prSet presAssocID="{B580A918-B81A-431A-B8F2-F5BF507DCC33}" presName="spaceRect" presStyleCnt="0"/>
      <dgm:spPr/>
    </dgm:pt>
    <dgm:pt modelId="{AEF00AFB-255E-4C41-A403-B0BE5117994C}" type="pres">
      <dgm:prSet presAssocID="{B580A918-B81A-431A-B8F2-F5BF507DCC33}" presName="parTx" presStyleLbl="revTx" presStyleIdx="1" presStyleCnt="5">
        <dgm:presLayoutVars>
          <dgm:chMax val="0"/>
          <dgm:chPref val="0"/>
        </dgm:presLayoutVars>
      </dgm:prSet>
      <dgm:spPr/>
    </dgm:pt>
    <dgm:pt modelId="{C97BA50C-7362-41C2-90D1-72FA60BEFED5}" type="pres">
      <dgm:prSet presAssocID="{DBB9CF48-6601-41F9-BEFD-979B8EC90508}" presName="sibTrans" presStyleCnt="0"/>
      <dgm:spPr/>
    </dgm:pt>
    <dgm:pt modelId="{4E2AB4EF-FA95-40C5-B737-F7464709B982}" type="pres">
      <dgm:prSet presAssocID="{130D859E-0B7D-4FCC-95A6-4925D618962B}" presName="compNode" presStyleCnt="0"/>
      <dgm:spPr/>
    </dgm:pt>
    <dgm:pt modelId="{614279F1-8401-4B8A-940A-74FF1E3C2BED}" type="pres">
      <dgm:prSet presAssocID="{130D859E-0B7D-4FCC-95A6-4925D618962B}" presName="bgRect" presStyleLbl="bgShp" presStyleIdx="2" presStyleCnt="5"/>
      <dgm:spPr/>
    </dgm:pt>
    <dgm:pt modelId="{9F30D79B-5909-4CA1-BC4E-585F175F1A06}" type="pres">
      <dgm:prSet presAssocID="{130D859E-0B7D-4FCC-95A6-4925D61896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51722CF7-1B05-49A8-A7EF-5E3B3335A38C}" type="pres">
      <dgm:prSet presAssocID="{130D859E-0B7D-4FCC-95A6-4925D618962B}" presName="spaceRect" presStyleCnt="0"/>
      <dgm:spPr/>
    </dgm:pt>
    <dgm:pt modelId="{26013F50-0330-45C8-9D5B-39C4BEB3EA6D}" type="pres">
      <dgm:prSet presAssocID="{130D859E-0B7D-4FCC-95A6-4925D618962B}" presName="parTx" presStyleLbl="revTx" presStyleIdx="2" presStyleCnt="5">
        <dgm:presLayoutVars>
          <dgm:chMax val="0"/>
          <dgm:chPref val="0"/>
        </dgm:presLayoutVars>
      </dgm:prSet>
      <dgm:spPr/>
    </dgm:pt>
    <dgm:pt modelId="{126AAA9C-BDBE-4B7C-BDE4-0A36C8D318ED}" type="pres">
      <dgm:prSet presAssocID="{F6550A73-F4B6-48B4-AFE7-2811D6FF94F2}" presName="sibTrans" presStyleCnt="0"/>
      <dgm:spPr/>
    </dgm:pt>
    <dgm:pt modelId="{DFD3FB44-4D4C-4363-BBEB-F60FB5D1AC49}" type="pres">
      <dgm:prSet presAssocID="{207A502E-1FB1-4238-9409-57CBBC0738C8}" presName="compNode" presStyleCnt="0"/>
      <dgm:spPr/>
    </dgm:pt>
    <dgm:pt modelId="{4DA60285-E5A3-4E0D-BA5B-BA5BA2DC19FC}" type="pres">
      <dgm:prSet presAssocID="{207A502E-1FB1-4238-9409-57CBBC0738C8}" presName="bgRect" presStyleLbl="bgShp" presStyleIdx="3" presStyleCnt="5"/>
      <dgm:spPr/>
    </dgm:pt>
    <dgm:pt modelId="{D31B0E69-4358-4328-81B1-80843DBC6CA8}" type="pres">
      <dgm:prSet presAssocID="{207A502E-1FB1-4238-9409-57CBBC0738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edit card"/>
        </a:ext>
      </dgm:extLst>
    </dgm:pt>
    <dgm:pt modelId="{E95C9B79-C349-4113-B4C5-0488175A76F7}" type="pres">
      <dgm:prSet presAssocID="{207A502E-1FB1-4238-9409-57CBBC0738C8}" presName="spaceRect" presStyleCnt="0"/>
      <dgm:spPr/>
    </dgm:pt>
    <dgm:pt modelId="{C2B18208-3D74-43F8-9DDE-4E2A811583F5}" type="pres">
      <dgm:prSet presAssocID="{207A502E-1FB1-4238-9409-57CBBC0738C8}" presName="parTx" presStyleLbl="revTx" presStyleIdx="3" presStyleCnt="5">
        <dgm:presLayoutVars>
          <dgm:chMax val="0"/>
          <dgm:chPref val="0"/>
        </dgm:presLayoutVars>
      </dgm:prSet>
      <dgm:spPr/>
    </dgm:pt>
    <dgm:pt modelId="{E4B8D8B1-6CDA-4660-96D7-5DD745E686B7}" type="pres">
      <dgm:prSet presAssocID="{6A78C0C5-958A-4660-88F9-76969CD6028A}" presName="sibTrans" presStyleCnt="0"/>
      <dgm:spPr/>
    </dgm:pt>
    <dgm:pt modelId="{A2F04EE5-2B99-45E3-AD0B-629AC2978972}" type="pres">
      <dgm:prSet presAssocID="{C79B25C5-C23C-4BA1-9019-F6FF5DEB9045}" presName="compNode" presStyleCnt="0"/>
      <dgm:spPr/>
    </dgm:pt>
    <dgm:pt modelId="{CA19A144-EE64-4BE8-9D41-47C5C81C3270}" type="pres">
      <dgm:prSet presAssocID="{C79B25C5-C23C-4BA1-9019-F6FF5DEB9045}" presName="bgRect" presStyleLbl="bgShp" presStyleIdx="4" presStyleCnt="5" custLinFactNeighborX="-1533" custLinFactNeighborY="-4342"/>
      <dgm:spPr/>
    </dgm:pt>
    <dgm:pt modelId="{FD91D8CE-3B3C-4E68-8DE0-E8DC783461D9}" type="pres">
      <dgm:prSet presAssocID="{C79B25C5-C23C-4BA1-9019-F6FF5DEB90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hooting star"/>
        </a:ext>
      </dgm:extLst>
    </dgm:pt>
    <dgm:pt modelId="{C5D2ABBE-C4DE-4860-A681-7AE5655E6FE4}" type="pres">
      <dgm:prSet presAssocID="{C79B25C5-C23C-4BA1-9019-F6FF5DEB9045}" presName="spaceRect" presStyleCnt="0"/>
      <dgm:spPr/>
    </dgm:pt>
    <dgm:pt modelId="{F2967314-D109-4352-B141-7D984068E932}" type="pres">
      <dgm:prSet presAssocID="{C79B25C5-C23C-4BA1-9019-F6FF5DEB9045}" presName="parTx" presStyleLbl="revTx" presStyleIdx="4" presStyleCnt="5">
        <dgm:presLayoutVars>
          <dgm:chMax val="0"/>
          <dgm:chPref val="0"/>
        </dgm:presLayoutVars>
      </dgm:prSet>
      <dgm:spPr/>
    </dgm:pt>
  </dgm:ptLst>
  <dgm:cxnLst>
    <dgm:cxn modelId="{3DBE9A08-91B3-4367-BB0F-6E109CBE2B45}" type="presOf" srcId="{C79B25C5-C23C-4BA1-9019-F6FF5DEB9045}" destId="{F2967314-D109-4352-B141-7D984068E932}" srcOrd="0" destOrd="0" presId="urn:microsoft.com/office/officeart/2018/2/layout/IconVerticalSolidList"/>
    <dgm:cxn modelId="{15EE4F0B-CB40-44B2-91E5-C1F98343312A}" srcId="{3629521C-40F3-49DB-AB90-1834C29D548B}" destId="{207A502E-1FB1-4238-9409-57CBBC0738C8}" srcOrd="3" destOrd="0" parTransId="{D6976B34-8242-43C7-A816-E4F29047C73D}" sibTransId="{6A78C0C5-958A-4660-88F9-76969CD6028A}"/>
    <dgm:cxn modelId="{25916916-E0AD-4FDB-A1F9-D15BA81D49B8}" srcId="{3629521C-40F3-49DB-AB90-1834C29D548B}" destId="{C79B25C5-C23C-4BA1-9019-F6FF5DEB9045}" srcOrd="4" destOrd="0" parTransId="{19D37C48-9E66-4145-B489-9EED57FF4846}" sibTransId="{390887A3-661D-4D30-AA90-8D9C76D1117A}"/>
    <dgm:cxn modelId="{9967E517-4CF3-4823-A1EA-1C26DD18189E}" type="presOf" srcId="{7291F40F-9405-4221-B762-6D5DBF8F0BDA}" destId="{17FAC212-9A87-45C9-A9DE-6FF34350762C}" srcOrd="0" destOrd="0" presId="urn:microsoft.com/office/officeart/2018/2/layout/IconVerticalSolidList"/>
    <dgm:cxn modelId="{ABA1FE17-84D4-4A48-A738-F0BF84D16964}" type="presOf" srcId="{207A502E-1FB1-4238-9409-57CBBC0738C8}" destId="{C2B18208-3D74-43F8-9DDE-4E2A811583F5}" srcOrd="0" destOrd="0" presId="urn:microsoft.com/office/officeart/2018/2/layout/IconVerticalSolidList"/>
    <dgm:cxn modelId="{EFC1291B-8742-455E-8C54-4E3495FCB160}" srcId="{3629521C-40F3-49DB-AB90-1834C29D548B}" destId="{B580A918-B81A-431A-B8F2-F5BF507DCC33}" srcOrd="1" destOrd="0" parTransId="{3CA66C85-54CE-4023-B8F4-35A178072FC7}" sibTransId="{DBB9CF48-6601-41F9-BEFD-979B8EC90508}"/>
    <dgm:cxn modelId="{8430D2A4-1A02-4502-8E55-805A5305C9E2}" type="presOf" srcId="{130D859E-0B7D-4FCC-95A6-4925D618962B}" destId="{26013F50-0330-45C8-9D5B-39C4BEB3EA6D}" srcOrd="0" destOrd="0" presId="urn:microsoft.com/office/officeart/2018/2/layout/IconVerticalSolidList"/>
    <dgm:cxn modelId="{6853F4A4-85DE-4856-862C-4BE02591E0AD}" type="presOf" srcId="{B580A918-B81A-431A-B8F2-F5BF507DCC33}" destId="{AEF00AFB-255E-4C41-A403-B0BE5117994C}" srcOrd="0" destOrd="0" presId="urn:microsoft.com/office/officeart/2018/2/layout/IconVerticalSolidList"/>
    <dgm:cxn modelId="{A8D7A6A7-1A5A-4959-A755-37867C9B42EA}" srcId="{3629521C-40F3-49DB-AB90-1834C29D548B}" destId="{130D859E-0B7D-4FCC-95A6-4925D618962B}" srcOrd="2" destOrd="0" parTransId="{2CB0CE78-EF92-42B9-BD8E-02FAD8BEE273}" sibTransId="{F6550A73-F4B6-48B4-AFE7-2811D6FF94F2}"/>
    <dgm:cxn modelId="{C8D14DB9-3526-43D2-B11B-C12EA266882A}" type="presOf" srcId="{3629521C-40F3-49DB-AB90-1834C29D548B}" destId="{C322C268-0AE3-407F-A6E6-D32090259EA9}" srcOrd="0" destOrd="0" presId="urn:microsoft.com/office/officeart/2018/2/layout/IconVerticalSolidList"/>
    <dgm:cxn modelId="{CECE73CD-18F9-487E-8E63-136ADD668611}" srcId="{3629521C-40F3-49DB-AB90-1834C29D548B}" destId="{7291F40F-9405-4221-B762-6D5DBF8F0BDA}" srcOrd="0" destOrd="0" parTransId="{32C69799-D35F-498C-890B-E07CB0ACDD96}" sibTransId="{2D327B41-1A1A-406C-8800-00EF0DC7A6EB}"/>
    <dgm:cxn modelId="{54DA23DA-0A03-4240-898F-57E8E6317CFD}" type="presParOf" srcId="{C322C268-0AE3-407F-A6E6-D32090259EA9}" destId="{DD9939F2-EE06-47ED-8E46-5EBEDCB83704}" srcOrd="0" destOrd="0" presId="urn:microsoft.com/office/officeart/2018/2/layout/IconVerticalSolidList"/>
    <dgm:cxn modelId="{F8457D8C-10BF-468E-8044-59EE23A778BC}" type="presParOf" srcId="{DD9939F2-EE06-47ED-8E46-5EBEDCB83704}" destId="{2F62A604-0EA0-4463-9ACA-51DF24EBAABD}" srcOrd="0" destOrd="0" presId="urn:microsoft.com/office/officeart/2018/2/layout/IconVerticalSolidList"/>
    <dgm:cxn modelId="{31579FDC-FDB0-4944-A781-E36FD100EF11}" type="presParOf" srcId="{DD9939F2-EE06-47ED-8E46-5EBEDCB83704}" destId="{0B7BF750-F75C-4B37-A67D-384847EA897C}" srcOrd="1" destOrd="0" presId="urn:microsoft.com/office/officeart/2018/2/layout/IconVerticalSolidList"/>
    <dgm:cxn modelId="{BE71C7F5-2B17-4507-9223-31D487BFCAF3}" type="presParOf" srcId="{DD9939F2-EE06-47ED-8E46-5EBEDCB83704}" destId="{D8C1036A-0EE6-43FC-BEBA-042A2CBF3735}" srcOrd="2" destOrd="0" presId="urn:microsoft.com/office/officeart/2018/2/layout/IconVerticalSolidList"/>
    <dgm:cxn modelId="{C11A7C32-B415-4413-BCE1-F3618BC8495F}" type="presParOf" srcId="{DD9939F2-EE06-47ED-8E46-5EBEDCB83704}" destId="{17FAC212-9A87-45C9-A9DE-6FF34350762C}" srcOrd="3" destOrd="0" presId="urn:microsoft.com/office/officeart/2018/2/layout/IconVerticalSolidList"/>
    <dgm:cxn modelId="{868B50BD-458D-48F8-B45E-33E7A703DB75}" type="presParOf" srcId="{C322C268-0AE3-407F-A6E6-D32090259EA9}" destId="{5F3DAB6E-72A5-4BE6-8828-0D076D73212B}" srcOrd="1" destOrd="0" presId="urn:microsoft.com/office/officeart/2018/2/layout/IconVerticalSolidList"/>
    <dgm:cxn modelId="{044AAD8C-2502-4BD5-8EE1-6C37C450B390}" type="presParOf" srcId="{C322C268-0AE3-407F-A6E6-D32090259EA9}" destId="{C59B4534-519B-4B8D-88E1-80188EDBC277}" srcOrd="2" destOrd="0" presId="urn:microsoft.com/office/officeart/2018/2/layout/IconVerticalSolidList"/>
    <dgm:cxn modelId="{B62B0EB2-70B4-4322-A68A-C336B2A0AA54}" type="presParOf" srcId="{C59B4534-519B-4B8D-88E1-80188EDBC277}" destId="{5949AC0A-4844-43C4-B79E-C344229D0F6A}" srcOrd="0" destOrd="0" presId="urn:microsoft.com/office/officeart/2018/2/layout/IconVerticalSolidList"/>
    <dgm:cxn modelId="{09DEEE76-70B7-4DAF-BC43-24C2AA0FD76F}" type="presParOf" srcId="{C59B4534-519B-4B8D-88E1-80188EDBC277}" destId="{25A42436-F050-4FCE-8A01-A6C61F2BF85D}" srcOrd="1" destOrd="0" presId="urn:microsoft.com/office/officeart/2018/2/layout/IconVerticalSolidList"/>
    <dgm:cxn modelId="{57C3E0AE-7B5C-4E56-8EC4-E8B349397EC7}" type="presParOf" srcId="{C59B4534-519B-4B8D-88E1-80188EDBC277}" destId="{193C67BE-F8DE-4F59-8B12-9A7C922A0603}" srcOrd="2" destOrd="0" presId="urn:microsoft.com/office/officeart/2018/2/layout/IconVerticalSolidList"/>
    <dgm:cxn modelId="{EAFFA2FC-55D4-4599-8554-81DCA789D9B6}" type="presParOf" srcId="{C59B4534-519B-4B8D-88E1-80188EDBC277}" destId="{AEF00AFB-255E-4C41-A403-B0BE5117994C}" srcOrd="3" destOrd="0" presId="urn:microsoft.com/office/officeart/2018/2/layout/IconVerticalSolidList"/>
    <dgm:cxn modelId="{BB03821A-56BF-46E8-8F54-C62CA60CF62F}" type="presParOf" srcId="{C322C268-0AE3-407F-A6E6-D32090259EA9}" destId="{C97BA50C-7362-41C2-90D1-72FA60BEFED5}" srcOrd="3" destOrd="0" presId="urn:microsoft.com/office/officeart/2018/2/layout/IconVerticalSolidList"/>
    <dgm:cxn modelId="{DCDA18B9-A9D8-40FB-9267-75C6887B88AD}" type="presParOf" srcId="{C322C268-0AE3-407F-A6E6-D32090259EA9}" destId="{4E2AB4EF-FA95-40C5-B737-F7464709B982}" srcOrd="4" destOrd="0" presId="urn:microsoft.com/office/officeart/2018/2/layout/IconVerticalSolidList"/>
    <dgm:cxn modelId="{41DB29D3-F7D5-48A9-8FA9-D79505ABDD57}" type="presParOf" srcId="{4E2AB4EF-FA95-40C5-B737-F7464709B982}" destId="{614279F1-8401-4B8A-940A-74FF1E3C2BED}" srcOrd="0" destOrd="0" presId="urn:microsoft.com/office/officeart/2018/2/layout/IconVerticalSolidList"/>
    <dgm:cxn modelId="{509D2974-ECCE-4876-AC1C-6603216544DD}" type="presParOf" srcId="{4E2AB4EF-FA95-40C5-B737-F7464709B982}" destId="{9F30D79B-5909-4CA1-BC4E-585F175F1A06}" srcOrd="1" destOrd="0" presId="urn:microsoft.com/office/officeart/2018/2/layout/IconVerticalSolidList"/>
    <dgm:cxn modelId="{4630C8EC-0B8B-4D66-A2F9-1419699865C9}" type="presParOf" srcId="{4E2AB4EF-FA95-40C5-B737-F7464709B982}" destId="{51722CF7-1B05-49A8-A7EF-5E3B3335A38C}" srcOrd="2" destOrd="0" presId="urn:microsoft.com/office/officeart/2018/2/layout/IconVerticalSolidList"/>
    <dgm:cxn modelId="{32E51C8D-0B59-4B9A-B48D-8D5991CC7D3B}" type="presParOf" srcId="{4E2AB4EF-FA95-40C5-B737-F7464709B982}" destId="{26013F50-0330-45C8-9D5B-39C4BEB3EA6D}" srcOrd="3" destOrd="0" presId="urn:microsoft.com/office/officeart/2018/2/layout/IconVerticalSolidList"/>
    <dgm:cxn modelId="{98A12631-FEF5-4AEA-BAE7-4A107F81DDB0}" type="presParOf" srcId="{C322C268-0AE3-407F-A6E6-D32090259EA9}" destId="{126AAA9C-BDBE-4B7C-BDE4-0A36C8D318ED}" srcOrd="5" destOrd="0" presId="urn:microsoft.com/office/officeart/2018/2/layout/IconVerticalSolidList"/>
    <dgm:cxn modelId="{7D186F30-C96E-49AE-86B8-03A92CF6FD95}" type="presParOf" srcId="{C322C268-0AE3-407F-A6E6-D32090259EA9}" destId="{DFD3FB44-4D4C-4363-BBEB-F60FB5D1AC49}" srcOrd="6" destOrd="0" presId="urn:microsoft.com/office/officeart/2018/2/layout/IconVerticalSolidList"/>
    <dgm:cxn modelId="{92FBD1EA-D140-4665-BE90-45D5239F37A4}" type="presParOf" srcId="{DFD3FB44-4D4C-4363-BBEB-F60FB5D1AC49}" destId="{4DA60285-E5A3-4E0D-BA5B-BA5BA2DC19FC}" srcOrd="0" destOrd="0" presId="urn:microsoft.com/office/officeart/2018/2/layout/IconVerticalSolidList"/>
    <dgm:cxn modelId="{31838444-CA86-4762-92FC-F85DD9B8306B}" type="presParOf" srcId="{DFD3FB44-4D4C-4363-BBEB-F60FB5D1AC49}" destId="{D31B0E69-4358-4328-81B1-80843DBC6CA8}" srcOrd="1" destOrd="0" presId="urn:microsoft.com/office/officeart/2018/2/layout/IconVerticalSolidList"/>
    <dgm:cxn modelId="{F0D9477F-9CB2-46F0-BD2A-4FFA2358999E}" type="presParOf" srcId="{DFD3FB44-4D4C-4363-BBEB-F60FB5D1AC49}" destId="{E95C9B79-C349-4113-B4C5-0488175A76F7}" srcOrd="2" destOrd="0" presId="urn:microsoft.com/office/officeart/2018/2/layout/IconVerticalSolidList"/>
    <dgm:cxn modelId="{EAA78395-866E-470B-B58C-F158E9804CFA}" type="presParOf" srcId="{DFD3FB44-4D4C-4363-BBEB-F60FB5D1AC49}" destId="{C2B18208-3D74-43F8-9DDE-4E2A811583F5}" srcOrd="3" destOrd="0" presId="urn:microsoft.com/office/officeart/2018/2/layout/IconVerticalSolidList"/>
    <dgm:cxn modelId="{95B76BEA-1393-4751-97DF-8AE243190309}" type="presParOf" srcId="{C322C268-0AE3-407F-A6E6-D32090259EA9}" destId="{E4B8D8B1-6CDA-4660-96D7-5DD745E686B7}" srcOrd="7" destOrd="0" presId="urn:microsoft.com/office/officeart/2018/2/layout/IconVerticalSolidList"/>
    <dgm:cxn modelId="{7FA4E529-4D0E-4D2C-84C7-2167EE1C5A05}" type="presParOf" srcId="{C322C268-0AE3-407F-A6E6-D32090259EA9}" destId="{A2F04EE5-2B99-45E3-AD0B-629AC2978972}" srcOrd="8" destOrd="0" presId="urn:microsoft.com/office/officeart/2018/2/layout/IconVerticalSolidList"/>
    <dgm:cxn modelId="{FE2FA4CE-F7B7-4F62-8AF3-9E1B57133F72}" type="presParOf" srcId="{A2F04EE5-2B99-45E3-AD0B-629AC2978972}" destId="{CA19A144-EE64-4BE8-9D41-47C5C81C3270}" srcOrd="0" destOrd="0" presId="urn:microsoft.com/office/officeart/2018/2/layout/IconVerticalSolidList"/>
    <dgm:cxn modelId="{5CCA1769-BDB6-447B-BFDB-682C9D5A7288}" type="presParOf" srcId="{A2F04EE5-2B99-45E3-AD0B-629AC2978972}" destId="{FD91D8CE-3B3C-4E68-8DE0-E8DC783461D9}" srcOrd="1" destOrd="0" presId="urn:microsoft.com/office/officeart/2018/2/layout/IconVerticalSolidList"/>
    <dgm:cxn modelId="{C320437A-5E45-4157-9D41-E18865299B24}" type="presParOf" srcId="{A2F04EE5-2B99-45E3-AD0B-629AC2978972}" destId="{C5D2ABBE-C4DE-4860-A681-7AE5655E6FE4}" srcOrd="2" destOrd="0" presId="urn:microsoft.com/office/officeart/2018/2/layout/IconVerticalSolidList"/>
    <dgm:cxn modelId="{D8FF9646-D076-4DEF-8314-21A00B272E72}" type="presParOf" srcId="{A2F04EE5-2B99-45E3-AD0B-629AC2978972}" destId="{F2967314-D109-4352-B141-7D984068E9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B201EE8-DF79-4C09-93B9-A21976A962BB}" type="doc">
      <dgm:prSet loTypeId="urn:microsoft.com/office/officeart/2018/5/layout/IconCircleLabelList" loCatId="icon" qsTypeId="urn:microsoft.com/office/officeart/2005/8/quickstyle/simple3" qsCatId="simple" csTypeId="urn:microsoft.com/office/officeart/2005/8/colors/accent1_2" csCatId="accent1" phldr="1"/>
      <dgm:spPr/>
      <dgm:t>
        <a:bodyPr/>
        <a:lstStyle/>
        <a:p>
          <a:endParaRPr lang="en-US"/>
        </a:p>
      </dgm:t>
    </dgm:pt>
    <dgm:pt modelId="{1D6F4657-C89B-45BD-A71E-2A02A394F234}">
      <dgm:prSet custT="1"/>
      <dgm:spPr/>
      <dgm:t>
        <a:bodyPr/>
        <a:lstStyle/>
        <a:p>
          <a:pPr>
            <a:lnSpc>
              <a:spcPct val="100000"/>
            </a:lnSpc>
            <a:defRPr cap="all"/>
          </a:pPr>
          <a:r>
            <a:rPr lang="en-US" sz="1600" dirty="0"/>
            <a:t>Campaign Deployment &amp; Management</a:t>
          </a:r>
        </a:p>
      </dgm:t>
    </dgm:pt>
    <dgm:pt modelId="{07A0567D-58E5-4418-A444-9E66C488862E}" type="parTrans" cxnId="{28DCAEA5-8962-447A-B7C1-FE443357C42D}">
      <dgm:prSet/>
      <dgm:spPr/>
      <dgm:t>
        <a:bodyPr/>
        <a:lstStyle/>
        <a:p>
          <a:endParaRPr lang="en-US"/>
        </a:p>
      </dgm:t>
    </dgm:pt>
    <dgm:pt modelId="{6301494A-ADA6-458E-823E-B733E980FD23}" type="sibTrans" cxnId="{28DCAEA5-8962-447A-B7C1-FE443357C42D}">
      <dgm:prSet/>
      <dgm:spPr/>
      <dgm:t>
        <a:bodyPr/>
        <a:lstStyle/>
        <a:p>
          <a:endParaRPr lang="en-US"/>
        </a:p>
      </dgm:t>
    </dgm:pt>
    <dgm:pt modelId="{F2DD71F3-0956-49F0-98C8-F286A43098F7}">
      <dgm:prSet custT="1"/>
      <dgm:spPr/>
      <dgm:t>
        <a:bodyPr/>
        <a:lstStyle/>
        <a:p>
          <a:pPr>
            <a:lnSpc>
              <a:spcPct val="100000"/>
            </a:lnSpc>
            <a:defRPr cap="all"/>
          </a:pPr>
          <a:r>
            <a:rPr lang="en-US" sz="1600" dirty="0"/>
            <a:t>Automatic Price, Tax Calculation</a:t>
          </a:r>
        </a:p>
      </dgm:t>
    </dgm:pt>
    <dgm:pt modelId="{BEAFCFFA-6519-4C70-8A7C-896DDB6DB0AE}" type="parTrans" cxnId="{D3B2E97B-7545-49B3-84C5-4A094A9665E3}">
      <dgm:prSet/>
      <dgm:spPr/>
      <dgm:t>
        <a:bodyPr/>
        <a:lstStyle/>
        <a:p>
          <a:endParaRPr lang="en-US"/>
        </a:p>
      </dgm:t>
    </dgm:pt>
    <dgm:pt modelId="{E92F46B1-26FD-418A-A45D-77A78BDFD214}" type="sibTrans" cxnId="{D3B2E97B-7545-49B3-84C5-4A094A9665E3}">
      <dgm:prSet/>
      <dgm:spPr/>
      <dgm:t>
        <a:bodyPr/>
        <a:lstStyle/>
        <a:p>
          <a:endParaRPr lang="en-US"/>
        </a:p>
      </dgm:t>
    </dgm:pt>
    <dgm:pt modelId="{DA6E1BB3-1897-4BC2-8C02-A1BE40FA3442}">
      <dgm:prSet custT="1"/>
      <dgm:spPr/>
      <dgm:t>
        <a:bodyPr/>
        <a:lstStyle/>
        <a:p>
          <a:pPr>
            <a:lnSpc>
              <a:spcPct val="100000"/>
            </a:lnSpc>
            <a:defRPr cap="all"/>
          </a:pPr>
          <a:r>
            <a:rPr lang="en-US" sz="1600" dirty="0"/>
            <a:t>Invoice Reporting</a:t>
          </a:r>
        </a:p>
      </dgm:t>
    </dgm:pt>
    <dgm:pt modelId="{1B54D59A-DFCD-45A1-9182-9D4C70EDFD0C}" type="parTrans" cxnId="{58E9BE58-DF87-4993-B258-218182FB9F21}">
      <dgm:prSet/>
      <dgm:spPr/>
      <dgm:t>
        <a:bodyPr/>
        <a:lstStyle/>
        <a:p>
          <a:endParaRPr lang="en-US"/>
        </a:p>
      </dgm:t>
    </dgm:pt>
    <dgm:pt modelId="{9090FCB3-1A22-4242-A9B1-D44CF58BBCA6}" type="sibTrans" cxnId="{58E9BE58-DF87-4993-B258-218182FB9F21}">
      <dgm:prSet/>
      <dgm:spPr/>
      <dgm:t>
        <a:bodyPr/>
        <a:lstStyle/>
        <a:p>
          <a:endParaRPr lang="en-US"/>
        </a:p>
      </dgm:t>
    </dgm:pt>
    <dgm:pt modelId="{41BA8E85-42F3-481B-AC6F-4321F9320645}">
      <dgm:prSet custT="1"/>
      <dgm:spPr/>
      <dgm:t>
        <a:bodyPr/>
        <a:lstStyle/>
        <a:p>
          <a:pPr>
            <a:lnSpc>
              <a:spcPct val="100000"/>
            </a:lnSpc>
            <a:defRPr cap="all"/>
          </a:pPr>
          <a:r>
            <a:rPr lang="en-US" sz="1600" dirty="0"/>
            <a:t>Recommendation System</a:t>
          </a:r>
        </a:p>
      </dgm:t>
    </dgm:pt>
    <dgm:pt modelId="{519CAF2D-5A61-43FF-9181-21F96C68D1AC}" type="parTrans" cxnId="{F60305EA-0A71-40DE-9C96-F82A25032C1B}">
      <dgm:prSet/>
      <dgm:spPr/>
      <dgm:t>
        <a:bodyPr/>
        <a:lstStyle/>
        <a:p>
          <a:endParaRPr lang="en-US"/>
        </a:p>
      </dgm:t>
    </dgm:pt>
    <dgm:pt modelId="{E2356D4F-F32B-4119-B216-C91B336A73D7}" type="sibTrans" cxnId="{F60305EA-0A71-40DE-9C96-F82A25032C1B}">
      <dgm:prSet/>
      <dgm:spPr/>
      <dgm:t>
        <a:bodyPr/>
        <a:lstStyle/>
        <a:p>
          <a:endParaRPr lang="en-US"/>
        </a:p>
      </dgm:t>
    </dgm:pt>
    <dgm:pt modelId="{D320EF89-526D-42CA-996B-A472102920FB}">
      <dgm:prSet custT="1"/>
      <dgm:spPr/>
      <dgm:t>
        <a:bodyPr/>
        <a:lstStyle/>
        <a:p>
          <a:pPr>
            <a:lnSpc>
              <a:spcPct val="100000"/>
            </a:lnSpc>
            <a:defRPr cap="all"/>
          </a:pPr>
          <a:r>
            <a:rPr lang="en-US" sz="1600" dirty="0"/>
            <a:t>Quick Order &amp; Cancel System</a:t>
          </a:r>
        </a:p>
      </dgm:t>
    </dgm:pt>
    <dgm:pt modelId="{849AA5A7-5855-4D19-8629-BC38EABE7E45}" type="parTrans" cxnId="{241624B6-9C95-4771-AD4A-819F94A619AC}">
      <dgm:prSet/>
      <dgm:spPr/>
      <dgm:t>
        <a:bodyPr/>
        <a:lstStyle/>
        <a:p>
          <a:endParaRPr lang="en-US"/>
        </a:p>
      </dgm:t>
    </dgm:pt>
    <dgm:pt modelId="{EC52681A-692E-46DA-8139-9D717EB8C0E9}" type="sibTrans" cxnId="{241624B6-9C95-4771-AD4A-819F94A619AC}">
      <dgm:prSet/>
      <dgm:spPr/>
      <dgm:t>
        <a:bodyPr/>
        <a:lstStyle/>
        <a:p>
          <a:endParaRPr lang="en-US"/>
        </a:p>
      </dgm:t>
    </dgm:pt>
    <dgm:pt modelId="{B42D924D-73AB-4924-BB55-A6C8799EEA2B}">
      <dgm:prSet custT="1"/>
      <dgm:spPr/>
      <dgm:t>
        <a:bodyPr/>
        <a:lstStyle/>
        <a:p>
          <a:pPr>
            <a:lnSpc>
              <a:spcPct val="100000"/>
            </a:lnSpc>
            <a:defRPr cap="all"/>
          </a:pPr>
          <a:r>
            <a:rPr lang="en-US" sz="1600" dirty="0"/>
            <a:t>Guest Checkout</a:t>
          </a:r>
        </a:p>
      </dgm:t>
    </dgm:pt>
    <dgm:pt modelId="{C5FCEA65-4F83-4E4F-AD56-C8323C648092}" type="parTrans" cxnId="{9C981FBD-1F93-4884-9C7C-C1123A5E47F9}">
      <dgm:prSet/>
      <dgm:spPr/>
      <dgm:t>
        <a:bodyPr/>
        <a:lstStyle/>
        <a:p>
          <a:endParaRPr lang="en-US"/>
        </a:p>
      </dgm:t>
    </dgm:pt>
    <dgm:pt modelId="{B11333E7-7044-46D2-B3D6-747CA5F989B1}" type="sibTrans" cxnId="{9C981FBD-1F93-4884-9C7C-C1123A5E47F9}">
      <dgm:prSet/>
      <dgm:spPr/>
      <dgm:t>
        <a:bodyPr/>
        <a:lstStyle/>
        <a:p>
          <a:endParaRPr lang="en-US"/>
        </a:p>
      </dgm:t>
    </dgm:pt>
    <dgm:pt modelId="{7C81AF73-EE0F-496D-82BF-5389387B52ED}">
      <dgm:prSet custT="1"/>
      <dgm:spPr/>
      <dgm:t>
        <a:bodyPr/>
        <a:lstStyle/>
        <a:p>
          <a:pPr>
            <a:lnSpc>
              <a:spcPct val="100000"/>
            </a:lnSpc>
            <a:defRPr cap="all"/>
          </a:pPr>
          <a:r>
            <a:rPr lang="en-US" sz="1600" dirty="0"/>
            <a:t>Informative User Services via Mailing System</a:t>
          </a:r>
        </a:p>
      </dgm:t>
    </dgm:pt>
    <dgm:pt modelId="{C5A925E8-0193-42A5-A351-B022C2FE8915}" type="parTrans" cxnId="{2E833337-CBC5-4544-BC0A-DEB2DED424FA}">
      <dgm:prSet/>
      <dgm:spPr/>
      <dgm:t>
        <a:bodyPr/>
        <a:lstStyle/>
        <a:p>
          <a:endParaRPr lang="en-US"/>
        </a:p>
      </dgm:t>
    </dgm:pt>
    <dgm:pt modelId="{77C54927-FD1A-4EC8-971A-1DE35C52B930}" type="sibTrans" cxnId="{2E833337-CBC5-4544-BC0A-DEB2DED424FA}">
      <dgm:prSet/>
      <dgm:spPr/>
      <dgm:t>
        <a:bodyPr/>
        <a:lstStyle/>
        <a:p>
          <a:endParaRPr lang="en-US"/>
        </a:p>
      </dgm:t>
    </dgm:pt>
    <dgm:pt modelId="{8BD4E9FB-9CBB-481D-AEF2-F50D03C06A91}">
      <dgm:prSet custT="1"/>
      <dgm:spPr/>
      <dgm:t>
        <a:bodyPr/>
        <a:lstStyle/>
        <a:p>
          <a:pPr>
            <a:lnSpc>
              <a:spcPct val="100000"/>
            </a:lnSpc>
            <a:defRPr cap="all"/>
          </a:pPr>
          <a:r>
            <a:rPr lang="en-US" sz="1600" dirty="0"/>
            <a:t>Product &amp; Sales Manager Authorization</a:t>
          </a:r>
        </a:p>
      </dgm:t>
    </dgm:pt>
    <dgm:pt modelId="{5CD66BCB-8D8E-478C-A939-8444C61DB9D5}" type="parTrans" cxnId="{1AECB114-6C51-4C14-9FE1-86A8B9BF0A0D}">
      <dgm:prSet/>
      <dgm:spPr/>
      <dgm:t>
        <a:bodyPr/>
        <a:lstStyle/>
        <a:p>
          <a:endParaRPr lang="en-US"/>
        </a:p>
      </dgm:t>
    </dgm:pt>
    <dgm:pt modelId="{7270A037-D993-4DCF-929C-94B219FD712C}" type="sibTrans" cxnId="{1AECB114-6C51-4C14-9FE1-86A8B9BF0A0D}">
      <dgm:prSet/>
      <dgm:spPr/>
      <dgm:t>
        <a:bodyPr/>
        <a:lstStyle/>
        <a:p>
          <a:endParaRPr lang="en-US"/>
        </a:p>
      </dgm:t>
    </dgm:pt>
    <dgm:pt modelId="{B9014C22-52B5-4FA2-B1D1-3AA6DF99E4C6}">
      <dgm:prSet custT="1"/>
      <dgm:spPr/>
      <dgm:t>
        <a:bodyPr/>
        <a:lstStyle/>
        <a:p>
          <a:pPr>
            <a:lnSpc>
              <a:spcPct val="100000"/>
            </a:lnSpc>
            <a:defRPr cap="all"/>
          </a:pPr>
          <a:r>
            <a:rPr lang="en-US" sz="1600" dirty="0"/>
            <a:t>easy-to-use checkout</a:t>
          </a:r>
        </a:p>
      </dgm:t>
    </dgm:pt>
    <dgm:pt modelId="{FF6A4C4D-FA16-4DE1-A035-9161014439B2}" type="parTrans" cxnId="{1CB47703-4B47-4833-9399-0C1CCC3A10CE}">
      <dgm:prSet/>
      <dgm:spPr/>
      <dgm:t>
        <a:bodyPr/>
        <a:lstStyle/>
        <a:p>
          <a:endParaRPr lang="en-US"/>
        </a:p>
      </dgm:t>
    </dgm:pt>
    <dgm:pt modelId="{7F914F10-2F62-4543-A70C-4525C023B139}" type="sibTrans" cxnId="{1CB47703-4B47-4833-9399-0C1CCC3A10CE}">
      <dgm:prSet/>
      <dgm:spPr/>
      <dgm:t>
        <a:bodyPr/>
        <a:lstStyle/>
        <a:p>
          <a:endParaRPr lang="en-US"/>
        </a:p>
      </dgm:t>
    </dgm:pt>
    <dgm:pt modelId="{475F0F2C-AE52-458D-A28A-5713FEE333B1}" type="pres">
      <dgm:prSet presAssocID="{EB201EE8-DF79-4C09-93B9-A21976A962BB}" presName="root" presStyleCnt="0">
        <dgm:presLayoutVars>
          <dgm:dir/>
          <dgm:resizeHandles val="exact"/>
        </dgm:presLayoutVars>
      </dgm:prSet>
      <dgm:spPr/>
    </dgm:pt>
    <dgm:pt modelId="{9265F0DC-F445-4ED1-868A-618CD4CBB98A}" type="pres">
      <dgm:prSet presAssocID="{1D6F4657-C89B-45BD-A71E-2A02A394F234}" presName="compNode" presStyleCnt="0"/>
      <dgm:spPr/>
    </dgm:pt>
    <dgm:pt modelId="{6E203CBB-3F01-4A68-926C-2E4F13F65999}" type="pres">
      <dgm:prSet presAssocID="{1D6F4657-C89B-45BD-A71E-2A02A394F234}" presName="iconBgRect" presStyleLbl="bgShp" presStyleIdx="0" presStyleCnt="9"/>
      <dgm:spPr/>
    </dgm:pt>
    <dgm:pt modelId="{D9F1C08B-7652-4A69-B979-51B402CB4B21}" type="pres">
      <dgm:prSet presAssocID="{1D6F4657-C89B-45BD-A71E-2A02A394F234}"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tellite dish"/>
        </a:ext>
      </dgm:extLst>
    </dgm:pt>
    <dgm:pt modelId="{668B0A6C-EAFA-4758-8F5C-CC89633A1D61}" type="pres">
      <dgm:prSet presAssocID="{1D6F4657-C89B-45BD-A71E-2A02A394F234}" presName="spaceRect" presStyleCnt="0"/>
      <dgm:spPr/>
    </dgm:pt>
    <dgm:pt modelId="{94E7B190-32A1-4843-BC3A-EDE7D5C62893}" type="pres">
      <dgm:prSet presAssocID="{1D6F4657-C89B-45BD-A71E-2A02A394F234}" presName="textRect" presStyleLbl="revTx" presStyleIdx="0" presStyleCnt="9">
        <dgm:presLayoutVars>
          <dgm:chMax val="1"/>
          <dgm:chPref val="1"/>
        </dgm:presLayoutVars>
      </dgm:prSet>
      <dgm:spPr/>
    </dgm:pt>
    <dgm:pt modelId="{2C861FA5-91BF-48D8-935E-F60F2F986FDA}" type="pres">
      <dgm:prSet presAssocID="{6301494A-ADA6-458E-823E-B733E980FD23}" presName="sibTrans" presStyleCnt="0"/>
      <dgm:spPr/>
    </dgm:pt>
    <dgm:pt modelId="{CC84A85D-5CFF-4095-92CD-DAB8CA768266}" type="pres">
      <dgm:prSet presAssocID="{F2DD71F3-0956-49F0-98C8-F286A43098F7}" presName="compNode" presStyleCnt="0"/>
      <dgm:spPr/>
    </dgm:pt>
    <dgm:pt modelId="{75072859-254D-4012-B71E-47CAC51E9081}" type="pres">
      <dgm:prSet presAssocID="{F2DD71F3-0956-49F0-98C8-F286A43098F7}" presName="iconBgRect" presStyleLbl="bgShp" presStyleIdx="1" presStyleCnt="9"/>
      <dgm:spPr/>
    </dgm:pt>
    <dgm:pt modelId="{702D735B-8A51-4CF8-BCF8-87F6EF712148}" type="pres">
      <dgm:prSet presAssocID="{F2DD71F3-0956-49F0-98C8-F286A43098F7}"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BD88DCAC-300F-4284-B0DA-62DD698726DB}" type="pres">
      <dgm:prSet presAssocID="{F2DD71F3-0956-49F0-98C8-F286A43098F7}" presName="spaceRect" presStyleCnt="0"/>
      <dgm:spPr/>
    </dgm:pt>
    <dgm:pt modelId="{B5F62553-7616-47B9-BF43-64CDB472C5A3}" type="pres">
      <dgm:prSet presAssocID="{F2DD71F3-0956-49F0-98C8-F286A43098F7}" presName="textRect" presStyleLbl="revTx" presStyleIdx="1" presStyleCnt="9">
        <dgm:presLayoutVars>
          <dgm:chMax val="1"/>
          <dgm:chPref val="1"/>
        </dgm:presLayoutVars>
      </dgm:prSet>
      <dgm:spPr/>
    </dgm:pt>
    <dgm:pt modelId="{4FD23DEE-1E9C-469D-B826-67D6D0FB12FA}" type="pres">
      <dgm:prSet presAssocID="{E92F46B1-26FD-418A-A45D-77A78BDFD214}" presName="sibTrans" presStyleCnt="0"/>
      <dgm:spPr/>
    </dgm:pt>
    <dgm:pt modelId="{1F8214A9-96B9-4CAB-8771-2EAAF169413C}" type="pres">
      <dgm:prSet presAssocID="{DA6E1BB3-1897-4BC2-8C02-A1BE40FA3442}" presName="compNode" presStyleCnt="0"/>
      <dgm:spPr/>
    </dgm:pt>
    <dgm:pt modelId="{014ED8C3-CAA2-48BC-81D7-DA7C60ABE7D1}" type="pres">
      <dgm:prSet presAssocID="{DA6E1BB3-1897-4BC2-8C02-A1BE40FA3442}" presName="iconBgRect" presStyleLbl="bgShp" presStyleIdx="2" presStyleCnt="9"/>
      <dgm:spPr/>
    </dgm:pt>
    <dgm:pt modelId="{AAAD6009-2467-4CB4-9480-40BFB482301B}" type="pres">
      <dgm:prSet presAssocID="{DA6E1BB3-1897-4BC2-8C02-A1BE40FA3442}"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888688AE-849F-4A70-B241-E706AE0DFFAF}" type="pres">
      <dgm:prSet presAssocID="{DA6E1BB3-1897-4BC2-8C02-A1BE40FA3442}" presName="spaceRect" presStyleCnt="0"/>
      <dgm:spPr/>
    </dgm:pt>
    <dgm:pt modelId="{618A1C6E-149B-485F-A6AA-01500BDE21EA}" type="pres">
      <dgm:prSet presAssocID="{DA6E1BB3-1897-4BC2-8C02-A1BE40FA3442}" presName="textRect" presStyleLbl="revTx" presStyleIdx="2" presStyleCnt="9">
        <dgm:presLayoutVars>
          <dgm:chMax val="1"/>
          <dgm:chPref val="1"/>
        </dgm:presLayoutVars>
      </dgm:prSet>
      <dgm:spPr/>
    </dgm:pt>
    <dgm:pt modelId="{4FD8F647-DCC5-4E72-B9BA-CD6E01365E32}" type="pres">
      <dgm:prSet presAssocID="{9090FCB3-1A22-4242-A9B1-D44CF58BBCA6}" presName="sibTrans" presStyleCnt="0"/>
      <dgm:spPr/>
    </dgm:pt>
    <dgm:pt modelId="{F1C7919A-855D-4AD9-A1EA-9B411262F23A}" type="pres">
      <dgm:prSet presAssocID="{41BA8E85-42F3-481B-AC6F-4321F9320645}" presName="compNode" presStyleCnt="0"/>
      <dgm:spPr/>
    </dgm:pt>
    <dgm:pt modelId="{A4B685B1-3584-4463-B2C3-F17DB9F4411E}" type="pres">
      <dgm:prSet presAssocID="{41BA8E85-42F3-481B-AC6F-4321F9320645}" presName="iconBgRect" presStyleLbl="bgShp" presStyleIdx="3" presStyleCnt="9"/>
      <dgm:spPr/>
    </dgm:pt>
    <dgm:pt modelId="{DBADA4F5-0BE3-4246-A2F5-A9FE0FFA317F}" type="pres">
      <dgm:prSet presAssocID="{41BA8E85-42F3-481B-AC6F-4321F9320645}"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B308314-EC48-4B2B-BBD1-23FA6D443EEC}" type="pres">
      <dgm:prSet presAssocID="{41BA8E85-42F3-481B-AC6F-4321F9320645}" presName="spaceRect" presStyleCnt="0"/>
      <dgm:spPr/>
    </dgm:pt>
    <dgm:pt modelId="{BBD0C1DE-C96A-4137-A845-B666F9BCFFA1}" type="pres">
      <dgm:prSet presAssocID="{41BA8E85-42F3-481B-AC6F-4321F9320645}" presName="textRect" presStyleLbl="revTx" presStyleIdx="3" presStyleCnt="9">
        <dgm:presLayoutVars>
          <dgm:chMax val="1"/>
          <dgm:chPref val="1"/>
        </dgm:presLayoutVars>
      </dgm:prSet>
      <dgm:spPr/>
    </dgm:pt>
    <dgm:pt modelId="{187AB3B5-3C07-4A67-BE13-590C693E281D}" type="pres">
      <dgm:prSet presAssocID="{E2356D4F-F32B-4119-B216-C91B336A73D7}" presName="sibTrans" presStyleCnt="0"/>
      <dgm:spPr/>
    </dgm:pt>
    <dgm:pt modelId="{E5D39F3E-0B35-47A3-B591-FB4D7A383068}" type="pres">
      <dgm:prSet presAssocID="{D320EF89-526D-42CA-996B-A472102920FB}" presName="compNode" presStyleCnt="0"/>
      <dgm:spPr/>
    </dgm:pt>
    <dgm:pt modelId="{72878F74-394E-4BBD-8BFD-2E8D028C1A1D}" type="pres">
      <dgm:prSet presAssocID="{D320EF89-526D-42CA-996B-A472102920FB}" presName="iconBgRect" presStyleLbl="bgShp" presStyleIdx="4" presStyleCnt="9"/>
      <dgm:spPr/>
    </dgm:pt>
    <dgm:pt modelId="{E39E8D5A-757B-440C-B5A6-48E6E8B9678A}" type="pres">
      <dgm:prSet presAssocID="{D320EF89-526D-42CA-996B-A472102920FB}"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
        </a:ext>
      </dgm:extLst>
    </dgm:pt>
    <dgm:pt modelId="{24C9890F-08A1-4810-A481-78988957F0AD}" type="pres">
      <dgm:prSet presAssocID="{D320EF89-526D-42CA-996B-A472102920FB}" presName="spaceRect" presStyleCnt="0"/>
      <dgm:spPr/>
    </dgm:pt>
    <dgm:pt modelId="{45A9D7EE-5862-4FC7-925D-F838EBD36CBA}" type="pres">
      <dgm:prSet presAssocID="{D320EF89-526D-42CA-996B-A472102920FB}" presName="textRect" presStyleLbl="revTx" presStyleIdx="4" presStyleCnt="9">
        <dgm:presLayoutVars>
          <dgm:chMax val="1"/>
          <dgm:chPref val="1"/>
        </dgm:presLayoutVars>
      </dgm:prSet>
      <dgm:spPr/>
    </dgm:pt>
    <dgm:pt modelId="{8F402792-B89D-44F2-977A-60074D5FC480}" type="pres">
      <dgm:prSet presAssocID="{EC52681A-692E-46DA-8139-9D717EB8C0E9}" presName="sibTrans" presStyleCnt="0"/>
      <dgm:spPr/>
    </dgm:pt>
    <dgm:pt modelId="{F134F4B9-D106-4D5E-BF83-D2D69A46CC1C}" type="pres">
      <dgm:prSet presAssocID="{B42D924D-73AB-4924-BB55-A6C8799EEA2B}" presName="compNode" presStyleCnt="0"/>
      <dgm:spPr/>
    </dgm:pt>
    <dgm:pt modelId="{9BF7D35B-26AB-46D2-902A-DCE41AA3EC3E}" type="pres">
      <dgm:prSet presAssocID="{B42D924D-73AB-4924-BB55-A6C8799EEA2B}" presName="iconBgRect" presStyleLbl="bgShp" presStyleIdx="5" presStyleCnt="9"/>
      <dgm:spPr/>
    </dgm:pt>
    <dgm:pt modelId="{4CB25C0C-30BD-4D3B-8589-79200F927801}" type="pres">
      <dgm:prSet presAssocID="{B42D924D-73AB-4924-BB55-A6C8799EEA2B}"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hopping cart"/>
        </a:ext>
      </dgm:extLst>
    </dgm:pt>
    <dgm:pt modelId="{8A883158-84A5-4B6B-A5BA-C4F68E47816C}" type="pres">
      <dgm:prSet presAssocID="{B42D924D-73AB-4924-BB55-A6C8799EEA2B}" presName="spaceRect" presStyleCnt="0"/>
      <dgm:spPr/>
    </dgm:pt>
    <dgm:pt modelId="{A281C9D8-44C2-4501-AF02-3FC1C2BFC307}" type="pres">
      <dgm:prSet presAssocID="{B42D924D-73AB-4924-BB55-A6C8799EEA2B}" presName="textRect" presStyleLbl="revTx" presStyleIdx="5" presStyleCnt="9">
        <dgm:presLayoutVars>
          <dgm:chMax val="1"/>
          <dgm:chPref val="1"/>
        </dgm:presLayoutVars>
      </dgm:prSet>
      <dgm:spPr/>
    </dgm:pt>
    <dgm:pt modelId="{D0FC3C2C-2FC3-426D-BD72-7A5B511C91C3}" type="pres">
      <dgm:prSet presAssocID="{B11333E7-7044-46D2-B3D6-747CA5F989B1}" presName="sibTrans" presStyleCnt="0"/>
      <dgm:spPr/>
    </dgm:pt>
    <dgm:pt modelId="{337BAB31-F7A7-40C8-B5BE-66FE4978D317}" type="pres">
      <dgm:prSet presAssocID="{7C81AF73-EE0F-496D-82BF-5389387B52ED}" presName="compNode" presStyleCnt="0"/>
      <dgm:spPr/>
    </dgm:pt>
    <dgm:pt modelId="{250B5C18-4555-493F-8C33-BD3F3DC5376B}" type="pres">
      <dgm:prSet presAssocID="{7C81AF73-EE0F-496D-82BF-5389387B52ED}" presName="iconBgRect" presStyleLbl="bgShp" presStyleIdx="6" presStyleCnt="9"/>
      <dgm:spPr/>
    </dgm:pt>
    <dgm:pt modelId="{60E7901A-3D21-4DD4-A0CD-5BC676BA07F2}" type="pres">
      <dgm:prSet presAssocID="{7C81AF73-EE0F-496D-82BF-5389387B52ED}"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Email"/>
        </a:ext>
      </dgm:extLst>
    </dgm:pt>
    <dgm:pt modelId="{9874FD52-2695-4D29-B15B-4ED323614276}" type="pres">
      <dgm:prSet presAssocID="{7C81AF73-EE0F-496D-82BF-5389387B52ED}" presName="spaceRect" presStyleCnt="0"/>
      <dgm:spPr/>
    </dgm:pt>
    <dgm:pt modelId="{EC928A0B-5311-4DE8-B195-95C41C10DE11}" type="pres">
      <dgm:prSet presAssocID="{7C81AF73-EE0F-496D-82BF-5389387B52ED}" presName="textRect" presStyleLbl="revTx" presStyleIdx="6" presStyleCnt="9" custScaleX="196344">
        <dgm:presLayoutVars>
          <dgm:chMax val="1"/>
          <dgm:chPref val="1"/>
        </dgm:presLayoutVars>
      </dgm:prSet>
      <dgm:spPr/>
    </dgm:pt>
    <dgm:pt modelId="{780D500F-F57F-461D-AD51-424A3F3146BF}" type="pres">
      <dgm:prSet presAssocID="{77C54927-FD1A-4EC8-971A-1DE35C52B930}" presName="sibTrans" presStyleCnt="0"/>
      <dgm:spPr/>
    </dgm:pt>
    <dgm:pt modelId="{1EBDB3BF-4232-4DF4-942A-DC88231E9F43}" type="pres">
      <dgm:prSet presAssocID="{8BD4E9FB-9CBB-481D-AEF2-F50D03C06A91}" presName="compNode" presStyleCnt="0"/>
      <dgm:spPr/>
    </dgm:pt>
    <dgm:pt modelId="{96A53DC8-E010-440D-89CC-09B3F0C2CF87}" type="pres">
      <dgm:prSet presAssocID="{8BD4E9FB-9CBB-481D-AEF2-F50D03C06A91}" presName="iconBgRect" presStyleLbl="bgShp" presStyleIdx="7" presStyleCnt="9"/>
      <dgm:spPr/>
    </dgm:pt>
    <dgm:pt modelId="{AD9D0FCE-5CF7-47CE-B4CB-C85E6E680278}" type="pres">
      <dgm:prSet presAssocID="{8BD4E9FB-9CBB-481D-AEF2-F50D03C06A91}"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Employee Badge"/>
        </a:ext>
      </dgm:extLst>
    </dgm:pt>
    <dgm:pt modelId="{D2BAF94F-906B-4BAF-BFAF-9E8C56170BEB}" type="pres">
      <dgm:prSet presAssocID="{8BD4E9FB-9CBB-481D-AEF2-F50D03C06A91}" presName="spaceRect" presStyleCnt="0"/>
      <dgm:spPr/>
    </dgm:pt>
    <dgm:pt modelId="{2A1CDA43-0CC2-4F53-9A24-C14A7B29CFEA}" type="pres">
      <dgm:prSet presAssocID="{8BD4E9FB-9CBB-481D-AEF2-F50D03C06A91}" presName="textRect" presStyleLbl="revTx" presStyleIdx="7" presStyleCnt="9" custScaleX="194364">
        <dgm:presLayoutVars>
          <dgm:chMax val="1"/>
          <dgm:chPref val="1"/>
        </dgm:presLayoutVars>
      </dgm:prSet>
      <dgm:spPr/>
    </dgm:pt>
    <dgm:pt modelId="{92F30DFB-745F-4C27-8CF1-52C909AA375D}" type="pres">
      <dgm:prSet presAssocID="{7270A037-D993-4DCF-929C-94B219FD712C}" presName="sibTrans" presStyleCnt="0"/>
      <dgm:spPr/>
    </dgm:pt>
    <dgm:pt modelId="{0AEAB43F-FEFF-4CB1-92A4-E399961B4D77}" type="pres">
      <dgm:prSet presAssocID="{B9014C22-52B5-4FA2-B1D1-3AA6DF99E4C6}" presName="compNode" presStyleCnt="0"/>
      <dgm:spPr/>
    </dgm:pt>
    <dgm:pt modelId="{1161C3BA-90E7-4D34-8BBF-B0A9025C45F8}" type="pres">
      <dgm:prSet presAssocID="{B9014C22-52B5-4FA2-B1D1-3AA6DF99E4C6}" presName="iconBgRect" presStyleLbl="bgShp" presStyleIdx="8" presStyleCnt="9"/>
      <dgm:spPr/>
    </dgm:pt>
    <dgm:pt modelId="{BBC441CC-F580-4608-9F11-DCB35486EA9A}" type="pres">
      <dgm:prSet presAssocID="{B9014C22-52B5-4FA2-B1D1-3AA6DF99E4C6}" presName="iconRect" presStyleLbl="node1" presStyleIdx="8" presStyleCnt="9"/>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Credit card"/>
        </a:ext>
      </dgm:extLst>
    </dgm:pt>
    <dgm:pt modelId="{8283D35B-FE21-4A68-8E13-985317765A2C}" type="pres">
      <dgm:prSet presAssocID="{B9014C22-52B5-4FA2-B1D1-3AA6DF99E4C6}" presName="spaceRect" presStyleCnt="0"/>
      <dgm:spPr/>
    </dgm:pt>
    <dgm:pt modelId="{F664A500-6EE4-4266-BAAB-E128BA1409FD}" type="pres">
      <dgm:prSet presAssocID="{B9014C22-52B5-4FA2-B1D1-3AA6DF99E4C6}" presName="textRect" presStyleLbl="revTx" presStyleIdx="8" presStyleCnt="9" custScaleX="166244">
        <dgm:presLayoutVars>
          <dgm:chMax val="1"/>
          <dgm:chPref val="1"/>
        </dgm:presLayoutVars>
      </dgm:prSet>
      <dgm:spPr/>
    </dgm:pt>
  </dgm:ptLst>
  <dgm:cxnLst>
    <dgm:cxn modelId="{1CB47703-4B47-4833-9399-0C1CCC3A10CE}" srcId="{EB201EE8-DF79-4C09-93B9-A21976A962BB}" destId="{B9014C22-52B5-4FA2-B1D1-3AA6DF99E4C6}" srcOrd="8" destOrd="0" parTransId="{FF6A4C4D-FA16-4DE1-A035-9161014439B2}" sibTransId="{7F914F10-2F62-4543-A70C-4525C023B139}"/>
    <dgm:cxn modelId="{E1D97910-4A5C-4451-BB14-8BF2DBD35985}" type="presOf" srcId="{DA6E1BB3-1897-4BC2-8C02-A1BE40FA3442}" destId="{618A1C6E-149B-485F-A6AA-01500BDE21EA}" srcOrd="0" destOrd="0" presId="urn:microsoft.com/office/officeart/2018/5/layout/IconCircleLabelList"/>
    <dgm:cxn modelId="{1AECB114-6C51-4C14-9FE1-86A8B9BF0A0D}" srcId="{EB201EE8-DF79-4C09-93B9-A21976A962BB}" destId="{8BD4E9FB-9CBB-481D-AEF2-F50D03C06A91}" srcOrd="7" destOrd="0" parTransId="{5CD66BCB-8D8E-478C-A939-8444C61DB9D5}" sibTransId="{7270A037-D993-4DCF-929C-94B219FD712C}"/>
    <dgm:cxn modelId="{CA19C819-4F4F-437B-BE14-DD51DA461766}" type="presOf" srcId="{B9014C22-52B5-4FA2-B1D1-3AA6DF99E4C6}" destId="{F664A500-6EE4-4266-BAAB-E128BA1409FD}" srcOrd="0" destOrd="0" presId="urn:microsoft.com/office/officeart/2018/5/layout/IconCircleLabelList"/>
    <dgm:cxn modelId="{F614D11A-4E46-40CA-AABB-CD818E4F78F4}" type="presOf" srcId="{B42D924D-73AB-4924-BB55-A6C8799EEA2B}" destId="{A281C9D8-44C2-4501-AF02-3FC1C2BFC307}" srcOrd="0" destOrd="0" presId="urn:microsoft.com/office/officeart/2018/5/layout/IconCircleLabelList"/>
    <dgm:cxn modelId="{2E833337-CBC5-4544-BC0A-DEB2DED424FA}" srcId="{EB201EE8-DF79-4C09-93B9-A21976A962BB}" destId="{7C81AF73-EE0F-496D-82BF-5389387B52ED}" srcOrd="6" destOrd="0" parTransId="{C5A925E8-0193-42A5-A351-B022C2FE8915}" sibTransId="{77C54927-FD1A-4EC8-971A-1DE35C52B930}"/>
    <dgm:cxn modelId="{EAC50A53-5CA5-464D-A21D-9960D4CE8205}" type="presOf" srcId="{D320EF89-526D-42CA-996B-A472102920FB}" destId="{45A9D7EE-5862-4FC7-925D-F838EBD36CBA}" srcOrd="0" destOrd="0" presId="urn:microsoft.com/office/officeart/2018/5/layout/IconCircleLabelList"/>
    <dgm:cxn modelId="{DF36AC76-0EC7-4C16-9C92-7E5703256D50}" type="presOf" srcId="{41BA8E85-42F3-481B-AC6F-4321F9320645}" destId="{BBD0C1DE-C96A-4137-A845-B666F9BCFFA1}" srcOrd="0" destOrd="0" presId="urn:microsoft.com/office/officeart/2018/5/layout/IconCircleLabelList"/>
    <dgm:cxn modelId="{58E9BE58-DF87-4993-B258-218182FB9F21}" srcId="{EB201EE8-DF79-4C09-93B9-A21976A962BB}" destId="{DA6E1BB3-1897-4BC2-8C02-A1BE40FA3442}" srcOrd="2" destOrd="0" parTransId="{1B54D59A-DFCD-45A1-9182-9D4C70EDFD0C}" sibTransId="{9090FCB3-1A22-4242-A9B1-D44CF58BBCA6}"/>
    <dgm:cxn modelId="{5F8E057B-6257-4ED8-AA1B-962B3473E541}" type="presOf" srcId="{F2DD71F3-0956-49F0-98C8-F286A43098F7}" destId="{B5F62553-7616-47B9-BF43-64CDB472C5A3}" srcOrd="0" destOrd="0" presId="urn:microsoft.com/office/officeart/2018/5/layout/IconCircleLabelList"/>
    <dgm:cxn modelId="{D3B2E97B-7545-49B3-84C5-4A094A9665E3}" srcId="{EB201EE8-DF79-4C09-93B9-A21976A962BB}" destId="{F2DD71F3-0956-49F0-98C8-F286A43098F7}" srcOrd="1" destOrd="0" parTransId="{BEAFCFFA-6519-4C70-8A7C-896DDB6DB0AE}" sibTransId="{E92F46B1-26FD-418A-A45D-77A78BDFD214}"/>
    <dgm:cxn modelId="{F17E718D-584B-47BF-A8CE-630A7262CB3E}" type="presOf" srcId="{EB201EE8-DF79-4C09-93B9-A21976A962BB}" destId="{475F0F2C-AE52-458D-A28A-5713FEE333B1}" srcOrd="0" destOrd="0" presId="urn:microsoft.com/office/officeart/2018/5/layout/IconCircleLabelList"/>
    <dgm:cxn modelId="{28DCAEA5-8962-447A-B7C1-FE443357C42D}" srcId="{EB201EE8-DF79-4C09-93B9-A21976A962BB}" destId="{1D6F4657-C89B-45BD-A71E-2A02A394F234}" srcOrd="0" destOrd="0" parTransId="{07A0567D-58E5-4418-A444-9E66C488862E}" sibTransId="{6301494A-ADA6-458E-823E-B733E980FD23}"/>
    <dgm:cxn modelId="{241624B6-9C95-4771-AD4A-819F94A619AC}" srcId="{EB201EE8-DF79-4C09-93B9-A21976A962BB}" destId="{D320EF89-526D-42CA-996B-A472102920FB}" srcOrd="4" destOrd="0" parTransId="{849AA5A7-5855-4D19-8629-BC38EABE7E45}" sibTransId="{EC52681A-692E-46DA-8139-9D717EB8C0E9}"/>
    <dgm:cxn modelId="{9C981FBD-1F93-4884-9C7C-C1123A5E47F9}" srcId="{EB201EE8-DF79-4C09-93B9-A21976A962BB}" destId="{B42D924D-73AB-4924-BB55-A6C8799EEA2B}" srcOrd="5" destOrd="0" parTransId="{C5FCEA65-4F83-4E4F-AD56-C8323C648092}" sibTransId="{B11333E7-7044-46D2-B3D6-747CA5F989B1}"/>
    <dgm:cxn modelId="{FCBE6FBF-37A5-4C21-94CB-129B48477CA8}" type="presOf" srcId="{7C81AF73-EE0F-496D-82BF-5389387B52ED}" destId="{EC928A0B-5311-4DE8-B195-95C41C10DE11}" srcOrd="0" destOrd="0" presId="urn:microsoft.com/office/officeart/2018/5/layout/IconCircleLabelList"/>
    <dgm:cxn modelId="{F60305EA-0A71-40DE-9C96-F82A25032C1B}" srcId="{EB201EE8-DF79-4C09-93B9-A21976A962BB}" destId="{41BA8E85-42F3-481B-AC6F-4321F9320645}" srcOrd="3" destOrd="0" parTransId="{519CAF2D-5A61-43FF-9181-21F96C68D1AC}" sibTransId="{E2356D4F-F32B-4119-B216-C91B336A73D7}"/>
    <dgm:cxn modelId="{A4FA25EB-DE50-4DD1-A522-D55DDCB69CB0}" type="presOf" srcId="{8BD4E9FB-9CBB-481D-AEF2-F50D03C06A91}" destId="{2A1CDA43-0CC2-4F53-9A24-C14A7B29CFEA}" srcOrd="0" destOrd="0" presId="urn:microsoft.com/office/officeart/2018/5/layout/IconCircleLabelList"/>
    <dgm:cxn modelId="{29A26EF4-5B49-4F23-BDF6-B0CC6C096F66}" type="presOf" srcId="{1D6F4657-C89B-45BD-A71E-2A02A394F234}" destId="{94E7B190-32A1-4843-BC3A-EDE7D5C62893}" srcOrd="0" destOrd="0" presId="urn:microsoft.com/office/officeart/2018/5/layout/IconCircleLabelList"/>
    <dgm:cxn modelId="{6B482D81-08F2-4A01-8B56-AF2A0B1810A6}" type="presParOf" srcId="{475F0F2C-AE52-458D-A28A-5713FEE333B1}" destId="{9265F0DC-F445-4ED1-868A-618CD4CBB98A}" srcOrd="0" destOrd="0" presId="urn:microsoft.com/office/officeart/2018/5/layout/IconCircleLabelList"/>
    <dgm:cxn modelId="{A405F2E0-2A7E-4BD4-9A2D-93E129AC4598}" type="presParOf" srcId="{9265F0DC-F445-4ED1-868A-618CD4CBB98A}" destId="{6E203CBB-3F01-4A68-926C-2E4F13F65999}" srcOrd="0" destOrd="0" presId="urn:microsoft.com/office/officeart/2018/5/layout/IconCircleLabelList"/>
    <dgm:cxn modelId="{49ABBF26-B426-46B4-BEFF-07CE5F30CE05}" type="presParOf" srcId="{9265F0DC-F445-4ED1-868A-618CD4CBB98A}" destId="{D9F1C08B-7652-4A69-B979-51B402CB4B21}" srcOrd="1" destOrd="0" presId="urn:microsoft.com/office/officeart/2018/5/layout/IconCircleLabelList"/>
    <dgm:cxn modelId="{1700670C-7E2F-46D4-831D-20D08C2FEFA0}" type="presParOf" srcId="{9265F0DC-F445-4ED1-868A-618CD4CBB98A}" destId="{668B0A6C-EAFA-4758-8F5C-CC89633A1D61}" srcOrd="2" destOrd="0" presId="urn:microsoft.com/office/officeart/2018/5/layout/IconCircleLabelList"/>
    <dgm:cxn modelId="{8081A5A3-49FE-4CCE-B942-1DFC1BC57F81}" type="presParOf" srcId="{9265F0DC-F445-4ED1-868A-618CD4CBB98A}" destId="{94E7B190-32A1-4843-BC3A-EDE7D5C62893}" srcOrd="3" destOrd="0" presId="urn:microsoft.com/office/officeart/2018/5/layout/IconCircleLabelList"/>
    <dgm:cxn modelId="{5D138F0B-50EB-49EF-9229-25CB468438C5}" type="presParOf" srcId="{475F0F2C-AE52-458D-A28A-5713FEE333B1}" destId="{2C861FA5-91BF-48D8-935E-F60F2F986FDA}" srcOrd="1" destOrd="0" presId="urn:microsoft.com/office/officeart/2018/5/layout/IconCircleLabelList"/>
    <dgm:cxn modelId="{14FBA0C6-0857-4478-868D-48803D905B86}" type="presParOf" srcId="{475F0F2C-AE52-458D-A28A-5713FEE333B1}" destId="{CC84A85D-5CFF-4095-92CD-DAB8CA768266}" srcOrd="2" destOrd="0" presId="urn:microsoft.com/office/officeart/2018/5/layout/IconCircleLabelList"/>
    <dgm:cxn modelId="{EA132FAE-605C-434D-96DF-A792E0B0CB00}" type="presParOf" srcId="{CC84A85D-5CFF-4095-92CD-DAB8CA768266}" destId="{75072859-254D-4012-B71E-47CAC51E9081}" srcOrd="0" destOrd="0" presId="urn:microsoft.com/office/officeart/2018/5/layout/IconCircleLabelList"/>
    <dgm:cxn modelId="{DD6B1860-6C63-4C9D-B4B8-CEC6959F3D87}" type="presParOf" srcId="{CC84A85D-5CFF-4095-92CD-DAB8CA768266}" destId="{702D735B-8A51-4CF8-BCF8-87F6EF712148}" srcOrd="1" destOrd="0" presId="urn:microsoft.com/office/officeart/2018/5/layout/IconCircleLabelList"/>
    <dgm:cxn modelId="{F8D180AB-529C-473D-BF85-23B40ED84596}" type="presParOf" srcId="{CC84A85D-5CFF-4095-92CD-DAB8CA768266}" destId="{BD88DCAC-300F-4284-B0DA-62DD698726DB}" srcOrd="2" destOrd="0" presId="urn:microsoft.com/office/officeart/2018/5/layout/IconCircleLabelList"/>
    <dgm:cxn modelId="{3E5CCAFE-715F-4AA3-8FD5-827172D46C25}" type="presParOf" srcId="{CC84A85D-5CFF-4095-92CD-DAB8CA768266}" destId="{B5F62553-7616-47B9-BF43-64CDB472C5A3}" srcOrd="3" destOrd="0" presId="urn:microsoft.com/office/officeart/2018/5/layout/IconCircleLabelList"/>
    <dgm:cxn modelId="{AAE85848-490D-4FC1-9EC9-5D973BE53113}" type="presParOf" srcId="{475F0F2C-AE52-458D-A28A-5713FEE333B1}" destId="{4FD23DEE-1E9C-469D-B826-67D6D0FB12FA}" srcOrd="3" destOrd="0" presId="urn:microsoft.com/office/officeart/2018/5/layout/IconCircleLabelList"/>
    <dgm:cxn modelId="{BDC71E66-D3AC-48F5-9420-3304558C3AEB}" type="presParOf" srcId="{475F0F2C-AE52-458D-A28A-5713FEE333B1}" destId="{1F8214A9-96B9-4CAB-8771-2EAAF169413C}" srcOrd="4" destOrd="0" presId="urn:microsoft.com/office/officeart/2018/5/layout/IconCircleLabelList"/>
    <dgm:cxn modelId="{4A7E8CF2-8AB7-42D1-B240-450C7480FFCC}" type="presParOf" srcId="{1F8214A9-96B9-4CAB-8771-2EAAF169413C}" destId="{014ED8C3-CAA2-48BC-81D7-DA7C60ABE7D1}" srcOrd="0" destOrd="0" presId="urn:microsoft.com/office/officeart/2018/5/layout/IconCircleLabelList"/>
    <dgm:cxn modelId="{A562365A-581C-44F3-B54E-FE3CD5E906B5}" type="presParOf" srcId="{1F8214A9-96B9-4CAB-8771-2EAAF169413C}" destId="{AAAD6009-2467-4CB4-9480-40BFB482301B}" srcOrd="1" destOrd="0" presId="urn:microsoft.com/office/officeart/2018/5/layout/IconCircleLabelList"/>
    <dgm:cxn modelId="{E88AE5F5-8D45-4A5A-A95A-9E7FF556B488}" type="presParOf" srcId="{1F8214A9-96B9-4CAB-8771-2EAAF169413C}" destId="{888688AE-849F-4A70-B241-E706AE0DFFAF}" srcOrd="2" destOrd="0" presId="urn:microsoft.com/office/officeart/2018/5/layout/IconCircleLabelList"/>
    <dgm:cxn modelId="{42D59722-B445-4555-9496-C6F83B52DE77}" type="presParOf" srcId="{1F8214A9-96B9-4CAB-8771-2EAAF169413C}" destId="{618A1C6E-149B-485F-A6AA-01500BDE21EA}" srcOrd="3" destOrd="0" presId="urn:microsoft.com/office/officeart/2018/5/layout/IconCircleLabelList"/>
    <dgm:cxn modelId="{3094F297-DC1B-4CC0-BDA6-B509E5B4F516}" type="presParOf" srcId="{475F0F2C-AE52-458D-A28A-5713FEE333B1}" destId="{4FD8F647-DCC5-4E72-B9BA-CD6E01365E32}" srcOrd="5" destOrd="0" presId="urn:microsoft.com/office/officeart/2018/5/layout/IconCircleLabelList"/>
    <dgm:cxn modelId="{0B9E9BF7-843B-4F7B-8740-DB1608368ABD}" type="presParOf" srcId="{475F0F2C-AE52-458D-A28A-5713FEE333B1}" destId="{F1C7919A-855D-4AD9-A1EA-9B411262F23A}" srcOrd="6" destOrd="0" presId="urn:microsoft.com/office/officeart/2018/5/layout/IconCircleLabelList"/>
    <dgm:cxn modelId="{2A06998F-8FD7-4213-8428-CE12D6F8DB01}" type="presParOf" srcId="{F1C7919A-855D-4AD9-A1EA-9B411262F23A}" destId="{A4B685B1-3584-4463-B2C3-F17DB9F4411E}" srcOrd="0" destOrd="0" presId="urn:microsoft.com/office/officeart/2018/5/layout/IconCircleLabelList"/>
    <dgm:cxn modelId="{830112C4-1F26-4CE6-8998-08056FC294B4}" type="presParOf" srcId="{F1C7919A-855D-4AD9-A1EA-9B411262F23A}" destId="{DBADA4F5-0BE3-4246-A2F5-A9FE0FFA317F}" srcOrd="1" destOrd="0" presId="urn:microsoft.com/office/officeart/2018/5/layout/IconCircleLabelList"/>
    <dgm:cxn modelId="{CA243A4A-4394-45B2-BF2A-42E00AE344EF}" type="presParOf" srcId="{F1C7919A-855D-4AD9-A1EA-9B411262F23A}" destId="{5B308314-EC48-4B2B-BBD1-23FA6D443EEC}" srcOrd="2" destOrd="0" presId="urn:microsoft.com/office/officeart/2018/5/layout/IconCircleLabelList"/>
    <dgm:cxn modelId="{A2DF9A6B-6053-4DA9-8007-C47A219995B4}" type="presParOf" srcId="{F1C7919A-855D-4AD9-A1EA-9B411262F23A}" destId="{BBD0C1DE-C96A-4137-A845-B666F9BCFFA1}" srcOrd="3" destOrd="0" presId="urn:microsoft.com/office/officeart/2018/5/layout/IconCircleLabelList"/>
    <dgm:cxn modelId="{C6AB6493-7CD6-43C4-916D-C984E05F1C4C}" type="presParOf" srcId="{475F0F2C-AE52-458D-A28A-5713FEE333B1}" destId="{187AB3B5-3C07-4A67-BE13-590C693E281D}" srcOrd="7" destOrd="0" presId="urn:microsoft.com/office/officeart/2018/5/layout/IconCircleLabelList"/>
    <dgm:cxn modelId="{44D25F2D-76D9-4748-82B5-3FA8252725D2}" type="presParOf" srcId="{475F0F2C-AE52-458D-A28A-5713FEE333B1}" destId="{E5D39F3E-0B35-47A3-B591-FB4D7A383068}" srcOrd="8" destOrd="0" presId="urn:microsoft.com/office/officeart/2018/5/layout/IconCircleLabelList"/>
    <dgm:cxn modelId="{0E005642-7505-428C-8622-78461F3D097D}" type="presParOf" srcId="{E5D39F3E-0B35-47A3-B591-FB4D7A383068}" destId="{72878F74-394E-4BBD-8BFD-2E8D028C1A1D}" srcOrd="0" destOrd="0" presId="urn:microsoft.com/office/officeart/2018/5/layout/IconCircleLabelList"/>
    <dgm:cxn modelId="{324963F4-DE66-4FB7-9194-E63C13811491}" type="presParOf" srcId="{E5D39F3E-0B35-47A3-B591-FB4D7A383068}" destId="{E39E8D5A-757B-440C-B5A6-48E6E8B9678A}" srcOrd="1" destOrd="0" presId="urn:microsoft.com/office/officeart/2018/5/layout/IconCircleLabelList"/>
    <dgm:cxn modelId="{A87F3D50-FB4F-4700-805B-608901A7DB54}" type="presParOf" srcId="{E5D39F3E-0B35-47A3-B591-FB4D7A383068}" destId="{24C9890F-08A1-4810-A481-78988957F0AD}" srcOrd="2" destOrd="0" presId="urn:microsoft.com/office/officeart/2018/5/layout/IconCircleLabelList"/>
    <dgm:cxn modelId="{13B23E7F-3D30-42F2-B3A4-5E6E52B5697A}" type="presParOf" srcId="{E5D39F3E-0B35-47A3-B591-FB4D7A383068}" destId="{45A9D7EE-5862-4FC7-925D-F838EBD36CBA}" srcOrd="3" destOrd="0" presId="urn:microsoft.com/office/officeart/2018/5/layout/IconCircleLabelList"/>
    <dgm:cxn modelId="{A45BB089-2700-4FB9-B1ED-F19C9E6E6879}" type="presParOf" srcId="{475F0F2C-AE52-458D-A28A-5713FEE333B1}" destId="{8F402792-B89D-44F2-977A-60074D5FC480}" srcOrd="9" destOrd="0" presId="urn:microsoft.com/office/officeart/2018/5/layout/IconCircleLabelList"/>
    <dgm:cxn modelId="{96FAF724-11A6-4811-98EC-9AD68E824836}" type="presParOf" srcId="{475F0F2C-AE52-458D-A28A-5713FEE333B1}" destId="{F134F4B9-D106-4D5E-BF83-D2D69A46CC1C}" srcOrd="10" destOrd="0" presId="urn:microsoft.com/office/officeart/2018/5/layout/IconCircleLabelList"/>
    <dgm:cxn modelId="{52D162BF-09BF-4DFF-8C60-64B57A8EB79C}" type="presParOf" srcId="{F134F4B9-D106-4D5E-BF83-D2D69A46CC1C}" destId="{9BF7D35B-26AB-46D2-902A-DCE41AA3EC3E}" srcOrd="0" destOrd="0" presId="urn:microsoft.com/office/officeart/2018/5/layout/IconCircleLabelList"/>
    <dgm:cxn modelId="{5DA1619F-680C-4656-9061-27328B6191E0}" type="presParOf" srcId="{F134F4B9-D106-4D5E-BF83-D2D69A46CC1C}" destId="{4CB25C0C-30BD-4D3B-8589-79200F927801}" srcOrd="1" destOrd="0" presId="urn:microsoft.com/office/officeart/2018/5/layout/IconCircleLabelList"/>
    <dgm:cxn modelId="{DE38767F-7DF4-4997-BFE8-B07C758465F6}" type="presParOf" srcId="{F134F4B9-D106-4D5E-BF83-D2D69A46CC1C}" destId="{8A883158-84A5-4B6B-A5BA-C4F68E47816C}" srcOrd="2" destOrd="0" presId="urn:microsoft.com/office/officeart/2018/5/layout/IconCircleLabelList"/>
    <dgm:cxn modelId="{4BDA0B03-A21B-4519-8442-4D148CB99C42}" type="presParOf" srcId="{F134F4B9-D106-4D5E-BF83-D2D69A46CC1C}" destId="{A281C9D8-44C2-4501-AF02-3FC1C2BFC307}" srcOrd="3" destOrd="0" presId="urn:microsoft.com/office/officeart/2018/5/layout/IconCircleLabelList"/>
    <dgm:cxn modelId="{73D4FC53-14EA-4CB0-91CD-E8F8448FA2FE}" type="presParOf" srcId="{475F0F2C-AE52-458D-A28A-5713FEE333B1}" destId="{D0FC3C2C-2FC3-426D-BD72-7A5B511C91C3}" srcOrd="11" destOrd="0" presId="urn:microsoft.com/office/officeart/2018/5/layout/IconCircleLabelList"/>
    <dgm:cxn modelId="{F0972A80-C6F7-40BE-9E3B-E6F043F30F5A}" type="presParOf" srcId="{475F0F2C-AE52-458D-A28A-5713FEE333B1}" destId="{337BAB31-F7A7-40C8-B5BE-66FE4978D317}" srcOrd="12" destOrd="0" presId="urn:microsoft.com/office/officeart/2018/5/layout/IconCircleLabelList"/>
    <dgm:cxn modelId="{574EF988-1844-4F1F-ACC0-CA846D956564}" type="presParOf" srcId="{337BAB31-F7A7-40C8-B5BE-66FE4978D317}" destId="{250B5C18-4555-493F-8C33-BD3F3DC5376B}" srcOrd="0" destOrd="0" presId="urn:microsoft.com/office/officeart/2018/5/layout/IconCircleLabelList"/>
    <dgm:cxn modelId="{E2C11EFD-971F-4F40-9A77-64D2CA7FC3A9}" type="presParOf" srcId="{337BAB31-F7A7-40C8-B5BE-66FE4978D317}" destId="{60E7901A-3D21-4DD4-A0CD-5BC676BA07F2}" srcOrd="1" destOrd="0" presId="urn:microsoft.com/office/officeart/2018/5/layout/IconCircleLabelList"/>
    <dgm:cxn modelId="{D78D0FA6-77D1-43A5-AB1D-4157D63E160E}" type="presParOf" srcId="{337BAB31-F7A7-40C8-B5BE-66FE4978D317}" destId="{9874FD52-2695-4D29-B15B-4ED323614276}" srcOrd="2" destOrd="0" presId="urn:microsoft.com/office/officeart/2018/5/layout/IconCircleLabelList"/>
    <dgm:cxn modelId="{A01A91BE-5C71-463F-B973-77F8E0F04788}" type="presParOf" srcId="{337BAB31-F7A7-40C8-B5BE-66FE4978D317}" destId="{EC928A0B-5311-4DE8-B195-95C41C10DE11}" srcOrd="3" destOrd="0" presId="urn:microsoft.com/office/officeart/2018/5/layout/IconCircleLabelList"/>
    <dgm:cxn modelId="{A17CABC7-53E5-497A-842E-377F9FED24CD}" type="presParOf" srcId="{475F0F2C-AE52-458D-A28A-5713FEE333B1}" destId="{780D500F-F57F-461D-AD51-424A3F3146BF}" srcOrd="13" destOrd="0" presId="urn:microsoft.com/office/officeart/2018/5/layout/IconCircleLabelList"/>
    <dgm:cxn modelId="{35BDA3A3-C089-486A-A863-157E54197B60}" type="presParOf" srcId="{475F0F2C-AE52-458D-A28A-5713FEE333B1}" destId="{1EBDB3BF-4232-4DF4-942A-DC88231E9F43}" srcOrd="14" destOrd="0" presId="urn:microsoft.com/office/officeart/2018/5/layout/IconCircleLabelList"/>
    <dgm:cxn modelId="{AA6C79FB-6B57-4459-97AB-414E2ABC29F5}" type="presParOf" srcId="{1EBDB3BF-4232-4DF4-942A-DC88231E9F43}" destId="{96A53DC8-E010-440D-89CC-09B3F0C2CF87}" srcOrd="0" destOrd="0" presId="urn:microsoft.com/office/officeart/2018/5/layout/IconCircleLabelList"/>
    <dgm:cxn modelId="{ADB4B20A-2812-497F-B4D5-D1EEBCF1B7AA}" type="presParOf" srcId="{1EBDB3BF-4232-4DF4-942A-DC88231E9F43}" destId="{AD9D0FCE-5CF7-47CE-B4CB-C85E6E680278}" srcOrd="1" destOrd="0" presId="urn:microsoft.com/office/officeart/2018/5/layout/IconCircleLabelList"/>
    <dgm:cxn modelId="{60BCA1C0-EF9A-4C14-86DE-7EA1ADBA3B5A}" type="presParOf" srcId="{1EBDB3BF-4232-4DF4-942A-DC88231E9F43}" destId="{D2BAF94F-906B-4BAF-BFAF-9E8C56170BEB}" srcOrd="2" destOrd="0" presId="urn:microsoft.com/office/officeart/2018/5/layout/IconCircleLabelList"/>
    <dgm:cxn modelId="{6D678206-844E-4B80-8B63-214FA96CB8C0}" type="presParOf" srcId="{1EBDB3BF-4232-4DF4-942A-DC88231E9F43}" destId="{2A1CDA43-0CC2-4F53-9A24-C14A7B29CFEA}" srcOrd="3" destOrd="0" presId="urn:microsoft.com/office/officeart/2018/5/layout/IconCircleLabelList"/>
    <dgm:cxn modelId="{7654ADA2-3E2E-41C6-B0EC-CEEEFFD7EB79}" type="presParOf" srcId="{475F0F2C-AE52-458D-A28A-5713FEE333B1}" destId="{92F30DFB-745F-4C27-8CF1-52C909AA375D}" srcOrd="15" destOrd="0" presId="urn:microsoft.com/office/officeart/2018/5/layout/IconCircleLabelList"/>
    <dgm:cxn modelId="{489F49E8-E2AB-4EFD-931C-FF4BC1079BC3}" type="presParOf" srcId="{475F0F2C-AE52-458D-A28A-5713FEE333B1}" destId="{0AEAB43F-FEFF-4CB1-92A4-E399961B4D77}" srcOrd="16" destOrd="0" presId="urn:microsoft.com/office/officeart/2018/5/layout/IconCircleLabelList"/>
    <dgm:cxn modelId="{B7152F54-923F-4786-B303-6DFA4B7C8379}" type="presParOf" srcId="{0AEAB43F-FEFF-4CB1-92A4-E399961B4D77}" destId="{1161C3BA-90E7-4D34-8BBF-B0A9025C45F8}" srcOrd="0" destOrd="0" presId="urn:microsoft.com/office/officeart/2018/5/layout/IconCircleLabelList"/>
    <dgm:cxn modelId="{EDEC8F4C-B72A-48F5-A97D-DA81DB5FDA36}" type="presParOf" srcId="{0AEAB43F-FEFF-4CB1-92A4-E399961B4D77}" destId="{BBC441CC-F580-4608-9F11-DCB35486EA9A}" srcOrd="1" destOrd="0" presId="urn:microsoft.com/office/officeart/2018/5/layout/IconCircleLabelList"/>
    <dgm:cxn modelId="{77231EA4-8B8E-4CB2-AE5D-8DAF9606D4BA}" type="presParOf" srcId="{0AEAB43F-FEFF-4CB1-92A4-E399961B4D77}" destId="{8283D35B-FE21-4A68-8E13-985317765A2C}" srcOrd="2" destOrd="0" presId="urn:microsoft.com/office/officeart/2018/5/layout/IconCircleLabelList"/>
    <dgm:cxn modelId="{F014D0B8-0E39-4BB1-AE32-F598280761AE}" type="presParOf" srcId="{0AEAB43F-FEFF-4CB1-92A4-E399961B4D77}" destId="{F664A500-6EE4-4266-BAAB-E128BA1409FD}"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BBB0F6-418D-4E0E-9ADE-09136CA1FF04}"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452A8B34-75B6-4EBC-B9B8-3681CD9D2F2D}">
      <dgm:prSet custT="1"/>
      <dgm:spPr/>
      <dgm:t>
        <a:bodyPr/>
        <a:lstStyle/>
        <a:p>
          <a:pPr>
            <a:lnSpc>
              <a:spcPct val="100000"/>
            </a:lnSpc>
          </a:pPr>
          <a:r>
            <a:rPr lang="en-US" sz="1700" dirty="0"/>
            <a:t>Different options for shipment system with different pricing such as fast delivery</a:t>
          </a:r>
        </a:p>
      </dgm:t>
    </dgm:pt>
    <dgm:pt modelId="{D352E34C-1C14-49A5-B265-E0E0683FD354}" type="parTrans" cxnId="{FFE93736-01AD-4444-A2CF-204ACE01CDAD}">
      <dgm:prSet/>
      <dgm:spPr/>
      <dgm:t>
        <a:bodyPr/>
        <a:lstStyle/>
        <a:p>
          <a:endParaRPr lang="en-US"/>
        </a:p>
      </dgm:t>
    </dgm:pt>
    <dgm:pt modelId="{AA5C3AFF-AD5A-49E6-99F2-208167CB658E}" type="sibTrans" cxnId="{FFE93736-01AD-4444-A2CF-204ACE01CDAD}">
      <dgm:prSet/>
      <dgm:spPr/>
      <dgm:t>
        <a:bodyPr/>
        <a:lstStyle/>
        <a:p>
          <a:pPr>
            <a:lnSpc>
              <a:spcPct val="100000"/>
            </a:lnSpc>
          </a:pPr>
          <a:endParaRPr lang="en-US"/>
        </a:p>
      </dgm:t>
    </dgm:pt>
    <dgm:pt modelId="{1E769ABF-A631-4748-B79E-C87A6D420455}">
      <dgm:prSet/>
      <dgm:spPr/>
      <dgm:t>
        <a:bodyPr/>
        <a:lstStyle/>
        <a:p>
          <a:pPr>
            <a:lnSpc>
              <a:spcPct val="100000"/>
            </a:lnSpc>
          </a:pPr>
          <a:r>
            <a:rPr lang="en-US" dirty="0"/>
            <a:t>Automatic detection of profanity in user comments</a:t>
          </a:r>
        </a:p>
      </dgm:t>
    </dgm:pt>
    <dgm:pt modelId="{B3F4A4E6-674D-4433-9ED9-0D4AB8B278CC}" type="parTrans" cxnId="{15F89D19-16E8-4911-80D2-0261D1296FEC}">
      <dgm:prSet/>
      <dgm:spPr/>
      <dgm:t>
        <a:bodyPr/>
        <a:lstStyle/>
        <a:p>
          <a:endParaRPr lang="en-US"/>
        </a:p>
      </dgm:t>
    </dgm:pt>
    <dgm:pt modelId="{A0F7BFF1-69B1-4826-AB5A-CA7FA503281A}" type="sibTrans" cxnId="{15F89D19-16E8-4911-80D2-0261D1296FEC}">
      <dgm:prSet/>
      <dgm:spPr/>
      <dgm:t>
        <a:bodyPr/>
        <a:lstStyle/>
        <a:p>
          <a:pPr>
            <a:lnSpc>
              <a:spcPct val="100000"/>
            </a:lnSpc>
          </a:pPr>
          <a:endParaRPr lang="en-US"/>
        </a:p>
      </dgm:t>
    </dgm:pt>
    <dgm:pt modelId="{1944F18B-7EFC-4DAF-A28A-C78279FC78FD}">
      <dgm:prSet/>
      <dgm:spPr/>
      <dgm:t>
        <a:bodyPr/>
        <a:lstStyle/>
        <a:p>
          <a:pPr>
            <a:lnSpc>
              <a:spcPct val="100000"/>
            </a:lnSpc>
          </a:pPr>
          <a:r>
            <a:rPr lang="en-US"/>
            <a:t>An integrated blog or articles section</a:t>
          </a:r>
        </a:p>
      </dgm:t>
    </dgm:pt>
    <dgm:pt modelId="{63430A1C-AC0A-4824-A960-A2DA4906434C}" type="parTrans" cxnId="{9123A033-795D-4E31-858C-F69BA4BF1991}">
      <dgm:prSet/>
      <dgm:spPr/>
      <dgm:t>
        <a:bodyPr/>
        <a:lstStyle/>
        <a:p>
          <a:endParaRPr lang="en-US"/>
        </a:p>
      </dgm:t>
    </dgm:pt>
    <dgm:pt modelId="{1C2598EA-C903-4809-BD7B-9C08424A855E}" type="sibTrans" cxnId="{9123A033-795D-4E31-858C-F69BA4BF1991}">
      <dgm:prSet/>
      <dgm:spPr/>
      <dgm:t>
        <a:bodyPr/>
        <a:lstStyle/>
        <a:p>
          <a:pPr>
            <a:lnSpc>
              <a:spcPct val="100000"/>
            </a:lnSpc>
          </a:pPr>
          <a:endParaRPr lang="en-US"/>
        </a:p>
      </dgm:t>
    </dgm:pt>
    <dgm:pt modelId="{02DEC20E-4177-4E72-B814-FBF421B6041F}">
      <dgm:prSet/>
      <dgm:spPr/>
      <dgm:t>
        <a:bodyPr/>
        <a:lstStyle/>
        <a:p>
          <a:pPr>
            <a:lnSpc>
              <a:spcPct val="100000"/>
            </a:lnSpc>
          </a:pPr>
          <a:r>
            <a:rPr lang="en-US" dirty="0"/>
            <a:t>Improvements on page speed</a:t>
          </a:r>
        </a:p>
      </dgm:t>
    </dgm:pt>
    <dgm:pt modelId="{17CA3CDF-69C5-4FA3-9A34-A1947A536D84}" type="parTrans" cxnId="{A099D5FC-EE7D-434B-99DA-2B0294D034F8}">
      <dgm:prSet/>
      <dgm:spPr/>
      <dgm:t>
        <a:bodyPr/>
        <a:lstStyle/>
        <a:p>
          <a:endParaRPr lang="en-US"/>
        </a:p>
      </dgm:t>
    </dgm:pt>
    <dgm:pt modelId="{A13291BC-A1DC-4331-B4B7-C3C6DB133168}" type="sibTrans" cxnId="{A099D5FC-EE7D-434B-99DA-2B0294D034F8}">
      <dgm:prSet/>
      <dgm:spPr/>
      <dgm:t>
        <a:bodyPr/>
        <a:lstStyle/>
        <a:p>
          <a:pPr>
            <a:lnSpc>
              <a:spcPct val="100000"/>
            </a:lnSpc>
          </a:pPr>
          <a:endParaRPr lang="en-US"/>
        </a:p>
      </dgm:t>
    </dgm:pt>
    <dgm:pt modelId="{7B447A19-BADD-42A1-977D-F54A46CEE3B8}">
      <dgm:prSet/>
      <dgm:spPr/>
      <dgm:t>
        <a:bodyPr/>
        <a:lstStyle/>
        <a:p>
          <a:pPr>
            <a:lnSpc>
              <a:spcPct val="100000"/>
            </a:lnSpc>
          </a:pPr>
          <a:r>
            <a:rPr lang="en-US" dirty="0"/>
            <a:t>FAQs section</a:t>
          </a:r>
        </a:p>
      </dgm:t>
    </dgm:pt>
    <dgm:pt modelId="{1B6353FE-67D8-4482-A86A-92E832CCD48D}" type="parTrans" cxnId="{F84CD9CB-31F4-4297-8913-458A968D5189}">
      <dgm:prSet/>
      <dgm:spPr/>
      <dgm:t>
        <a:bodyPr/>
        <a:lstStyle/>
        <a:p>
          <a:endParaRPr lang="en-US"/>
        </a:p>
      </dgm:t>
    </dgm:pt>
    <dgm:pt modelId="{9199E62F-5470-410E-98E4-D8DF1E08B195}" type="sibTrans" cxnId="{F84CD9CB-31F4-4297-8913-458A968D5189}">
      <dgm:prSet/>
      <dgm:spPr/>
      <dgm:t>
        <a:bodyPr/>
        <a:lstStyle/>
        <a:p>
          <a:pPr>
            <a:lnSpc>
              <a:spcPct val="100000"/>
            </a:lnSpc>
          </a:pPr>
          <a:endParaRPr lang="en-US"/>
        </a:p>
      </dgm:t>
    </dgm:pt>
    <dgm:pt modelId="{A788A1EC-B154-41E4-9001-08DE6F210D82}">
      <dgm:prSet/>
      <dgm:spPr/>
      <dgm:t>
        <a:bodyPr/>
        <a:lstStyle/>
        <a:p>
          <a:pPr>
            <a:lnSpc>
              <a:spcPct val="100000"/>
            </a:lnSpc>
          </a:pPr>
          <a:r>
            <a:rPr lang="en-US"/>
            <a:t>Custom report features</a:t>
          </a:r>
        </a:p>
      </dgm:t>
    </dgm:pt>
    <dgm:pt modelId="{C51BC3EA-4FF4-45EF-94B6-CCAFFF5D89E1}" type="parTrans" cxnId="{8E8532ED-3CBD-4D20-8A6A-20A6D1702D58}">
      <dgm:prSet/>
      <dgm:spPr/>
      <dgm:t>
        <a:bodyPr/>
        <a:lstStyle/>
        <a:p>
          <a:endParaRPr lang="en-US"/>
        </a:p>
      </dgm:t>
    </dgm:pt>
    <dgm:pt modelId="{FEE8E970-8976-421D-A948-DF1AFFC3F515}" type="sibTrans" cxnId="{8E8532ED-3CBD-4D20-8A6A-20A6D1702D58}">
      <dgm:prSet/>
      <dgm:spPr/>
      <dgm:t>
        <a:bodyPr/>
        <a:lstStyle/>
        <a:p>
          <a:endParaRPr lang="en-US"/>
        </a:p>
      </dgm:t>
    </dgm:pt>
    <dgm:pt modelId="{0AC6EB42-29CF-4439-A7AB-F6F6043F2189}" type="pres">
      <dgm:prSet presAssocID="{5DBBB0F6-418D-4E0E-9ADE-09136CA1FF04}" presName="root" presStyleCnt="0">
        <dgm:presLayoutVars>
          <dgm:dir/>
          <dgm:resizeHandles val="exact"/>
        </dgm:presLayoutVars>
      </dgm:prSet>
      <dgm:spPr/>
    </dgm:pt>
    <dgm:pt modelId="{0D31DA63-220E-4863-978C-504AEA464ABB}" type="pres">
      <dgm:prSet presAssocID="{5DBBB0F6-418D-4E0E-9ADE-09136CA1FF04}" presName="container" presStyleCnt="0">
        <dgm:presLayoutVars>
          <dgm:dir/>
          <dgm:resizeHandles val="exact"/>
        </dgm:presLayoutVars>
      </dgm:prSet>
      <dgm:spPr/>
    </dgm:pt>
    <dgm:pt modelId="{D0CCC7BB-6509-406B-955F-8C3E0151040A}" type="pres">
      <dgm:prSet presAssocID="{452A8B34-75B6-4EBC-B9B8-3681CD9D2F2D}" presName="compNode" presStyleCnt="0"/>
      <dgm:spPr/>
    </dgm:pt>
    <dgm:pt modelId="{4250FC20-BB43-4812-9B36-92E46009378F}" type="pres">
      <dgm:prSet presAssocID="{452A8B34-75B6-4EBC-B9B8-3681CD9D2F2D}" presName="iconBgRect" presStyleLbl="bgShp" presStyleIdx="0" presStyleCnt="6"/>
      <dgm:spPr/>
    </dgm:pt>
    <dgm:pt modelId="{48960B37-B1A5-46A6-B7B4-71A8C9CAF502}" type="pres">
      <dgm:prSet presAssocID="{452A8B34-75B6-4EBC-B9B8-3681CD9D2F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3FA10DC1-B8A8-4A1F-AAEE-7EBA8553C53D}" type="pres">
      <dgm:prSet presAssocID="{452A8B34-75B6-4EBC-B9B8-3681CD9D2F2D}" presName="spaceRect" presStyleCnt="0"/>
      <dgm:spPr/>
    </dgm:pt>
    <dgm:pt modelId="{B3C0AB4B-3184-4C6F-8B08-1348C9398741}" type="pres">
      <dgm:prSet presAssocID="{452A8B34-75B6-4EBC-B9B8-3681CD9D2F2D}" presName="textRect" presStyleLbl="revTx" presStyleIdx="0" presStyleCnt="6">
        <dgm:presLayoutVars>
          <dgm:chMax val="1"/>
          <dgm:chPref val="1"/>
        </dgm:presLayoutVars>
      </dgm:prSet>
      <dgm:spPr/>
    </dgm:pt>
    <dgm:pt modelId="{23ACD02B-68B2-48C2-AC06-F8FAD6339D58}" type="pres">
      <dgm:prSet presAssocID="{AA5C3AFF-AD5A-49E6-99F2-208167CB658E}" presName="sibTrans" presStyleLbl="sibTrans2D1" presStyleIdx="0" presStyleCnt="0"/>
      <dgm:spPr/>
    </dgm:pt>
    <dgm:pt modelId="{C9BE8158-62C9-416B-83F7-0DC8F685466D}" type="pres">
      <dgm:prSet presAssocID="{1E769ABF-A631-4748-B79E-C87A6D420455}" presName="compNode" presStyleCnt="0"/>
      <dgm:spPr/>
    </dgm:pt>
    <dgm:pt modelId="{2EA19544-97DC-4C9F-A84A-A99C125E07F5}" type="pres">
      <dgm:prSet presAssocID="{1E769ABF-A631-4748-B79E-C87A6D420455}" presName="iconBgRect" presStyleLbl="bgShp" presStyleIdx="1" presStyleCnt="6"/>
      <dgm:spPr/>
    </dgm:pt>
    <dgm:pt modelId="{965BC360-6F7A-4D8D-955C-4E46AF082319}" type="pres">
      <dgm:prSet presAssocID="{1E769ABF-A631-4748-B79E-C87A6D4204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B7E64532-33F0-4748-A141-F4C996F89805}" type="pres">
      <dgm:prSet presAssocID="{1E769ABF-A631-4748-B79E-C87A6D420455}" presName="spaceRect" presStyleCnt="0"/>
      <dgm:spPr/>
    </dgm:pt>
    <dgm:pt modelId="{85001210-75C9-497F-8582-68B11FC539D4}" type="pres">
      <dgm:prSet presAssocID="{1E769ABF-A631-4748-B79E-C87A6D420455}" presName="textRect" presStyleLbl="revTx" presStyleIdx="1" presStyleCnt="6">
        <dgm:presLayoutVars>
          <dgm:chMax val="1"/>
          <dgm:chPref val="1"/>
        </dgm:presLayoutVars>
      </dgm:prSet>
      <dgm:spPr/>
    </dgm:pt>
    <dgm:pt modelId="{DA8AD783-0F01-4B83-BB7D-7F26EE2AB383}" type="pres">
      <dgm:prSet presAssocID="{A0F7BFF1-69B1-4826-AB5A-CA7FA503281A}" presName="sibTrans" presStyleLbl="sibTrans2D1" presStyleIdx="0" presStyleCnt="0"/>
      <dgm:spPr/>
    </dgm:pt>
    <dgm:pt modelId="{822A2914-2C62-4CAA-86F0-27FABFEF8862}" type="pres">
      <dgm:prSet presAssocID="{1944F18B-7EFC-4DAF-A28A-C78279FC78FD}" presName="compNode" presStyleCnt="0"/>
      <dgm:spPr/>
    </dgm:pt>
    <dgm:pt modelId="{8104751C-E002-4CC5-B8AA-FB0D5B07D6EF}" type="pres">
      <dgm:prSet presAssocID="{1944F18B-7EFC-4DAF-A28A-C78279FC78FD}" presName="iconBgRect" presStyleLbl="bgShp" presStyleIdx="2" presStyleCnt="6"/>
      <dgm:spPr/>
    </dgm:pt>
    <dgm:pt modelId="{9B72181E-C06D-4CB0-B5B0-BDC9B65D0DD8}" type="pres">
      <dgm:prSet presAssocID="{1944F18B-7EFC-4DAF-A28A-C78279FC78F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2D68E0E2-9C3C-4169-AD5D-7E7DD23ED90D}" type="pres">
      <dgm:prSet presAssocID="{1944F18B-7EFC-4DAF-A28A-C78279FC78FD}" presName="spaceRect" presStyleCnt="0"/>
      <dgm:spPr/>
    </dgm:pt>
    <dgm:pt modelId="{2D4B4F68-C426-41C8-A1AC-A786E6A6799C}" type="pres">
      <dgm:prSet presAssocID="{1944F18B-7EFC-4DAF-A28A-C78279FC78FD}" presName="textRect" presStyleLbl="revTx" presStyleIdx="2" presStyleCnt="6">
        <dgm:presLayoutVars>
          <dgm:chMax val="1"/>
          <dgm:chPref val="1"/>
        </dgm:presLayoutVars>
      </dgm:prSet>
      <dgm:spPr/>
    </dgm:pt>
    <dgm:pt modelId="{D44404AC-6687-4142-BA39-80E1F9B9F5B2}" type="pres">
      <dgm:prSet presAssocID="{1C2598EA-C903-4809-BD7B-9C08424A855E}" presName="sibTrans" presStyleLbl="sibTrans2D1" presStyleIdx="0" presStyleCnt="0"/>
      <dgm:spPr/>
    </dgm:pt>
    <dgm:pt modelId="{2789C06C-F6B4-4A72-AA90-5B9A032D9E82}" type="pres">
      <dgm:prSet presAssocID="{02DEC20E-4177-4E72-B814-FBF421B6041F}" presName="compNode" presStyleCnt="0"/>
      <dgm:spPr/>
    </dgm:pt>
    <dgm:pt modelId="{3381B7E9-8083-4882-B224-5C8771E81738}" type="pres">
      <dgm:prSet presAssocID="{02DEC20E-4177-4E72-B814-FBF421B6041F}" presName="iconBgRect" presStyleLbl="bgShp" presStyleIdx="3" presStyleCnt="6"/>
      <dgm:spPr/>
    </dgm:pt>
    <dgm:pt modelId="{48458C18-DC6F-417B-8F1D-47A32F875BCB}" type="pres">
      <dgm:prSet presAssocID="{02DEC20E-4177-4E72-B814-FBF421B6041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5FA462D5-12C1-494C-A71B-CA9660CB5367}" type="pres">
      <dgm:prSet presAssocID="{02DEC20E-4177-4E72-B814-FBF421B6041F}" presName="spaceRect" presStyleCnt="0"/>
      <dgm:spPr/>
    </dgm:pt>
    <dgm:pt modelId="{E206B0BC-F2E3-4025-AD33-DC27927D7BD2}" type="pres">
      <dgm:prSet presAssocID="{02DEC20E-4177-4E72-B814-FBF421B6041F}" presName="textRect" presStyleLbl="revTx" presStyleIdx="3" presStyleCnt="6">
        <dgm:presLayoutVars>
          <dgm:chMax val="1"/>
          <dgm:chPref val="1"/>
        </dgm:presLayoutVars>
      </dgm:prSet>
      <dgm:spPr/>
    </dgm:pt>
    <dgm:pt modelId="{BD4B32D2-1FDD-4CC6-8002-CE28DD84BD85}" type="pres">
      <dgm:prSet presAssocID="{A13291BC-A1DC-4331-B4B7-C3C6DB133168}" presName="sibTrans" presStyleLbl="sibTrans2D1" presStyleIdx="0" presStyleCnt="0"/>
      <dgm:spPr/>
    </dgm:pt>
    <dgm:pt modelId="{C1040854-B7D4-4302-923E-EDC4CA4318BD}" type="pres">
      <dgm:prSet presAssocID="{7B447A19-BADD-42A1-977D-F54A46CEE3B8}" presName="compNode" presStyleCnt="0"/>
      <dgm:spPr/>
    </dgm:pt>
    <dgm:pt modelId="{C8D9F129-2685-4489-B438-519CE6EB2BD9}" type="pres">
      <dgm:prSet presAssocID="{7B447A19-BADD-42A1-977D-F54A46CEE3B8}" presName="iconBgRect" presStyleLbl="bgShp" presStyleIdx="4" presStyleCnt="6"/>
      <dgm:spPr/>
    </dgm:pt>
    <dgm:pt modelId="{5DCACB23-D994-4C98-AB9E-B0CFF9A836AF}" type="pres">
      <dgm:prSet presAssocID="{7B447A19-BADD-42A1-977D-F54A46CEE3B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8E0D2D64-801D-4F42-92B9-53C54E8F880D}" type="pres">
      <dgm:prSet presAssocID="{7B447A19-BADD-42A1-977D-F54A46CEE3B8}" presName="spaceRect" presStyleCnt="0"/>
      <dgm:spPr/>
    </dgm:pt>
    <dgm:pt modelId="{39324C86-3799-4EDA-8DB3-B8DF1F685396}" type="pres">
      <dgm:prSet presAssocID="{7B447A19-BADD-42A1-977D-F54A46CEE3B8}" presName="textRect" presStyleLbl="revTx" presStyleIdx="4" presStyleCnt="6">
        <dgm:presLayoutVars>
          <dgm:chMax val="1"/>
          <dgm:chPref val="1"/>
        </dgm:presLayoutVars>
      </dgm:prSet>
      <dgm:spPr/>
    </dgm:pt>
    <dgm:pt modelId="{A01618D5-D9BB-47F9-9B68-4364207C3548}" type="pres">
      <dgm:prSet presAssocID="{9199E62F-5470-410E-98E4-D8DF1E08B195}" presName="sibTrans" presStyleLbl="sibTrans2D1" presStyleIdx="0" presStyleCnt="0"/>
      <dgm:spPr/>
    </dgm:pt>
    <dgm:pt modelId="{139DEF0D-B55A-42BB-9725-E117474BEEC6}" type="pres">
      <dgm:prSet presAssocID="{A788A1EC-B154-41E4-9001-08DE6F210D82}" presName="compNode" presStyleCnt="0"/>
      <dgm:spPr/>
    </dgm:pt>
    <dgm:pt modelId="{FEC6872D-7C3E-4B4D-BCB2-67FF8C30F250}" type="pres">
      <dgm:prSet presAssocID="{A788A1EC-B154-41E4-9001-08DE6F210D82}" presName="iconBgRect" presStyleLbl="bgShp" presStyleIdx="5" presStyleCnt="6"/>
      <dgm:spPr/>
    </dgm:pt>
    <dgm:pt modelId="{D362820B-9480-45F7-8B6B-72F42107F35D}" type="pres">
      <dgm:prSet presAssocID="{A788A1EC-B154-41E4-9001-08DE6F210D82}"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oardroom"/>
        </a:ext>
      </dgm:extLst>
    </dgm:pt>
    <dgm:pt modelId="{8692DFA5-F39C-4BF0-8B64-F9F3415728CF}" type="pres">
      <dgm:prSet presAssocID="{A788A1EC-B154-41E4-9001-08DE6F210D82}" presName="spaceRect" presStyleCnt="0"/>
      <dgm:spPr/>
    </dgm:pt>
    <dgm:pt modelId="{5ADD4182-FA46-4CF7-81C8-B46BE4FADDA9}" type="pres">
      <dgm:prSet presAssocID="{A788A1EC-B154-41E4-9001-08DE6F210D82}" presName="textRect" presStyleLbl="revTx" presStyleIdx="5" presStyleCnt="6">
        <dgm:presLayoutVars>
          <dgm:chMax val="1"/>
          <dgm:chPref val="1"/>
        </dgm:presLayoutVars>
      </dgm:prSet>
      <dgm:spPr/>
    </dgm:pt>
  </dgm:ptLst>
  <dgm:cxnLst>
    <dgm:cxn modelId="{FEE93910-8693-4B9A-95D6-A46BA57C08FA}" type="presOf" srcId="{A788A1EC-B154-41E4-9001-08DE6F210D82}" destId="{5ADD4182-FA46-4CF7-81C8-B46BE4FADDA9}" srcOrd="0" destOrd="0" presId="urn:microsoft.com/office/officeart/2018/2/layout/IconCircleList"/>
    <dgm:cxn modelId="{15F89D19-16E8-4911-80D2-0261D1296FEC}" srcId="{5DBBB0F6-418D-4E0E-9ADE-09136CA1FF04}" destId="{1E769ABF-A631-4748-B79E-C87A6D420455}" srcOrd="1" destOrd="0" parTransId="{B3F4A4E6-674D-4433-9ED9-0D4AB8B278CC}" sibTransId="{A0F7BFF1-69B1-4826-AB5A-CA7FA503281A}"/>
    <dgm:cxn modelId="{2FE38024-3991-4749-B8EB-F13B57E17505}" type="presOf" srcId="{452A8B34-75B6-4EBC-B9B8-3681CD9D2F2D}" destId="{B3C0AB4B-3184-4C6F-8B08-1348C9398741}" srcOrd="0" destOrd="0" presId="urn:microsoft.com/office/officeart/2018/2/layout/IconCircleList"/>
    <dgm:cxn modelId="{9123A033-795D-4E31-858C-F69BA4BF1991}" srcId="{5DBBB0F6-418D-4E0E-9ADE-09136CA1FF04}" destId="{1944F18B-7EFC-4DAF-A28A-C78279FC78FD}" srcOrd="2" destOrd="0" parTransId="{63430A1C-AC0A-4824-A960-A2DA4906434C}" sibTransId="{1C2598EA-C903-4809-BD7B-9C08424A855E}"/>
    <dgm:cxn modelId="{FFE93736-01AD-4444-A2CF-204ACE01CDAD}" srcId="{5DBBB0F6-418D-4E0E-9ADE-09136CA1FF04}" destId="{452A8B34-75B6-4EBC-B9B8-3681CD9D2F2D}" srcOrd="0" destOrd="0" parTransId="{D352E34C-1C14-49A5-B265-E0E0683FD354}" sibTransId="{AA5C3AFF-AD5A-49E6-99F2-208167CB658E}"/>
    <dgm:cxn modelId="{9190C63D-BEAB-488B-9E57-01C09505E000}" type="presOf" srcId="{7B447A19-BADD-42A1-977D-F54A46CEE3B8}" destId="{39324C86-3799-4EDA-8DB3-B8DF1F685396}" srcOrd="0" destOrd="0" presId="urn:microsoft.com/office/officeart/2018/2/layout/IconCircleList"/>
    <dgm:cxn modelId="{1A30274C-B069-4247-9463-A14CB092300E}" type="presOf" srcId="{9199E62F-5470-410E-98E4-D8DF1E08B195}" destId="{A01618D5-D9BB-47F9-9B68-4364207C3548}" srcOrd="0" destOrd="0" presId="urn:microsoft.com/office/officeart/2018/2/layout/IconCircleList"/>
    <dgm:cxn modelId="{42919C71-B98A-4A81-B08E-133EDD254AC1}" type="presOf" srcId="{AA5C3AFF-AD5A-49E6-99F2-208167CB658E}" destId="{23ACD02B-68B2-48C2-AC06-F8FAD6339D58}" srcOrd="0" destOrd="0" presId="urn:microsoft.com/office/officeart/2018/2/layout/IconCircleList"/>
    <dgm:cxn modelId="{D258A855-022B-48F7-9EA6-799792F9DEAF}" type="presOf" srcId="{1944F18B-7EFC-4DAF-A28A-C78279FC78FD}" destId="{2D4B4F68-C426-41C8-A1AC-A786E6A6799C}" srcOrd="0" destOrd="0" presId="urn:microsoft.com/office/officeart/2018/2/layout/IconCircleList"/>
    <dgm:cxn modelId="{F7DC388C-FA59-4C4F-B827-D851199AE3CE}" type="presOf" srcId="{1C2598EA-C903-4809-BD7B-9C08424A855E}" destId="{D44404AC-6687-4142-BA39-80E1F9B9F5B2}" srcOrd="0" destOrd="0" presId="urn:microsoft.com/office/officeart/2018/2/layout/IconCircleList"/>
    <dgm:cxn modelId="{803A11A1-3DC8-4DFA-8ED2-61DF2C2FE3FC}" type="presOf" srcId="{5DBBB0F6-418D-4E0E-9ADE-09136CA1FF04}" destId="{0AC6EB42-29CF-4439-A7AB-F6F6043F2189}" srcOrd="0" destOrd="0" presId="urn:microsoft.com/office/officeart/2018/2/layout/IconCircleList"/>
    <dgm:cxn modelId="{C1055EB6-774B-4C2C-A167-E610281D2548}" type="presOf" srcId="{A13291BC-A1DC-4331-B4B7-C3C6DB133168}" destId="{BD4B32D2-1FDD-4CC6-8002-CE28DD84BD85}" srcOrd="0" destOrd="0" presId="urn:microsoft.com/office/officeart/2018/2/layout/IconCircleList"/>
    <dgm:cxn modelId="{0E14A7C6-B0F6-42C9-B8E6-1834C4888546}" type="presOf" srcId="{02DEC20E-4177-4E72-B814-FBF421B6041F}" destId="{E206B0BC-F2E3-4025-AD33-DC27927D7BD2}" srcOrd="0" destOrd="0" presId="urn:microsoft.com/office/officeart/2018/2/layout/IconCircleList"/>
    <dgm:cxn modelId="{95733DC7-7FBD-4558-855F-2B14E520776F}" type="presOf" srcId="{A0F7BFF1-69B1-4826-AB5A-CA7FA503281A}" destId="{DA8AD783-0F01-4B83-BB7D-7F26EE2AB383}" srcOrd="0" destOrd="0" presId="urn:microsoft.com/office/officeart/2018/2/layout/IconCircleList"/>
    <dgm:cxn modelId="{F84CD9CB-31F4-4297-8913-458A968D5189}" srcId="{5DBBB0F6-418D-4E0E-9ADE-09136CA1FF04}" destId="{7B447A19-BADD-42A1-977D-F54A46CEE3B8}" srcOrd="4" destOrd="0" parTransId="{1B6353FE-67D8-4482-A86A-92E832CCD48D}" sibTransId="{9199E62F-5470-410E-98E4-D8DF1E08B195}"/>
    <dgm:cxn modelId="{EE3DBBDE-231E-4461-A00C-B4FF3A7C350B}" type="presOf" srcId="{1E769ABF-A631-4748-B79E-C87A6D420455}" destId="{85001210-75C9-497F-8582-68B11FC539D4}" srcOrd="0" destOrd="0" presId="urn:microsoft.com/office/officeart/2018/2/layout/IconCircleList"/>
    <dgm:cxn modelId="{8E8532ED-3CBD-4D20-8A6A-20A6D1702D58}" srcId="{5DBBB0F6-418D-4E0E-9ADE-09136CA1FF04}" destId="{A788A1EC-B154-41E4-9001-08DE6F210D82}" srcOrd="5" destOrd="0" parTransId="{C51BC3EA-4FF4-45EF-94B6-CCAFFF5D89E1}" sibTransId="{FEE8E970-8976-421D-A948-DF1AFFC3F515}"/>
    <dgm:cxn modelId="{A099D5FC-EE7D-434B-99DA-2B0294D034F8}" srcId="{5DBBB0F6-418D-4E0E-9ADE-09136CA1FF04}" destId="{02DEC20E-4177-4E72-B814-FBF421B6041F}" srcOrd="3" destOrd="0" parTransId="{17CA3CDF-69C5-4FA3-9A34-A1947A536D84}" sibTransId="{A13291BC-A1DC-4331-B4B7-C3C6DB133168}"/>
    <dgm:cxn modelId="{E07D2A8B-2677-4522-8BB4-BE6957D039FD}" type="presParOf" srcId="{0AC6EB42-29CF-4439-A7AB-F6F6043F2189}" destId="{0D31DA63-220E-4863-978C-504AEA464ABB}" srcOrd="0" destOrd="0" presId="urn:microsoft.com/office/officeart/2018/2/layout/IconCircleList"/>
    <dgm:cxn modelId="{69E2DF1B-9A92-47EF-908D-2E9A9F710968}" type="presParOf" srcId="{0D31DA63-220E-4863-978C-504AEA464ABB}" destId="{D0CCC7BB-6509-406B-955F-8C3E0151040A}" srcOrd="0" destOrd="0" presId="urn:microsoft.com/office/officeart/2018/2/layout/IconCircleList"/>
    <dgm:cxn modelId="{6331CDC1-6904-4030-ADB7-28BA38B5F1ED}" type="presParOf" srcId="{D0CCC7BB-6509-406B-955F-8C3E0151040A}" destId="{4250FC20-BB43-4812-9B36-92E46009378F}" srcOrd="0" destOrd="0" presId="urn:microsoft.com/office/officeart/2018/2/layout/IconCircleList"/>
    <dgm:cxn modelId="{558D7E2F-B159-4133-9B14-F0BDFC4FCBCB}" type="presParOf" srcId="{D0CCC7BB-6509-406B-955F-8C3E0151040A}" destId="{48960B37-B1A5-46A6-B7B4-71A8C9CAF502}" srcOrd="1" destOrd="0" presId="urn:microsoft.com/office/officeart/2018/2/layout/IconCircleList"/>
    <dgm:cxn modelId="{92AD8875-D2C6-410A-A660-BDD8364F315B}" type="presParOf" srcId="{D0CCC7BB-6509-406B-955F-8C3E0151040A}" destId="{3FA10DC1-B8A8-4A1F-AAEE-7EBA8553C53D}" srcOrd="2" destOrd="0" presId="urn:microsoft.com/office/officeart/2018/2/layout/IconCircleList"/>
    <dgm:cxn modelId="{4F3CE93B-F947-4108-91A8-F851616BFA4B}" type="presParOf" srcId="{D0CCC7BB-6509-406B-955F-8C3E0151040A}" destId="{B3C0AB4B-3184-4C6F-8B08-1348C9398741}" srcOrd="3" destOrd="0" presId="urn:microsoft.com/office/officeart/2018/2/layout/IconCircleList"/>
    <dgm:cxn modelId="{5A330F9F-6F1F-4F60-A300-7F01C38EE88D}" type="presParOf" srcId="{0D31DA63-220E-4863-978C-504AEA464ABB}" destId="{23ACD02B-68B2-48C2-AC06-F8FAD6339D58}" srcOrd="1" destOrd="0" presId="urn:microsoft.com/office/officeart/2018/2/layout/IconCircleList"/>
    <dgm:cxn modelId="{DCFBAA39-716A-403D-B84F-5F2EF3D0199A}" type="presParOf" srcId="{0D31DA63-220E-4863-978C-504AEA464ABB}" destId="{C9BE8158-62C9-416B-83F7-0DC8F685466D}" srcOrd="2" destOrd="0" presId="urn:microsoft.com/office/officeart/2018/2/layout/IconCircleList"/>
    <dgm:cxn modelId="{1BF6EE26-E67C-4F61-B3A0-5D9D584D5380}" type="presParOf" srcId="{C9BE8158-62C9-416B-83F7-0DC8F685466D}" destId="{2EA19544-97DC-4C9F-A84A-A99C125E07F5}" srcOrd="0" destOrd="0" presId="urn:microsoft.com/office/officeart/2018/2/layout/IconCircleList"/>
    <dgm:cxn modelId="{005681A7-1183-4190-A8E3-4BEE90769AAB}" type="presParOf" srcId="{C9BE8158-62C9-416B-83F7-0DC8F685466D}" destId="{965BC360-6F7A-4D8D-955C-4E46AF082319}" srcOrd="1" destOrd="0" presId="urn:microsoft.com/office/officeart/2018/2/layout/IconCircleList"/>
    <dgm:cxn modelId="{AD86DEBB-48B0-4D0A-99BB-312D83512BE9}" type="presParOf" srcId="{C9BE8158-62C9-416B-83F7-0DC8F685466D}" destId="{B7E64532-33F0-4748-A141-F4C996F89805}" srcOrd="2" destOrd="0" presId="urn:microsoft.com/office/officeart/2018/2/layout/IconCircleList"/>
    <dgm:cxn modelId="{94449507-8BFC-46B1-9B9C-4A3DC2C897B0}" type="presParOf" srcId="{C9BE8158-62C9-416B-83F7-0DC8F685466D}" destId="{85001210-75C9-497F-8582-68B11FC539D4}" srcOrd="3" destOrd="0" presId="urn:microsoft.com/office/officeart/2018/2/layout/IconCircleList"/>
    <dgm:cxn modelId="{D0C8B086-7B5C-4871-8171-8003BBBDD26C}" type="presParOf" srcId="{0D31DA63-220E-4863-978C-504AEA464ABB}" destId="{DA8AD783-0F01-4B83-BB7D-7F26EE2AB383}" srcOrd="3" destOrd="0" presId="urn:microsoft.com/office/officeart/2018/2/layout/IconCircleList"/>
    <dgm:cxn modelId="{C5D50095-2E3A-404D-8199-539EDED67B16}" type="presParOf" srcId="{0D31DA63-220E-4863-978C-504AEA464ABB}" destId="{822A2914-2C62-4CAA-86F0-27FABFEF8862}" srcOrd="4" destOrd="0" presId="urn:microsoft.com/office/officeart/2018/2/layout/IconCircleList"/>
    <dgm:cxn modelId="{053AC40C-2D61-4FCE-999A-317AC19A9B3A}" type="presParOf" srcId="{822A2914-2C62-4CAA-86F0-27FABFEF8862}" destId="{8104751C-E002-4CC5-B8AA-FB0D5B07D6EF}" srcOrd="0" destOrd="0" presId="urn:microsoft.com/office/officeart/2018/2/layout/IconCircleList"/>
    <dgm:cxn modelId="{F76A21AA-7E33-4A8E-B580-4599FD617CEE}" type="presParOf" srcId="{822A2914-2C62-4CAA-86F0-27FABFEF8862}" destId="{9B72181E-C06D-4CB0-B5B0-BDC9B65D0DD8}" srcOrd="1" destOrd="0" presId="urn:microsoft.com/office/officeart/2018/2/layout/IconCircleList"/>
    <dgm:cxn modelId="{990F4AEC-DD19-4729-9358-10000F9E3783}" type="presParOf" srcId="{822A2914-2C62-4CAA-86F0-27FABFEF8862}" destId="{2D68E0E2-9C3C-4169-AD5D-7E7DD23ED90D}" srcOrd="2" destOrd="0" presId="urn:microsoft.com/office/officeart/2018/2/layout/IconCircleList"/>
    <dgm:cxn modelId="{7E482A70-C2BD-4C7C-B9CD-B57C6EFCB171}" type="presParOf" srcId="{822A2914-2C62-4CAA-86F0-27FABFEF8862}" destId="{2D4B4F68-C426-41C8-A1AC-A786E6A6799C}" srcOrd="3" destOrd="0" presId="urn:microsoft.com/office/officeart/2018/2/layout/IconCircleList"/>
    <dgm:cxn modelId="{3B1A21D0-CD3E-45AB-AC7C-F97541E0021E}" type="presParOf" srcId="{0D31DA63-220E-4863-978C-504AEA464ABB}" destId="{D44404AC-6687-4142-BA39-80E1F9B9F5B2}" srcOrd="5" destOrd="0" presId="urn:microsoft.com/office/officeart/2018/2/layout/IconCircleList"/>
    <dgm:cxn modelId="{3893E7C3-EEF5-4F20-B62B-6391FE11E94B}" type="presParOf" srcId="{0D31DA63-220E-4863-978C-504AEA464ABB}" destId="{2789C06C-F6B4-4A72-AA90-5B9A032D9E82}" srcOrd="6" destOrd="0" presId="urn:microsoft.com/office/officeart/2018/2/layout/IconCircleList"/>
    <dgm:cxn modelId="{817D130D-A8E5-401D-8C36-7EFB05A98079}" type="presParOf" srcId="{2789C06C-F6B4-4A72-AA90-5B9A032D9E82}" destId="{3381B7E9-8083-4882-B224-5C8771E81738}" srcOrd="0" destOrd="0" presId="urn:microsoft.com/office/officeart/2018/2/layout/IconCircleList"/>
    <dgm:cxn modelId="{A531F777-0836-4ACC-B94C-F1A941DBDBAB}" type="presParOf" srcId="{2789C06C-F6B4-4A72-AA90-5B9A032D9E82}" destId="{48458C18-DC6F-417B-8F1D-47A32F875BCB}" srcOrd="1" destOrd="0" presId="urn:microsoft.com/office/officeart/2018/2/layout/IconCircleList"/>
    <dgm:cxn modelId="{1868BBF8-2302-4BEF-9769-7D6321B7DA07}" type="presParOf" srcId="{2789C06C-F6B4-4A72-AA90-5B9A032D9E82}" destId="{5FA462D5-12C1-494C-A71B-CA9660CB5367}" srcOrd="2" destOrd="0" presId="urn:microsoft.com/office/officeart/2018/2/layout/IconCircleList"/>
    <dgm:cxn modelId="{AE455EDE-9A0C-4987-B435-AE3A88D470D2}" type="presParOf" srcId="{2789C06C-F6B4-4A72-AA90-5B9A032D9E82}" destId="{E206B0BC-F2E3-4025-AD33-DC27927D7BD2}" srcOrd="3" destOrd="0" presId="urn:microsoft.com/office/officeart/2018/2/layout/IconCircleList"/>
    <dgm:cxn modelId="{E50513F8-4DB9-4692-898B-C59A567F43FE}" type="presParOf" srcId="{0D31DA63-220E-4863-978C-504AEA464ABB}" destId="{BD4B32D2-1FDD-4CC6-8002-CE28DD84BD85}" srcOrd="7" destOrd="0" presId="urn:microsoft.com/office/officeart/2018/2/layout/IconCircleList"/>
    <dgm:cxn modelId="{BFC4798E-697A-4F79-8D41-CDB89CBA6D40}" type="presParOf" srcId="{0D31DA63-220E-4863-978C-504AEA464ABB}" destId="{C1040854-B7D4-4302-923E-EDC4CA4318BD}" srcOrd="8" destOrd="0" presId="urn:microsoft.com/office/officeart/2018/2/layout/IconCircleList"/>
    <dgm:cxn modelId="{0A2AC696-89EA-43B9-A57D-8A513B1E468F}" type="presParOf" srcId="{C1040854-B7D4-4302-923E-EDC4CA4318BD}" destId="{C8D9F129-2685-4489-B438-519CE6EB2BD9}" srcOrd="0" destOrd="0" presId="urn:microsoft.com/office/officeart/2018/2/layout/IconCircleList"/>
    <dgm:cxn modelId="{FFD547BA-B623-4FCF-8CFF-9882B0E9261C}" type="presParOf" srcId="{C1040854-B7D4-4302-923E-EDC4CA4318BD}" destId="{5DCACB23-D994-4C98-AB9E-B0CFF9A836AF}" srcOrd="1" destOrd="0" presId="urn:microsoft.com/office/officeart/2018/2/layout/IconCircleList"/>
    <dgm:cxn modelId="{A5621146-3B25-41B4-B57A-C27458ED8F46}" type="presParOf" srcId="{C1040854-B7D4-4302-923E-EDC4CA4318BD}" destId="{8E0D2D64-801D-4F42-92B9-53C54E8F880D}" srcOrd="2" destOrd="0" presId="urn:microsoft.com/office/officeart/2018/2/layout/IconCircleList"/>
    <dgm:cxn modelId="{F39AB27C-EB0F-4074-9DC7-1933373B8AC9}" type="presParOf" srcId="{C1040854-B7D4-4302-923E-EDC4CA4318BD}" destId="{39324C86-3799-4EDA-8DB3-B8DF1F685396}" srcOrd="3" destOrd="0" presId="urn:microsoft.com/office/officeart/2018/2/layout/IconCircleList"/>
    <dgm:cxn modelId="{E312C94B-6845-45ED-AA0D-2D0E8F5005F1}" type="presParOf" srcId="{0D31DA63-220E-4863-978C-504AEA464ABB}" destId="{A01618D5-D9BB-47F9-9B68-4364207C3548}" srcOrd="9" destOrd="0" presId="urn:microsoft.com/office/officeart/2018/2/layout/IconCircleList"/>
    <dgm:cxn modelId="{18F5E513-D9E3-48C6-99B1-0B6F90E9EFAB}" type="presParOf" srcId="{0D31DA63-220E-4863-978C-504AEA464ABB}" destId="{139DEF0D-B55A-42BB-9725-E117474BEEC6}" srcOrd="10" destOrd="0" presId="urn:microsoft.com/office/officeart/2018/2/layout/IconCircleList"/>
    <dgm:cxn modelId="{59FE40FA-FFF1-4202-8AFA-0100B24D5E57}" type="presParOf" srcId="{139DEF0D-B55A-42BB-9725-E117474BEEC6}" destId="{FEC6872D-7C3E-4B4D-BCB2-67FF8C30F250}" srcOrd="0" destOrd="0" presId="urn:microsoft.com/office/officeart/2018/2/layout/IconCircleList"/>
    <dgm:cxn modelId="{57140C10-C49E-4B86-894C-0FD333B12100}" type="presParOf" srcId="{139DEF0D-B55A-42BB-9725-E117474BEEC6}" destId="{D362820B-9480-45F7-8B6B-72F42107F35D}" srcOrd="1" destOrd="0" presId="urn:microsoft.com/office/officeart/2018/2/layout/IconCircleList"/>
    <dgm:cxn modelId="{00AE5C2D-45CA-4CBD-BF1A-483E0073A0A8}" type="presParOf" srcId="{139DEF0D-B55A-42BB-9725-E117474BEEC6}" destId="{8692DFA5-F39C-4BF0-8B64-F9F3415728CF}" srcOrd="2" destOrd="0" presId="urn:microsoft.com/office/officeart/2018/2/layout/IconCircleList"/>
    <dgm:cxn modelId="{1BC99152-E9EF-42D1-A757-5CC12568686C}" type="presParOf" srcId="{139DEF0D-B55A-42BB-9725-E117474BEEC6}" destId="{5ADD4182-FA46-4CF7-81C8-B46BE4FADDA9}"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2A604-0EA0-4463-9ACA-51DF24EBAABD}">
      <dsp:nvSpPr>
        <dsp:cNvPr id="0" name=""/>
        <dsp:cNvSpPr/>
      </dsp:nvSpPr>
      <dsp:spPr>
        <a:xfrm>
          <a:off x="0" y="4307"/>
          <a:ext cx="6364224" cy="9175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7BF750-F75C-4B37-A67D-384847EA897C}">
      <dsp:nvSpPr>
        <dsp:cNvPr id="0" name=""/>
        <dsp:cNvSpPr/>
      </dsp:nvSpPr>
      <dsp:spPr>
        <a:xfrm>
          <a:off x="287834" y="128405"/>
          <a:ext cx="504644" cy="50464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7FAC212-9A87-45C9-A9DE-6FF34350762C}">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dirty="0"/>
            <a:t>2 factor authentication register system</a:t>
          </a:r>
        </a:p>
      </dsp:txBody>
      <dsp:txXfrm>
        <a:off x="1059754" y="4307"/>
        <a:ext cx="5304469" cy="917536"/>
      </dsp:txXfrm>
    </dsp:sp>
    <dsp:sp modelId="{5949AC0A-4844-43C4-B79E-C344229D0F6A}">
      <dsp:nvSpPr>
        <dsp:cNvPr id="0" name=""/>
        <dsp:cNvSpPr/>
      </dsp:nvSpPr>
      <dsp:spPr>
        <a:xfrm>
          <a:off x="0" y="1151227"/>
          <a:ext cx="6364224" cy="9175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5A42436-F050-4FCE-8A01-A6C61F2BF85D}">
      <dsp:nvSpPr>
        <dsp:cNvPr id="0" name=""/>
        <dsp:cNvSpPr/>
      </dsp:nvSpPr>
      <dsp:spPr>
        <a:xfrm>
          <a:off x="277554" y="1357673"/>
          <a:ext cx="504644" cy="50464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EF00AFB-255E-4C41-A403-B0BE5117994C}">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User friendly shopping experience</a:t>
          </a:r>
        </a:p>
      </dsp:txBody>
      <dsp:txXfrm>
        <a:off x="1059754" y="1151227"/>
        <a:ext cx="5304469" cy="917536"/>
      </dsp:txXfrm>
    </dsp:sp>
    <dsp:sp modelId="{614279F1-8401-4B8A-940A-74FF1E3C2BED}">
      <dsp:nvSpPr>
        <dsp:cNvPr id="0" name=""/>
        <dsp:cNvSpPr/>
      </dsp:nvSpPr>
      <dsp:spPr>
        <a:xfrm>
          <a:off x="0" y="2298147"/>
          <a:ext cx="6364224" cy="9175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F30D79B-5909-4CA1-BC4E-585F175F1A06}">
      <dsp:nvSpPr>
        <dsp:cNvPr id="0" name=""/>
        <dsp:cNvSpPr/>
      </dsp:nvSpPr>
      <dsp:spPr>
        <a:xfrm>
          <a:off x="277554" y="2504593"/>
          <a:ext cx="504644" cy="50464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6013F50-0330-45C8-9D5B-39C4BEB3EA6D}">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dirty="0"/>
            <a:t>Fully implemented roles for system management with detailed screens</a:t>
          </a:r>
        </a:p>
      </dsp:txBody>
      <dsp:txXfrm>
        <a:off x="1059754" y="2298147"/>
        <a:ext cx="5304469" cy="917536"/>
      </dsp:txXfrm>
    </dsp:sp>
    <dsp:sp modelId="{4DA60285-E5A3-4E0D-BA5B-BA5BA2DC19FC}">
      <dsp:nvSpPr>
        <dsp:cNvPr id="0" name=""/>
        <dsp:cNvSpPr/>
      </dsp:nvSpPr>
      <dsp:spPr>
        <a:xfrm>
          <a:off x="0" y="3445068"/>
          <a:ext cx="6364224" cy="9175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31B0E69-4358-4328-81B1-80843DBC6CA8}">
      <dsp:nvSpPr>
        <dsp:cNvPr id="0" name=""/>
        <dsp:cNvSpPr/>
      </dsp:nvSpPr>
      <dsp:spPr>
        <a:xfrm>
          <a:off x="277554" y="3651513"/>
          <a:ext cx="504644" cy="504644"/>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2B18208-3D74-43F8-9DDE-4E2A811583F5}">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dirty="0"/>
            <a:t>Fully informed payment system with order management and invoice</a:t>
          </a:r>
        </a:p>
      </dsp:txBody>
      <dsp:txXfrm>
        <a:off x="1059754" y="3445068"/>
        <a:ext cx="5304469" cy="917536"/>
      </dsp:txXfrm>
    </dsp:sp>
    <dsp:sp modelId="{CA19A144-EE64-4BE8-9D41-47C5C81C3270}">
      <dsp:nvSpPr>
        <dsp:cNvPr id="0" name=""/>
        <dsp:cNvSpPr/>
      </dsp:nvSpPr>
      <dsp:spPr>
        <a:xfrm>
          <a:off x="0" y="4552148"/>
          <a:ext cx="6364224" cy="9175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D91D8CE-3B3C-4E68-8DE0-E8DC783461D9}">
      <dsp:nvSpPr>
        <dsp:cNvPr id="0" name=""/>
        <dsp:cNvSpPr/>
      </dsp:nvSpPr>
      <dsp:spPr>
        <a:xfrm>
          <a:off x="277554" y="4798433"/>
          <a:ext cx="504644" cy="504644"/>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967314-D109-4352-B141-7D984068E932}">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dirty="0"/>
            <a:t>A safe user experience with post report system</a:t>
          </a:r>
        </a:p>
      </dsp:txBody>
      <dsp:txXfrm>
        <a:off x="1059754" y="4591988"/>
        <a:ext cx="5304469" cy="91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03CBB-3F01-4A68-926C-2E4F13F65999}">
      <dsp:nvSpPr>
        <dsp:cNvPr id="0" name=""/>
        <dsp:cNvSpPr/>
      </dsp:nvSpPr>
      <dsp:spPr>
        <a:xfrm>
          <a:off x="973022" y="660"/>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9F1C08B-7652-4A69-B979-51B402CB4B21}">
      <dsp:nvSpPr>
        <dsp:cNvPr id="0" name=""/>
        <dsp:cNvSpPr/>
      </dsp:nvSpPr>
      <dsp:spPr>
        <a:xfrm>
          <a:off x="1147151" y="174789"/>
          <a:ext cx="468808" cy="46880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E7B190-32A1-4843-BC3A-EDE7D5C62893}">
      <dsp:nvSpPr>
        <dsp:cNvPr id="0" name=""/>
        <dsp:cNvSpPr/>
      </dsp:nvSpPr>
      <dsp:spPr>
        <a:xfrm>
          <a:off x="711829" y="1072223"/>
          <a:ext cx="1339453"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Campaign Deployment &amp; Management</a:t>
          </a:r>
        </a:p>
      </dsp:txBody>
      <dsp:txXfrm>
        <a:off x="711829" y="1072223"/>
        <a:ext cx="1339453" cy="569267"/>
      </dsp:txXfrm>
    </dsp:sp>
    <dsp:sp modelId="{75072859-254D-4012-B71E-47CAC51E9081}">
      <dsp:nvSpPr>
        <dsp:cNvPr id="0" name=""/>
        <dsp:cNvSpPr/>
      </dsp:nvSpPr>
      <dsp:spPr>
        <a:xfrm>
          <a:off x="2546880" y="660"/>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02D735B-8A51-4CF8-BCF8-87F6EF712148}">
      <dsp:nvSpPr>
        <dsp:cNvPr id="0" name=""/>
        <dsp:cNvSpPr/>
      </dsp:nvSpPr>
      <dsp:spPr>
        <a:xfrm>
          <a:off x="2721009" y="174789"/>
          <a:ext cx="468808" cy="46880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F62553-7616-47B9-BF43-64CDB472C5A3}">
      <dsp:nvSpPr>
        <dsp:cNvPr id="0" name=""/>
        <dsp:cNvSpPr/>
      </dsp:nvSpPr>
      <dsp:spPr>
        <a:xfrm>
          <a:off x="2285686" y="1072223"/>
          <a:ext cx="1339453"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Automatic Price, Tax Calculation</a:t>
          </a:r>
        </a:p>
      </dsp:txBody>
      <dsp:txXfrm>
        <a:off x="2285686" y="1072223"/>
        <a:ext cx="1339453" cy="569267"/>
      </dsp:txXfrm>
    </dsp:sp>
    <dsp:sp modelId="{014ED8C3-CAA2-48BC-81D7-DA7C60ABE7D1}">
      <dsp:nvSpPr>
        <dsp:cNvPr id="0" name=""/>
        <dsp:cNvSpPr/>
      </dsp:nvSpPr>
      <dsp:spPr>
        <a:xfrm>
          <a:off x="4120737" y="660"/>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AAD6009-2467-4CB4-9480-40BFB482301B}">
      <dsp:nvSpPr>
        <dsp:cNvPr id="0" name=""/>
        <dsp:cNvSpPr/>
      </dsp:nvSpPr>
      <dsp:spPr>
        <a:xfrm>
          <a:off x="4294866" y="174789"/>
          <a:ext cx="468808" cy="46880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8A1C6E-149B-485F-A6AA-01500BDE21EA}">
      <dsp:nvSpPr>
        <dsp:cNvPr id="0" name=""/>
        <dsp:cNvSpPr/>
      </dsp:nvSpPr>
      <dsp:spPr>
        <a:xfrm>
          <a:off x="3859544" y="1072223"/>
          <a:ext cx="1339453"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Invoice Reporting</a:t>
          </a:r>
        </a:p>
      </dsp:txBody>
      <dsp:txXfrm>
        <a:off x="3859544" y="1072223"/>
        <a:ext cx="1339453" cy="569267"/>
      </dsp:txXfrm>
    </dsp:sp>
    <dsp:sp modelId="{A4B685B1-3584-4463-B2C3-F17DB9F4411E}">
      <dsp:nvSpPr>
        <dsp:cNvPr id="0" name=""/>
        <dsp:cNvSpPr/>
      </dsp:nvSpPr>
      <dsp:spPr>
        <a:xfrm>
          <a:off x="5694595" y="660"/>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BADA4F5-0BE3-4246-A2F5-A9FE0FFA317F}">
      <dsp:nvSpPr>
        <dsp:cNvPr id="0" name=""/>
        <dsp:cNvSpPr/>
      </dsp:nvSpPr>
      <dsp:spPr>
        <a:xfrm>
          <a:off x="5868723" y="174789"/>
          <a:ext cx="468808" cy="468808"/>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BD0C1DE-C96A-4137-A845-B666F9BCFFA1}">
      <dsp:nvSpPr>
        <dsp:cNvPr id="0" name=""/>
        <dsp:cNvSpPr/>
      </dsp:nvSpPr>
      <dsp:spPr>
        <a:xfrm>
          <a:off x="5433401" y="1072223"/>
          <a:ext cx="1339453"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Recommendation System</a:t>
          </a:r>
        </a:p>
      </dsp:txBody>
      <dsp:txXfrm>
        <a:off x="5433401" y="1072223"/>
        <a:ext cx="1339453" cy="569267"/>
      </dsp:txXfrm>
    </dsp:sp>
    <dsp:sp modelId="{72878F74-394E-4BBD-8BFD-2E8D028C1A1D}">
      <dsp:nvSpPr>
        <dsp:cNvPr id="0" name=""/>
        <dsp:cNvSpPr/>
      </dsp:nvSpPr>
      <dsp:spPr>
        <a:xfrm>
          <a:off x="7268452" y="660"/>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39E8D5A-757B-440C-B5A6-48E6E8B9678A}">
      <dsp:nvSpPr>
        <dsp:cNvPr id="0" name=""/>
        <dsp:cNvSpPr/>
      </dsp:nvSpPr>
      <dsp:spPr>
        <a:xfrm>
          <a:off x="7442581" y="174789"/>
          <a:ext cx="468808" cy="468808"/>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A9D7EE-5862-4FC7-925D-F838EBD36CBA}">
      <dsp:nvSpPr>
        <dsp:cNvPr id="0" name=""/>
        <dsp:cNvSpPr/>
      </dsp:nvSpPr>
      <dsp:spPr>
        <a:xfrm>
          <a:off x="7007259" y="1072223"/>
          <a:ext cx="1339453"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Quick Order &amp; Cancel System</a:t>
          </a:r>
        </a:p>
      </dsp:txBody>
      <dsp:txXfrm>
        <a:off x="7007259" y="1072223"/>
        <a:ext cx="1339453" cy="569267"/>
      </dsp:txXfrm>
    </dsp:sp>
    <dsp:sp modelId="{9BF7D35B-26AB-46D2-902A-DCE41AA3EC3E}">
      <dsp:nvSpPr>
        <dsp:cNvPr id="0" name=""/>
        <dsp:cNvSpPr/>
      </dsp:nvSpPr>
      <dsp:spPr>
        <a:xfrm>
          <a:off x="8842309" y="660"/>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CB25C0C-30BD-4D3B-8589-79200F927801}">
      <dsp:nvSpPr>
        <dsp:cNvPr id="0" name=""/>
        <dsp:cNvSpPr/>
      </dsp:nvSpPr>
      <dsp:spPr>
        <a:xfrm>
          <a:off x="9016438" y="174789"/>
          <a:ext cx="468808" cy="468808"/>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81C9D8-44C2-4501-AF02-3FC1C2BFC307}">
      <dsp:nvSpPr>
        <dsp:cNvPr id="0" name=""/>
        <dsp:cNvSpPr/>
      </dsp:nvSpPr>
      <dsp:spPr>
        <a:xfrm>
          <a:off x="8581116" y="1072223"/>
          <a:ext cx="1339453"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Guest Checkout</a:t>
          </a:r>
        </a:p>
      </dsp:txBody>
      <dsp:txXfrm>
        <a:off x="8581116" y="1072223"/>
        <a:ext cx="1339453" cy="569267"/>
      </dsp:txXfrm>
    </dsp:sp>
    <dsp:sp modelId="{250B5C18-4555-493F-8C33-BD3F3DC5376B}">
      <dsp:nvSpPr>
        <dsp:cNvPr id="0" name=""/>
        <dsp:cNvSpPr/>
      </dsp:nvSpPr>
      <dsp:spPr>
        <a:xfrm>
          <a:off x="2258174" y="1976354"/>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0E7901A-3D21-4DD4-A0CD-5BC676BA07F2}">
      <dsp:nvSpPr>
        <dsp:cNvPr id="0" name=""/>
        <dsp:cNvSpPr/>
      </dsp:nvSpPr>
      <dsp:spPr>
        <a:xfrm>
          <a:off x="2432303" y="2150483"/>
          <a:ext cx="468808" cy="468808"/>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928A0B-5311-4DE8-B195-95C41C10DE11}">
      <dsp:nvSpPr>
        <dsp:cNvPr id="0" name=""/>
        <dsp:cNvSpPr/>
      </dsp:nvSpPr>
      <dsp:spPr>
        <a:xfrm>
          <a:off x="1351739" y="3047916"/>
          <a:ext cx="2629935"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Informative User Services via Mailing System</a:t>
          </a:r>
        </a:p>
      </dsp:txBody>
      <dsp:txXfrm>
        <a:off x="1351739" y="3047916"/>
        <a:ext cx="2629935" cy="569267"/>
      </dsp:txXfrm>
    </dsp:sp>
    <dsp:sp modelId="{96A53DC8-E010-440D-89CC-09B3F0C2CF87}">
      <dsp:nvSpPr>
        <dsp:cNvPr id="0" name=""/>
        <dsp:cNvSpPr/>
      </dsp:nvSpPr>
      <dsp:spPr>
        <a:xfrm>
          <a:off x="5109253" y="1976354"/>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D9D0FCE-5CF7-47CE-B4CB-C85E6E680278}">
      <dsp:nvSpPr>
        <dsp:cNvPr id="0" name=""/>
        <dsp:cNvSpPr/>
      </dsp:nvSpPr>
      <dsp:spPr>
        <a:xfrm>
          <a:off x="5283382" y="2150483"/>
          <a:ext cx="468808" cy="468808"/>
        </a:xfrm>
        <a:prstGeom prst="rect">
          <a:avLst/>
        </a:prstGeom>
        <a:blipFill rotWithShape="1">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A1CDA43-0CC2-4F53-9A24-C14A7B29CFEA}">
      <dsp:nvSpPr>
        <dsp:cNvPr id="0" name=""/>
        <dsp:cNvSpPr/>
      </dsp:nvSpPr>
      <dsp:spPr>
        <a:xfrm>
          <a:off x="4216079" y="3047916"/>
          <a:ext cx="2603414"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Product &amp; Sales Manager Authorization</a:t>
          </a:r>
        </a:p>
      </dsp:txBody>
      <dsp:txXfrm>
        <a:off x="4216079" y="3047916"/>
        <a:ext cx="2603414" cy="569267"/>
      </dsp:txXfrm>
    </dsp:sp>
    <dsp:sp modelId="{1161C3BA-90E7-4D34-8BBF-B0A9025C45F8}">
      <dsp:nvSpPr>
        <dsp:cNvPr id="0" name=""/>
        <dsp:cNvSpPr/>
      </dsp:nvSpPr>
      <dsp:spPr>
        <a:xfrm>
          <a:off x="7758745" y="1976354"/>
          <a:ext cx="817066" cy="8170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BBC441CC-F580-4608-9F11-DCB35486EA9A}">
      <dsp:nvSpPr>
        <dsp:cNvPr id="0" name=""/>
        <dsp:cNvSpPr/>
      </dsp:nvSpPr>
      <dsp:spPr>
        <a:xfrm>
          <a:off x="7932874" y="2150483"/>
          <a:ext cx="468808" cy="468808"/>
        </a:xfrm>
        <a:prstGeom prst="rect">
          <a:avLst/>
        </a:prstGeom>
        <a:blipFill rotWithShape="1">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664A500-6EE4-4266-BAAB-E128BA1409FD}">
      <dsp:nvSpPr>
        <dsp:cNvPr id="0" name=""/>
        <dsp:cNvSpPr/>
      </dsp:nvSpPr>
      <dsp:spPr>
        <a:xfrm>
          <a:off x="7053898" y="3047916"/>
          <a:ext cx="2226760" cy="56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easy-to-use checkout</a:t>
          </a:r>
        </a:p>
      </dsp:txBody>
      <dsp:txXfrm>
        <a:off x="7053898" y="3047916"/>
        <a:ext cx="2226760" cy="569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0FC20-BB43-4812-9B36-92E46009378F}">
      <dsp:nvSpPr>
        <dsp:cNvPr id="0" name=""/>
        <dsp:cNvSpPr/>
      </dsp:nvSpPr>
      <dsp:spPr>
        <a:xfrm>
          <a:off x="344932" y="689272"/>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8960B37-B1A5-46A6-B7B4-71A8C9CAF502}">
      <dsp:nvSpPr>
        <dsp:cNvPr id="0" name=""/>
        <dsp:cNvSpPr/>
      </dsp:nvSpPr>
      <dsp:spPr>
        <a:xfrm>
          <a:off x="515480" y="859820"/>
          <a:ext cx="471037" cy="4710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3C0AB4B-3184-4C6F-8B08-1348C9398741}">
      <dsp:nvSpPr>
        <dsp:cNvPr id="0" name=""/>
        <dsp:cNvSpPr/>
      </dsp:nvSpPr>
      <dsp:spPr>
        <a:xfrm>
          <a:off x="1331094" y="689272"/>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Different options for shipment system with different pricing such as fast delivery</a:t>
          </a:r>
        </a:p>
      </dsp:txBody>
      <dsp:txXfrm>
        <a:off x="1331094" y="689272"/>
        <a:ext cx="1914313" cy="812133"/>
      </dsp:txXfrm>
    </dsp:sp>
    <dsp:sp modelId="{2EA19544-97DC-4C9F-A84A-A99C125E07F5}">
      <dsp:nvSpPr>
        <dsp:cNvPr id="0" name=""/>
        <dsp:cNvSpPr/>
      </dsp:nvSpPr>
      <dsp:spPr>
        <a:xfrm>
          <a:off x="3578962" y="689272"/>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65BC360-6F7A-4D8D-955C-4E46AF082319}">
      <dsp:nvSpPr>
        <dsp:cNvPr id="0" name=""/>
        <dsp:cNvSpPr/>
      </dsp:nvSpPr>
      <dsp:spPr>
        <a:xfrm>
          <a:off x="3749510" y="859820"/>
          <a:ext cx="471037" cy="47103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5001210-75C9-497F-8582-68B11FC539D4}">
      <dsp:nvSpPr>
        <dsp:cNvPr id="0" name=""/>
        <dsp:cNvSpPr/>
      </dsp:nvSpPr>
      <dsp:spPr>
        <a:xfrm>
          <a:off x="4565123" y="689272"/>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Automatic detection of profanity in user comments</a:t>
          </a:r>
        </a:p>
      </dsp:txBody>
      <dsp:txXfrm>
        <a:off x="4565123" y="689272"/>
        <a:ext cx="1914313" cy="812133"/>
      </dsp:txXfrm>
    </dsp:sp>
    <dsp:sp modelId="{8104751C-E002-4CC5-B8AA-FB0D5B07D6EF}">
      <dsp:nvSpPr>
        <dsp:cNvPr id="0" name=""/>
        <dsp:cNvSpPr/>
      </dsp:nvSpPr>
      <dsp:spPr>
        <a:xfrm>
          <a:off x="6812992" y="689272"/>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B72181E-C06D-4CB0-B5B0-BDC9B65D0DD8}">
      <dsp:nvSpPr>
        <dsp:cNvPr id="0" name=""/>
        <dsp:cNvSpPr/>
      </dsp:nvSpPr>
      <dsp:spPr>
        <a:xfrm>
          <a:off x="6983540" y="859820"/>
          <a:ext cx="471037" cy="47103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4B4F68-C426-41C8-A1AC-A786E6A6799C}">
      <dsp:nvSpPr>
        <dsp:cNvPr id="0" name=""/>
        <dsp:cNvSpPr/>
      </dsp:nvSpPr>
      <dsp:spPr>
        <a:xfrm>
          <a:off x="7799153" y="689272"/>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An integrated blog or articles section</a:t>
          </a:r>
        </a:p>
      </dsp:txBody>
      <dsp:txXfrm>
        <a:off x="7799153" y="689272"/>
        <a:ext cx="1914313" cy="812133"/>
      </dsp:txXfrm>
    </dsp:sp>
    <dsp:sp modelId="{3381B7E9-8083-4882-B224-5C8771E81738}">
      <dsp:nvSpPr>
        <dsp:cNvPr id="0" name=""/>
        <dsp:cNvSpPr/>
      </dsp:nvSpPr>
      <dsp:spPr>
        <a:xfrm>
          <a:off x="344932" y="2116439"/>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8458C18-DC6F-417B-8F1D-47A32F875BCB}">
      <dsp:nvSpPr>
        <dsp:cNvPr id="0" name=""/>
        <dsp:cNvSpPr/>
      </dsp:nvSpPr>
      <dsp:spPr>
        <a:xfrm>
          <a:off x="515480" y="2286987"/>
          <a:ext cx="471037" cy="471037"/>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206B0BC-F2E3-4025-AD33-DC27927D7BD2}">
      <dsp:nvSpPr>
        <dsp:cNvPr id="0" name=""/>
        <dsp:cNvSpPr/>
      </dsp:nvSpPr>
      <dsp:spPr>
        <a:xfrm>
          <a:off x="1331094" y="21164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Improvements on page speed</a:t>
          </a:r>
        </a:p>
      </dsp:txBody>
      <dsp:txXfrm>
        <a:off x="1331094" y="2116439"/>
        <a:ext cx="1914313" cy="812133"/>
      </dsp:txXfrm>
    </dsp:sp>
    <dsp:sp modelId="{C8D9F129-2685-4489-B438-519CE6EB2BD9}">
      <dsp:nvSpPr>
        <dsp:cNvPr id="0" name=""/>
        <dsp:cNvSpPr/>
      </dsp:nvSpPr>
      <dsp:spPr>
        <a:xfrm>
          <a:off x="3578962" y="2116439"/>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DCACB23-D994-4C98-AB9E-B0CFF9A836AF}">
      <dsp:nvSpPr>
        <dsp:cNvPr id="0" name=""/>
        <dsp:cNvSpPr/>
      </dsp:nvSpPr>
      <dsp:spPr>
        <a:xfrm>
          <a:off x="3749510" y="2286987"/>
          <a:ext cx="471037" cy="471037"/>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9324C86-3799-4EDA-8DB3-B8DF1F685396}">
      <dsp:nvSpPr>
        <dsp:cNvPr id="0" name=""/>
        <dsp:cNvSpPr/>
      </dsp:nvSpPr>
      <dsp:spPr>
        <a:xfrm>
          <a:off x="4565123" y="21164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FAQs section</a:t>
          </a:r>
        </a:p>
      </dsp:txBody>
      <dsp:txXfrm>
        <a:off x="4565123" y="2116439"/>
        <a:ext cx="1914313" cy="812133"/>
      </dsp:txXfrm>
    </dsp:sp>
    <dsp:sp modelId="{FEC6872D-7C3E-4B4D-BCB2-67FF8C30F250}">
      <dsp:nvSpPr>
        <dsp:cNvPr id="0" name=""/>
        <dsp:cNvSpPr/>
      </dsp:nvSpPr>
      <dsp:spPr>
        <a:xfrm>
          <a:off x="6812992" y="2116439"/>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362820B-9480-45F7-8B6B-72F42107F35D}">
      <dsp:nvSpPr>
        <dsp:cNvPr id="0" name=""/>
        <dsp:cNvSpPr/>
      </dsp:nvSpPr>
      <dsp:spPr>
        <a:xfrm>
          <a:off x="6983540" y="2286987"/>
          <a:ext cx="471037" cy="471037"/>
        </a:xfrm>
        <a:prstGeom prst="rect">
          <a:avLst/>
        </a:prstGeom>
        <a:blipFill rotWithShape="1">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ADD4182-FA46-4CF7-81C8-B46BE4FADDA9}">
      <dsp:nvSpPr>
        <dsp:cNvPr id="0" name=""/>
        <dsp:cNvSpPr/>
      </dsp:nvSpPr>
      <dsp:spPr>
        <a:xfrm>
          <a:off x="7799153" y="21164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Custom report features</a:t>
          </a:r>
        </a:p>
      </dsp:txBody>
      <dsp:txXfrm>
        <a:off x="7799153" y="2116439"/>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100036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517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897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447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2AC24A9-CCB6-4F8D-B8DB-C2F3692CFA5A}" type="datetimeFigureOut">
              <a:rPr lang="en-US" smtClean="0"/>
              <a:t>22-Jan-21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DC25EE-239B-4C5F-AAD1-255A7D5F1EE2}" type="slidenum">
              <a:rPr lang="en-US" smtClean="0"/>
              <a:t>‹#›</a:t>
            </a:fld>
            <a:endParaRPr lang="en-US"/>
          </a:p>
        </p:txBody>
      </p:sp>
    </p:spTree>
    <p:extLst>
      <p:ext uri="{BB962C8B-B14F-4D97-AF65-F5344CB8AC3E}">
        <p14:creationId xmlns:p14="http://schemas.microsoft.com/office/powerpoint/2010/main" val="117248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22-Jan-21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284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22-Jan-21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984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22-Jan-21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969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22-Jan-21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904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22-Jan-21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059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22-Jan-21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290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2AC24A9-CCB6-4F8D-B8DB-C2F3692CFA5A}" type="datetimeFigureOut">
              <a:rPr lang="en-US" smtClean="0"/>
              <a:t>22-Jan-21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0317621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9A3CA49A-71DD-4E8D-8D00-0D000AB38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2">
            <a:extLst>
              <a:ext uri="{FF2B5EF4-FFF2-40B4-BE49-F238E27FC236}">
                <a16:creationId xmlns:a16="http://schemas.microsoft.com/office/drawing/2014/main" id="{36E8537E-57AF-43EA-8734-3C66AD7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1" name="Rectangle 44">
            <a:extLst>
              <a:ext uri="{FF2B5EF4-FFF2-40B4-BE49-F238E27FC236}">
                <a16:creationId xmlns:a16="http://schemas.microsoft.com/office/drawing/2014/main" id="{1DA8C18B-9C8E-47E6-BAEF-86331BC0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DC676-2026-4632-8667-DEEB3F412D12}"/>
              </a:ext>
            </a:extLst>
          </p:cNvPr>
          <p:cNvSpPr>
            <a:spLocks noGrp="1"/>
          </p:cNvSpPr>
          <p:nvPr>
            <p:ph type="ctrTitle"/>
          </p:nvPr>
        </p:nvSpPr>
        <p:spPr>
          <a:xfrm>
            <a:off x="5297763" y="643467"/>
            <a:ext cx="6271758" cy="5571066"/>
          </a:xfrm>
        </p:spPr>
        <p:txBody>
          <a:bodyPr>
            <a:normAutofit/>
          </a:bodyPr>
          <a:lstStyle/>
          <a:p>
            <a:br>
              <a:rPr lang="en-US" sz="5400" dirty="0"/>
            </a:br>
            <a:r>
              <a:rPr lang="en-US" sz="6600" dirty="0"/>
              <a:t>-</a:t>
            </a:r>
            <a:br>
              <a:rPr lang="en-US" sz="6600" dirty="0"/>
            </a:br>
            <a:r>
              <a:rPr lang="en-US" sz="2800" dirty="0"/>
              <a:t>E-Commerce</a:t>
            </a:r>
            <a:endParaRPr lang="tr-TR" sz="5400" dirty="0"/>
          </a:p>
        </p:txBody>
      </p:sp>
      <p:sp>
        <p:nvSpPr>
          <p:cNvPr id="3" name="Subtitle 2">
            <a:extLst>
              <a:ext uri="{FF2B5EF4-FFF2-40B4-BE49-F238E27FC236}">
                <a16:creationId xmlns:a16="http://schemas.microsoft.com/office/drawing/2014/main" id="{F09557A0-22E6-40C2-83A6-12DF58074492}"/>
              </a:ext>
            </a:extLst>
          </p:cNvPr>
          <p:cNvSpPr>
            <a:spLocks noGrp="1"/>
          </p:cNvSpPr>
          <p:nvPr>
            <p:ph type="subTitle" idx="1"/>
          </p:nvPr>
        </p:nvSpPr>
        <p:spPr>
          <a:xfrm>
            <a:off x="1690479" y="876930"/>
            <a:ext cx="2711993" cy="5571066"/>
          </a:xfrm>
        </p:spPr>
        <p:txBody>
          <a:bodyPr anchor="ctr">
            <a:normAutofit/>
          </a:bodyPr>
          <a:lstStyle/>
          <a:p>
            <a:pPr algn="ctr"/>
            <a:r>
              <a:rPr lang="en-US" sz="2000" dirty="0">
                <a:solidFill>
                  <a:srgbClr val="FFFFFF"/>
                </a:solidFill>
              </a:rPr>
              <a:t>ÇİĞDEM CEYDA DÜZGEÇ</a:t>
            </a:r>
          </a:p>
          <a:p>
            <a:pPr algn="ctr"/>
            <a:r>
              <a:rPr lang="en-US" sz="2000" dirty="0">
                <a:solidFill>
                  <a:srgbClr val="FFFFFF"/>
                </a:solidFill>
              </a:rPr>
              <a:t>ALEYNA BESTE ÖZHAN</a:t>
            </a:r>
          </a:p>
          <a:p>
            <a:pPr algn="ctr"/>
            <a:r>
              <a:rPr lang="en-US" sz="2000" dirty="0">
                <a:solidFill>
                  <a:srgbClr val="FFFFFF"/>
                </a:solidFill>
              </a:rPr>
              <a:t>MUSTAFA OZAN YILDIRIM</a:t>
            </a:r>
          </a:p>
          <a:p>
            <a:pPr algn="ctr"/>
            <a:r>
              <a:rPr lang="en-US" sz="2000" dirty="0">
                <a:solidFill>
                  <a:srgbClr val="FFFFFF"/>
                </a:solidFill>
              </a:rPr>
              <a:t>SERAY AYAKTA</a:t>
            </a:r>
          </a:p>
          <a:p>
            <a:pPr algn="ctr"/>
            <a:r>
              <a:rPr lang="en-US" sz="2000" dirty="0">
                <a:solidFill>
                  <a:srgbClr val="FFFFFF"/>
                </a:solidFill>
              </a:rPr>
              <a:t>ONAT KUTLU</a:t>
            </a:r>
          </a:p>
          <a:p>
            <a:pPr algn="ctr"/>
            <a:r>
              <a:rPr lang="en-US" sz="2000" dirty="0">
                <a:solidFill>
                  <a:srgbClr val="FFFFFF"/>
                </a:solidFill>
              </a:rPr>
              <a:t>ILGIN SARA HACIPOĞLU</a:t>
            </a:r>
          </a:p>
          <a:p>
            <a:pPr algn="ctr"/>
            <a:endParaRPr lang="tr-TR" dirty="0">
              <a:solidFill>
                <a:srgbClr val="FFFFFF"/>
              </a:solidFill>
            </a:endParaRPr>
          </a:p>
        </p:txBody>
      </p:sp>
      <p:pic>
        <p:nvPicPr>
          <p:cNvPr id="44" name="Picture 43" descr="A picture containing text, clipart&#10;&#10;Description automatically generated">
            <a:extLst>
              <a:ext uri="{FF2B5EF4-FFF2-40B4-BE49-F238E27FC236}">
                <a16:creationId xmlns:a16="http://schemas.microsoft.com/office/drawing/2014/main" id="{5B69CB16-3110-471E-8A7D-E571F34B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306" y="1752343"/>
            <a:ext cx="6271758" cy="1469943"/>
          </a:xfrm>
          <a:prstGeom prst="rect">
            <a:avLst/>
          </a:prstGeom>
        </p:spPr>
      </p:pic>
    </p:spTree>
    <p:extLst>
      <p:ext uri="{BB962C8B-B14F-4D97-AF65-F5344CB8AC3E}">
        <p14:creationId xmlns:p14="http://schemas.microsoft.com/office/powerpoint/2010/main" val="215305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25791B74-1104-4316-985F-810659047590}"/>
              </a:ext>
            </a:extLst>
          </p:cNvPr>
          <p:cNvGraphicFramePr>
            <a:graphicFrameLocks noGrp="1"/>
          </p:cNvGraphicFramePr>
          <p:nvPr>
            <p:ph idx="1"/>
            <p:extLst>
              <p:ext uri="{D42A27DB-BD31-4B8C-83A1-F6EECF244321}">
                <p14:modId xmlns:p14="http://schemas.microsoft.com/office/powerpoint/2010/main" val="30587161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itle 1">
            <a:extLst>
              <a:ext uri="{FF2B5EF4-FFF2-40B4-BE49-F238E27FC236}">
                <a16:creationId xmlns:a16="http://schemas.microsoft.com/office/drawing/2014/main" id="{3E24337F-6FD3-46A9-8DE4-6FFBEA863E3C}"/>
              </a:ext>
            </a:extLst>
          </p:cNvPr>
          <p:cNvSpPr>
            <a:spLocks noGrp="1"/>
          </p:cNvSpPr>
          <p:nvPr>
            <p:ph type="title"/>
          </p:nvPr>
        </p:nvSpPr>
        <p:spPr>
          <a:xfrm>
            <a:off x="216816" y="75414"/>
            <a:ext cx="7075017" cy="1130252"/>
          </a:xfrm>
          <a:ln>
            <a:noFill/>
          </a:ln>
        </p:spPr>
        <p:txBody>
          <a:bodyPr>
            <a:normAutofit/>
          </a:bodyPr>
          <a:lstStyle/>
          <a:p>
            <a:r>
              <a:rPr lang="en-US" sz="3400" dirty="0"/>
              <a:t>FUTURE WORK</a:t>
            </a:r>
            <a:endParaRPr lang="tr-TR" sz="3400" dirty="0"/>
          </a:p>
        </p:txBody>
      </p:sp>
    </p:spTree>
    <p:extLst>
      <p:ext uri="{BB962C8B-B14F-4D97-AF65-F5344CB8AC3E}">
        <p14:creationId xmlns:p14="http://schemas.microsoft.com/office/powerpoint/2010/main" val="116439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36B49-5DAA-4713-AC51-45A649D46584}"/>
              </a:ext>
            </a:extLst>
          </p:cNvPr>
          <p:cNvSpPr>
            <a:spLocks noGrp="1"/>
          </p:cNvSpPr>
          <p:nvPr>
            <p:ph idx="1"/>
          </p:nvPr>
        </p:nvSpPr>
        <p:spPr>
          <a:xfrm>
            <a:off x="1192397" y="1205666"/>
            <a:ext cx="10058400" cy="4050792"/>
          </a:xfrm>
        </p:spPr>
        <p:txBody>
          <a:bodyPr/>
          <a:lstStyle/>
          <a:p>
            <a:r>
              <a:rPr lang="en-US" sz="1800" dirty="0"/>
              <a:t>We gained experience on Django, React JS and React Native</a:t>
            </a:r>
          </a:p>
          <a:p>
            <a:r>
              <a:rPr lang="en-US" sz="1800" dirty="0"/>
              <a:t>We learned agile development methodology</a:t>
            </a:r>
          </a:p>
          <a:p>
            <a:r>
              <a:rPr lang="en-US" sz="1800" dirty="0"/>
              <a:t>We also worked on the idea behind our project, and design our theme and front end accordingly</a:t>
            </a:r>
          </a:p>
          <a:p>
            <a:r>
              <a:rPr lang="en-US" sz="1800" dirty="0"/>
              <a:t>It was a great experience working with the team</a:t>
            </a:r>
          </a:p>
          <a:p>
            <a:endParaRPr lang="tr-TR" dirty="0"/>
          </a:p>
        </p:txBody>
      </p:sp>
      <p:sp>
        <p:nvSpPr>
          <p:cNvPr id="6" name="Title 1">
            <a:extLst>
              <a:ext uri="{FF2B5EF4-FFF2-40B4-BE49-F238E27FC236}">
                <a16:creationId xmlns:a16="http://schemas.microsoft.com/office/drawing/2014/main" id="{55463D88-D5A0-47A0-8B57-C0BC3742FE3E}"/>
              </a:ext>
            </a:extLst>
          </p:cNvPr>
          <p:cNvSpPr txBox="1">
            <a:spLocks/>
          </p:cNvSpPr>
          <p:nvPr/>
        </p:nvSpPr>
        <p:spPr>
          <a:xfrm>
            <a:off x="216816" y="75414"/>
            <a:ext cx="7075017" cy="113025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400" dirty="0"/>
              <a:t>Conclusion</a:t>
            </a:r>
            <a:endParaRPr lang="tr-TR" sz="3400" dirty="0"/>
          </a:p>
        </p:txBody>
      </p:sp>
      <p:pic>
        <p:nvPicPr>
          <p:cNvPr id="7" name="Picture 6">
            <a:extLst>
              <a:ext uri="{FF2B5EF4-FFF2-40B4-BE49-F238E27FC236}">
                <a16:creationId xmlns:a16="http://schemas.microsoft.com/office/drawing/2014/main" id="{1FF2D7A7-678B-4CDD-8B1D-660A25C20159}"/>
              </a:ext>
            </a:extLst>
          </p:cNvPr>
          <p:cNvPicPr>
            <a:picLocks noChangeAspect="1"/>
          </p:cNvPicPr>
          <p:nvPr/>
        </p:nvPicPr>
        <p:blipFill>
          <a:blip r:embed="rId3"/>
          <a:stretch>
            <a:fillRect/>
          </a:stretch>
        </p:blipFill>
        <p:spPr>
          <a:xfrm>
            <a:off x="1281980" y="2951863"/>
            <a:ext cx="9879234" cy="3830723"/>
          </a:xfrm>
          <a:prstGeom prst="rect">
            <a:avLst/>
          </a:prstGeom>
        </p:spPr>
      </p:pic>
    </p:spTree>
    <p:extLst>
      <p:ext uri="{BB962C8B-B14F-4D97-AF65-F5344CB8AC3E}">
        <p14:creationId xmlns:p14="http://schemas.microsoft.com/office/powerpoint/2010/main" val="409548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5DD1-1775-4AB6-8927-A3754CE7656D}"/>
              </a:ext>
            </a:extLst>
          </p:cNvPr>
          <p:cNvSpPr>
            <a:spLocks noGrp="1"/>
          </p:cNvSpPr>
          <p:nvPr>
            <p:ph type="title"/>
          </p:nvPr>
        </p:nvSpPr>
        <p:spPr>
          <a:xfrm>
            <a:off x="2786047" y="609600"/>
            <a:ext cx="6487955" cy="1320800"/>
          </a:xfrm>
        </p:spPr>
        <p:txBody>
          <a:bodyPr>
            <a:normAutofit/>
          </a:bodyPr>
          <a:lstStyle/>
          <a:p>
            <a:r>
              <a:rPr lang="en-US" dirty="0"/>
              <a:t>Agenda</a:t>
            </a:r>
            <a:endParaRPr lang="tr-TR" dirty="0"/>
          </a:p>
        </p:txBody>
      </p:sp>
      <p:sp>
        <p:nvSpPr>
          <p:cNvPr id="3" name="Content Placeholder 2">
            <a:extLst>
              <a:ext uri="{FF2B5EF4-FFF2-40B4-BE49-F238E27FC236}">
                <a16:creationId xmlns:a16="http://schemas.microsoft.com/office/drawing/2014/main" id="{CBF7F7CE-7312-4500-9C0F-8EF5365B6C1E}"/>
              </a:ext>
            </a:extLst>
          </p:cNvPr>
          <p:cNvSpPr>
            <a:spLocks noGrp="1"/>
          </p:cNvSpPr>
          <p:nvPr>
            <p:ph idx="1"/>
          </p:nvPr>
        </p:nvSpPr>
        <p:spPr>
          <a:xfrm>
            <a:off x="2786047" y="2160589"/>
            <a:ext cx="6487955" cy="3880773"/>
          </a:xfrm>
        </p:spPr>
        <p:txBody>
          <a:bodyPr>
            <a:normAutofit/>
          </a:bodyPr>
          <a:lstStyle/>
          <a:p>
            <a:r>
              <a:rPr lang="en-US" dirty="0"/>
              <a:t>Project Content</a:t>
            </a:r>
          </a:p>
          <a:p>
            <a:r>
              <a:rPr lang="en-US" dirty="0"/>
              <a:t>Project Overview</a:t>
            </a:r>
          </a:p>
          <a:p>
            <a:r>
              <a:rPr lang="en-US" dirty="0"/>
              <a:t>Solution Architecture</a:t>
            </a:r>
          </a:p>
          <a:p>
            <a:r>
              <a:rPr lang="en-US" dirty="0"/>
              <a:t>Future Work</a:t>
            </a:r>
          </a:p>
          <a:p>
            <a:r>
              <a:rPr lang="en-US" dirty="0"/>
              <a:t>Conclusion</a:t>
            </a:r>
          </a:p>
        </p:txBody>
      </p:sp>
      <p:pic>
        <p:nvPicPr>
          <p:cNvPr id="5" name="Picture 4">
            <a:extLst>
              <a:ext uri="{FF2B5EF4-FFF2-40B4-BE49-F238E27FC236}">
                <a16:creationId xmlns:a16="http://schemas.microsoft.com/office/drawing/2014/main" id="{A84A0D6A-132B-41C6-B771-1248F9880791}"/>
              </a:ext>
            </a:extLst>
          </p:cNvPr>
          <p:cNvPicPr>
            <a:picLocks noChangeAspect="1"/>
          </p:cNvPicPr>
          <p:nvPr/>
        </p:nvPicPr>
        <p:blipFill rotWithShape="1">
          <a:blip r:embed="rId2">
            <a:duotone>
              <a:prstClr val="black"/>
              <a:schemeClr val="tx2">
                <a:tint val="45000"/>
                <a:satMod val="400000"/>
              </a:schemeClr>
            </a:duotone>
          </a:blip>
          <a:srcRect l="68911" r="6962" b="9090"/>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367557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6C2A62-3A79-4E67-80C2-26BFA4CECA1F}"/>
              </a:ext>
            </a:extLst>
          </p:cNvPr>
          <p:cNvSpPr/>
          <p:nvPr/>
        </p:nvSpPr>
        <p:spPr>
          <a:xfrm>
            <a:off x="1587903" y="4784201"/>
            <a:ext cx="4015229" cy="1569660"/>
          </a:xfrm>
          <a:prstGeom prst="rect">
            <a:avLst/>
          </a:prstGeom>
        </p:spPr>
        <p:txBody>
          <a:bodyPr wrap="square">
            <a:spAutoFit/>
          </a:bodyPr>
          <a:lstStyle/>
          <a:p>
            <a:pPr algn="ctr"/>
            <a:r>
              <a:rPr lang="en-US" sz="2400" b="1" dirty="0">
                <a:solidFill>
                  <a:srgbClr val="000000"/>
                </a:solidFill>
                <a:latin typeface="+mj-lt"/>
              </a:rPr>
              <a:t>Why Shop Green?</a:t>
            </a:r>
          </a:p>
          <a:p>
            <a:pPr algn="ctr"/>
            <a:r>
              <a:rPr lang="en-US" dirty="0">
                <a:latin typeface="+mj-lt"/>
              </a:rPr>
              <a:t>Protect The Environment</a:t>
            </a:r>
          </a:p>
          <a:p>
            <a:pPr algn="ctr"/>
            <a:r>
              <a:rPr lang="en-US" dirty="0">
                <a:latin typeface="+mj-lt"/>
              </a:rPr>
              <a:t>Promote Health</a:t>
            </a:r>
          </a:p>
          <a:p>
            <a:pPr algn="ctr"/>
            <a:r>
              <a:rPr lang="en-US" dirty="0">
                <a:latin typeface="+mj-lt"/>
              </a:rPr>
              <a:t>Promote Animal Welfare</a:t>
            </a:r>
          </a:p>
          <a:p>
            <a:pPr algn="ctr"/>
            <a:endParaRPr lang="en-US" b="1" i="0" dirty="0">
              <a:solidFill>
                <a:srgbClr val="000000"/>
              </a:solidFill>
              <a:effectLst/>
              <a:latin typeface="+mj-lt"/>
            </a:endParaRPr>
          </a:p>
        </p:txBody>
      </p:sp>
      <p:sp>
        <p:nvSpPr>
          <p:cNvPr id="16" name="Rectangle 15">
            <a:extLst>
              <a:ext uri="{FF2B5EF4-FFF2-40B4-BE49-F238E27FC236}">
                <a16:creationId xmlns:a16="http://schemas.microsoft.com/office/drawing/2014/main" id="{5CFBA896-B051-493D-9CB0-9642F377D7B2}"/>
              </a:ext>
            </a:extLst>
          </p:cNvPr>
          <p:cNvSpPr/>
          <p:nvPr/>
        </p:nvSpPr>
        <p:spPr>
          <a:xfrm>
            <a:off x="538264" y="1885862"/>
            <a:ext cx="6096000" cy="2215991"/>
          </a:xfrm>
          <a:prstGeom prst="rect">
            <a:avLst/>
          </a:prstGeom>
        </p:spPr>
        <p:txBody>
          <a:bodyPr>
            <a:spAutoFit/>
          </a:bodyPr>
          <a:lstStyle/>
          <a:p>
            <a:pPr algn="ctr"/>
            <a:r>
              <a:rPr lang="en-US" sz="2400" b="1" dirty="0">
                <a:solidFill>
                  <a:srgbClr val="000000"/>
                </a:solidFill>
                <a:latin typeface="+mj-lt"/>
              </a:rPr>
              <a:t>GREETINGS FROM THE FUTURE !</a:t>
            </a:r>
          </a:p>
          <a:p>
            <a:pPr algn="ctr"/>
            <a:endParaRPr lang="en-US" sz="2400" b="1" dirty="0">
              <a:solidFill>
                <a:srgbClr val="000000"/>
              </a:solidFill>
              <a:latin typeface="+mj-lt"/>
            </a:endParaRPr>
          </a:p>
          <a:p>
            <a:pPr algn="ctr"/>
            <a:r>
              <a:rPr lang="en-US" dirty="0">
                <a:latin typeface="+mj-lt"/>
              </a:rPr>
              <a:t>Greentings has great pleasure in bringing you a selection of environmentally friendly, sustainable, fair trade and organic products. We carefully research our products knowing that making ethical choices is important to you and we think we are the ideal place to shop.</a:t>
            </a:r>
          </a:p>
        </p:txBody>
      </p:sp>
      <p:pic>
        <p:nvPicPr>
          <p:cNvPr id="18" name="Picture 17">
            <a:extLst>
              <a:ext uri="{FF2B5EF4-FFF2-40B4-BE49-F238E27FC236}">
                <a16:creationId xmlns:a16="http://schemas.microsoft.com/office/drawing/2014/main" id="{1AA32FCD-EF64-4FDB-AE27-FE7031A3BE93}"/>
              </a:ext>
            </a:extLst>
          </p:cNvPr>
          <p:cNvPicPr>
            <a:picLocks noChangeAspect="1"/>
          </p:cNvPicPr>
          <p:nvPr/>
        </p:nvPicPr>
        <p:blipFill>
          <a:blip r:embed="rId2"/>
          <a:stretch>
            <a:fillRect/>
          </a:stretch>
        </p:blipFill>
        <p:spPr>
          <a:xfrm>
            <a:off x="7690078" y="1659117"/>
            <a:ext cx="3963658" cy="3749658"/>
          </a:xfrm>
          <a:prstGeom prst="rect">
            <a:avLst/>
          </a:prstGeom>
        </p:spPr>
      </p:pic>
      <p:pic>
        <p:nvPicPr>
          <p:cNvPr id="33" name="Picture 32" descr="A picture containing text, clipart&#10;&#10;Description automatically generated">
            <a:extLst>
              <a:ext uri="{FF2B5EF4-FFF2-40B4-BE49-F238E27FC236}">
                <a16:creationId xmlns:a16="http://schemas.microsoft.com/office/drawing/2014/main" id="{F7EC4BF4-CF54-4AAD-ABB3-98B29298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95" y="292231"/>
            <a:ext cx="4409872" cy="1033564"/>
          </a:xfrm>
          <a:prstGeom prst="rect">
            <a:avLst/>
          </a:prstGeom>
        </p:spPr>
      </p:pic>
    </p:spTree>
    <p:extLst>
      <p:ext uri="{BB962C8B-B14F-4D97-AF65-F5344CB8AC3E}">
        <p14:creationId xmlns:p14="http://schemas.microsoft.com/office/powerpoint/2010/main" val="125578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D01F-F908-4C04-A760-F9C2B427D63D}"/>
              </a:ext>
            </a:extLst>
          </p:cNvPr>
          <p:cNvSpPr>
            <a:spLocks noGrp="1"/>
          </p:cNvSpPr>
          <p:nvPr>
            <p:ph type="title"/>
          </p:nvPr>
        </p:nvSpPr>
        <p:spPr>
          <a:xfrm>
            <a:off x="621792" y="1161288"/>
            <a:ext cx="3602736" cy="4526280"/>
          </a:xfrm>
        </p:spPr>
        <p:txBody>
          <a:bodyPr>
            <a:normAutofit/>
          </a:bodyPr>
          <a:lstStyle/>
          <a:p>
            <a:r>
              <a:rPr lang="en-US" sz="4800" dirty="0"/>
              <a:t>Project Content</a:t>
            </a:r>
            <a:endParaRPr lang="tr-TR" sz="4800" dirty="0"/>
          </a:p>
        </p:txBody>
      </p:sp>
      <p:graphicFrame>
        <p:nvGraphicFramePr>
          <p:cNvPr id="5" name="Content Placeholder 2">
            <a:extLst>
              <a:ext uri="{FF2B5EF4-FFF2-40B4-BE49-F238E27FC236}">
                <a16:creationId xmlns:a16="http://schemas.microsoft.com/office/drawing/2014/main" id="{679C493F-4EE4-4EB0-9659-57521821C2C5}"/>
              </a:ext>
            </a:extLst>
          </p:cNvPr>
          <p:cNvGraphicFramePr>
            <a:graphicFrameLocks noGrp="1"/>
          </p:cNvGraphicFramePr>
          <p:nvPr>
            <p:ph idx="1"/>
            <p:extLst>
              <p:ext uri="{D42A27DB-BD31-4B8C-83A1-F6EECF244321}">
                <p14:modId xmlns:p14="http://schemas.microsoft.com/office/powerpoint/2010/main" val="127323103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52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8A0146-F22E-42C6-8F01-21A77E7852F2}"/>
              </a:ext>
            </a:extLst>
          </p:cNvPr>
          <p:cNvPicPr>
            <a:picLocks noChangeAspect="1"/>
          </p:cNvPicPr>
          <p:nvPr/>
        </p:nvPicPr>
        <p:blipFill>
          <a:blip r:embed="rId2"/>
          <a:stretch>
            <a:fillRect/>
          </a:stretch>
        </p:blipFill>
        <p:spPr>
          <a:xfrm>
            <a:off x="281594" y="340468"/>
            <a:ext cx="6521281" cy="3356184"/>
          </a:xfrm>
          <a:prstGeom prst="rect">
            <a:avLst/>
          </a:prstGeom>
        </p:spPr>
      </p:pic>
      <p:pic>
        <p:nvPicPr>
          <p:cNvPr id="6" name="Picture 5">
            <a:extLst>
              <a:ext uri="{FF2B5EF4-FFF2-40B4-BE49-F238E27FC236}">
                <a16:creationId xmlns:a16="http://schemas.microsoft.com/office/drawing/2014/main" id="{1AEB1678-DB9E-44E4-AB7C-38E8BD0BD40B}"/>
              </a:ext>
            </a:extLst>
          </p:cNvPr>
          <p:cNvPicPr>
            <a:picLocks noChangeAspect="1"/>
          </p:cNvPicPr>
          <p:nvPr/>
        </p:nvPicPr>
        <p:blipFill rotWithShape="1">
          <a:blip r:embed="rId3"/>
          <a:srcRect r="35483"/>
          <a:stretch/>
        </p:blipFill>
        <p:spPr>
          <a:xfrm>
            <a:off x="281595" y="3841874"/>
            <a:ext cx="5078346" cy="1158755"/>
          </a:xfrm>
          <a:prstGeom prst="rect">
            <a:avLst/>
          </a:prstGeom>
        </p:spPr>
      </p:pic>
      <p:pic>
        <p:nvPicPr>
          <p:cNvPr id="7" name="Picture 6">
            <a:extLst>
              <a:ext uri="{FF2B5EF4-FFF2-40B4-BE49-F238E27FC236}">
                <a16:creationId xmlns:a16="http://schemas.microsoft.com/office/drawing/2014/main" id="{17E0B370-750C-4C63-B084-0DFCB267DF44}"/>
              </a:ext>
            </a:extLst>
          </p:cNvPr>
          <p:cNvPicPr>
            <a:picLocks noChangeAspect="1"/>
          </p:cNvPicPr>
          <p:nvPr/>
        </p:nvPicPr>
        <p:blipFill rotWithShape="1">
          <a:blip r:embed="rId4"/>
          <a:srcRect r="35483"/>
          <a:stretch/>
        </p:blipFill>
        <p:spPr>
          <a:xfrm>
            <a:off x="281595" y="5000629"/>
            <a:ext cx="5078346" cy="1422602"/>
          </a:xfrm>
          <a:prstGeom prst="rect">
            <a:avLst/>
          </a:prstGeom>
        </p:spPr>
      </p:pic>
      <p:pic>
        <p:nvPicPr>
          <p:cNvPr id="9" name="Picture 8">
            <a:extLst>
              <a:ext uri="{FF2B5EF4-FFF2-40B4-BE49-F238E27FC236}">
                <a16:creationId xmlns:a16="http://schemas.microsoft.com/office/drawing/2014/main" id="{6D7824AD-26B8-4897-8D9F-FC3075EFBE34}"/>
              </a:ext>
            </a:extLst>
          </p:cNvPr>
          <p:cNvPicPr>
            <a:picLocks noChangeAspect="1"/>
          </p:cNvPicPr>
          <p:nvPr/>
        </p:nvPicPr>
        <p:blipFill>
          <a:blip r:embed="rId5"/>
          <a:stretch>
            <a:fillRect/>
          </a:stretch>
        </p:blipFill>
        <p:spPr>
          <a:xfrm>
            <a:off x="7333354" y="339364"/>
            <a:ext cx="2049958" cy="5372566"/>
          </a:xfrm>
          <a:prstGeom prst="rect">
            <a:avLst/>
          </a:prstGeom>
        </p:spPr>
      </p:pic>
      <p:pic>
        <p:nvPicPr>
          <p:cNvPr id="10" name="Picture 9">
            <a:extLst>
              <a:ext uri="{FF2B5EF4-FFF2-40B4-BE49-F238E27FC236}">
                <a16:creationId xmlns:a16="http://schemas.microsoft.com/office/drawing/2014/main" id="{C30AE04F-F7FD-40FD-AFC3-ED3F81951256}"/>
              </a:ext>
            </a:extLst>
          </p:cNvPr>
          <p:cNvPicPr>
            <a:picLocks noChangeAspect="1"/>
          </p:cNvPicPr>
          <p:nvPr/>
        </p:nvPicPr>
        <p:blipFill rotWithShape="1">
          <a:blip r:embed="rId6"/>
          <a:srcRect t="1926"/>
          <a:stretch/>
        </p:blipFill>
        <p:spPr>
          <a:xfrm>
            <a:off x="9913792" y="339364"/>
            <a:ext cx="1996613" cy="5276597"/>
          </a:xfrm>
          <a:prstGeom prst="rect">
            <a:avLst/>
          </a:prstGeom>
        </p:spPr>
      </p:pic>
    </p:spTree>
    <p:extLst>
      <p:ext uri="{BB962C8B-B14F-4D97-AF65-F5344CB8AC3E}">
        <p14:creationId xmlns:p14="http://schemas.microsoft.com/office/powerpoint/2010/main" val="331333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C8F402-D2C6-484E-9663-1975702A9BDE}"/>
              </a:ext>
            </a:extLst>
          </p:cNvPr>
          <p:cNvPicPr>
            <a:picLocks noChangeAspect="1"/>
          </p:cNvPicPr>
          <p:nvPr/>
        </p:nvPicPr>
        <p:blipFill>
          <a:blip r:embed="rId2"/>
          <a:stretch>
            <a:fillRect/>
          </a:stretch>
        </p:blipFill>
        <p:spPr>
          <a:xfrm>
            <a:off x="171767" y="637805"/>
            <a:ext cx="5652206" cy="1752924"/>
          </a:xfrm>
          <a:prstGeom prst="rect">
            <a:avLst/>
          </a:prstGeom>
        </p:spPr>
      </p:pic>
      <p:pic>
        <p:nvPicPr>
          <p:cNvPr id="12" name="Picture 11">
            <a:extLst>
              <a:ext uri="{FF2B5EF4-FFF2-40B4-BE49-F238E27FC236}">
                <a16:creationId xmlns:a16="http://schemas.microsoft.com/office/drawing/2014/main" id="{6BB7AB66-F931-499D-835D-7F06673C4518}"/>
              </a:ext>
            </a:extLst>
          </p:cNvPr>
          <p:cNvPicPr>
            <a:picLocks noChangeAspect="1"/>
          </p:cNvPicPr>
          <p:nvPr/>
        </p:nvPicPr>
        <p:blipFill>
          <a:blip r:embed="rId3"/>
          <a:stretch>
            <a:fillRect/>
          </a:stretch>
        </p:blipFill>
        <p:spPr>
          <a:xfrm>
            <a:off x="7075039" y="98993"/>
            <a:ext cx="3996008" cy="3330007"/>
          </a:xfrm>
          <a:prstGeom prst="rect">
            <a:avLst/>
          </a:prstGeom>
        </p:spPr>
      </p:pic>
      <p:pic>
        <p:nvPicPr>
          <p:cNvPr id="13" name="Picture 12">
            <a:extLst>
              <a:ext uri="{FF2B5EF4-FFF2-40B4-BE49-F238E27FC236}">
                <a16:creationId xmlns:a16="http://schemas.microsoft.com/office/drawing/2014/main" id="{024661AB-4C6A-4A32-BF0A-4471BF91A002}"/>
              </a:ext>
            </a:extLst>
          </p:cNvPr>
          <p:cNvPicPr>
            <a:picLocks noChangeAspect="1"/>
          </p:cNvPicPr>
          <p:nvPr/>
        </p:nvPicPr>
        <p:blipFill rotWithShape="1">
          <a:blip r:embed="rId4"/>
          <a:srcRect l="3909"/>
          <a:stretch/>
        </p:blipFill>
        <p:spPr>
          <a:xfrm>
            <a:off x="410814" y="3321783"/>
            <a:ext cx="4991907" cy="3399528"/>
          </a:xfrm>
          <a:prstGeom prst="rect">
            <a:avLst/>
          </a:prstGeom>
        </p:spPr>
      </p:pic>
      <p:pic>
        <p:nvPicPr>
          <p:cNvPr id="14" name="Picture 13">
            <a:extLst>
              <a:ext uri="{FF2B5EF4-FFF2-40B4-BE49-F238E27FC236}">
                <a16:creationId xmlns:a16="http://schemas.microsoft.com/office/drawing/2014/main" id="{781678E7-22D0-4FA7-BD11-AB0FF3901E4F}"/>
              </a:ext>
            </a:extLst>
          </p:cNvPr>
          <p:cNvPicPr>
            <a:picLocks noChangeAspect="1"/>
          </p:cNvPicPr>
          <p:nvPr/>
        </p:nvPicPr>
        <p:blipFill>
          <a:blip r:embed="rId5"/>
          <a:stretch>
            <a:fillRect/>
          </a:stretch>
        </p:blipFill>
        <p:spPr>
          <a:xfrm>
            <a:off x="5823973" y="3590008"/>
            <a:ext cx="6312896" cy="3131303"/>
          </a:xfrm>
          <a:prstGeom prst="rect">
            <a:avLst/>
          </a:prstGeom>
        </p:spPr>
      </p:pic>
    </p:spTree>
    <p:extLst>
      <p:ext uri="{BB962C8B-B14F-4D97-AF65-F5344CB8AC3E}">
        <p14:creationId xmlns:p14="http://schemas.microsoft.com/office/powerpoint/2010/main" val="145392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D907A7-137B-4F0D-8166-F3170F8EA841}"/>
              </a:ext>
            </a:extLst>
          </p:cNvPr>
          <p:cNvPicPr>
            <a:picLocks noChangeAspect="1"/>
          </p:cNvPicPr>
          <p:nvPr/>
        </p:nvPicPr>
        <p:blipFill>
          <a:blip r:embed="rId2"/>
          <a:stretch>
            <a:fillRect/>
          </a:stretch>
        </p:blipFill>
        <p:spPr>
          <a:xfrm>
            <a:off x="8333563" y="3176081"/>
            <a:ext cx="3677098" cy="3489403"/>
          </a:xfrm>
          <a:prstGeom prst="rect">
            <a:avLst/>
          </a:prstGeom>
        </p:spPr>
      </p:pic>
      <p:pic>
        <p:nvPicPr>
          <p:cNvPr id="3" name="Picture 2">
            <a:extLst>
              <a:ext uri="{FF2B5EF4-FFF2-40B4-BE49-F238E27FC236}">
                <a16:creationId xmlns:a16="http://schemas.microsoft.com/office/drawing/2014/main" id="{EA062F43-F2A3-47C4-A692-0230FB3F4B75}"/>
              </a:ext>
            </a:extLst>
          </p:cNvPr>
          <p:cNvPicPr>
            <a:picLocks noChangeAspect="1"/>
          </p:cNvPicPr>
          <p:nvPr/>
        </p:nvPicPr>
        <p:blipFill>
          <a:blip r:embed="rId3"/>
          <a:stretch>
            <a:fillRect/>
          </a:stretch>
        </p:blipFill>
        <p:spPr>
          <a:xfrm>
            <a:off x="311285" y="260815"/>
            <a:ext cx="6087674" cy="2529117"/>
          </a:xfrm>
          <a:prstGeom prst="rect">
            <a:avLst/>
          </a:prstGeom>
        </p:spPr>
      </p:pic>
      <p:pic>
        <p:nvPicPr>
          <p:cNvPr id="4" name="Picture 3">
            <a:extLst>
              <a:ext uri="{FF2B5EF4-FFF2-40B4-BE49-F238E27FC236}">
                <a16:creationId xmlns:a16="http://schemas.microsoft.com/office/drawing/2014/main" id="{750374FB-48C2-4CC4-BC57-F6E3D3106FEC}"/>
              </a:ext>
            </a:extLst>
          </p:cNvPr>
          <p:cNvPicPr>
            <a:picLocks noChangeAspect="1"/>
          </p:cNvPicPr>
          <p:nvPr/>
        </p:nvPicPr>
        <p:blipFill>
          <a:blip r:embed="rId4"/>
          <a:stretch>
            <a:fillRect/>
          </a:stretch>
        </p:blipFill>
        <p:spPr>
          <a:xfrm>
            <a:off x="236908" y="3176081"/>
            <a:ext cx="8096655" cy="2529117"/>
          </a:xfrm>
          <a:prstGeom prst="rect">
            <a:avLst/>
          </a:prstGeom>
        </p:spPr>
      </p:pic>
    </p:spTree>
    <p:extLst>
      <p:ext uri="{BB962C8B-B14F-4D97-AF65-F5344CB8AC3E}">
        <p14:creationId xmlns:p14="http://schemas.microsoft.com/office/powerpoint/2010/main" val="261716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16EB-3BBF-43B5-8F69-B25E62B5138A}"/>
              </a:ext>
            </a:extLst>
          </p:cNvPr>
          <p:cNvSpPr>
            <a:spLocks noGrp="1"/>
          </p:cNvSpPr>
          <p:nvPr>
            <p:ph type="title"/>
          </p:nvPr>
        </p:nvSpPr>
        <p:spPr>
          <a:xfrm>
            <a:off x="216816" y="75414"/>
            <a:ext cx="7075017" cy="1130252"/>
          </a:xfrm>
          <a:ln>
            <a:noFill/>
          </a:ln>
        </p:spPr>
        <p:txBody>
          <a:bodyPr>
            <a:normAutofit/>
          </a:bodyPr>
          <a:lstStyle/>
          <a:p>
            <a:r>
              <a:rPr lang="en-US" sz="3400" dirty="0"/>
              <a:t>Solution Architecture</a:t>
            </a:r>
            <a:endParaRPr lang="tr-TR" sz="3400" dirty="0"/>
          </a:p>
        </p:txBody>
      </p:sp>
      <p:pic>
        <p:nvPicPr>
          <p:cNvPr id="6" name="Picture 5">
            <a:extLst>
              <a:ext uri="{FF2B5EF4-FFF2-40B4-BE49-F238E27FC236}">
                <a16:creationId xmlns:a16="http://schemas.microsoft.com/office/drawing/2014/main" id="{41DD76BC-0BBC-437E-9B67-E554498E4507}"/>
              </a:ext>
            </a:extLst>
          </p:cNvPr>
          <p:cNvPicPr>
            <a:picLocks noChangeAspect="1"/>
          </p:cNvPicPr>
          <p:nvPr/>
        </p:nvPicPr>
        <p:blipFill>
          <a:blip r:embed="rId2"/>
          <a:stretch>
            <a:fillRect/>
          </a:stretch>
        </p:blipFill>
        <p:spPr>
          <a:xfrm>
            <a:off x="216816" y="1181717"/>
            <a:ext cx="6776336" cy="3148931"/>
          </a:xfrm>
          <a:prstGeom prst="rect">
            <a:avLst/>
          </a:prstGeom>
        </p:spPr>
      </p:pic>
      <p:sp>
        <p:nvSpPr>
          <p:cNvPr id="28" name="TextBox 27">
            <a:extLst>
              <a:ext uri="{FF2B5EF4-FFF2-40B4-BE49-F238E27FC236}">
                <a16:creationId xmlns:a16="http://schemas.microsoft.com/office/drawing/2014/main" id="{DBB78078-0502-45B9-B110-93DE1F7DE657}"/>
              </a:ext>
            </a:extLst>
          </p:cNvPr>
          <p:cNvSpPr txBox="1"/>
          <p:nvPr/>
        </p:nvSpPr>
        <p:spPr>
          <a:xfrm>
            <a:off x="7365476" y="960569"/>
            <a:ext cx="4609708" cy="2862322"/>
          </a:xfrm>
          <a:prstGeom prst="rect">
            <a:avLst/>
          </a:prstGeom>
          <a:noFill/>
        </p:spPr>
        <p:txBody>
          <a:bodyPr wrap="square" rtlCol="0">
            <a:spAutoFit/>
          </a:bodyPr>
          <a:lstStyle/>
          <a:p>
            <a:r>
              <a:rPr lang="en-US" u="sng" dirty="0"/>
              <a:t>WHY REACT?</a:t>
            </a:r>
          </a:p>
          <a:p>
            <a:pPr marL="285750" indent="-285750">
              <a:buFont typeface="Arial" panose="020B0604020202020204" pitchFamily="34" charset="0"/>
              <a:buChar char="•"/>
            </a:pPr>
            <a:r>
              <a:rPr lang="en-US" dirty="0"/>
              <a:t>Fast, Simple, Scalable</a:t>
            </a:r>
          </a:p>
          <a:p>
            <a:pPr marL="285750" indent="-285750">
              <a:buFont typeface="Arial" panose="020B0604020202020204" pitchFamily="34" charset="0"/>
              <a:buChar char="•"/>
            </a:pPr>
            <a:r>
              <a:rPr lang="en-US" dirty="0"/>
              <a:t>Don’t Repeat Yourself, Write Once </a:t>
            </a:r>
          </a:p>
          <a:p>
            <a:pPr marL="285750" indent="-285750">
              <a:buFont typeface="Arial" panose="020B0604020202020204" pitchFamily="34" charset="0"/>
              <a:buChar char="•"/>
            </a:pPr>
            <a:r>
              <a:rPr lang="en-US" dirty="0"/>
              <a:t>Easy to Learn</a:t>
            </a:r>
          </a:p>
          <a:p>
            <a:pPr marL="285750" indent="-285750">
              <a:buFont typeface="Arial" panose="020B0604020202020204" pitchFamily="34" charset="0"/>
              <a:buChar char="•"/>
            </a:pPr>
            <a:r>
              <a:rPr lang="en-US" dirty="0"/>
              <a:t>Widely Used</a:t>
            </a:r>
          </a:p>
          <a:p>
            <a:pPr marL="285750" indent="-285750">
              <a:buFont typeface="Arial" panose="020B0604020202020204" pitchFamily="34" charset="0"/>
              <a:buChar char="•"/>
            </a:pPr>
            <a:r>
              <a:rPr lang="en-US" dirty="0"/>
              <a:t>Vast Availability of Libraries</a:t>
            </a:r>
          </a:p>
          <a:p>
            <a:endParaRPr lang="en-US" dirty="0"/>
          </a:p>
          <a:p>
            <a:r>
              <a:rPr lang="en-US" dirty="0"/>
              <a:t>React Native is similar to React, except it compiles to Android and iOS instead of a website</a:t>
            </a:r>
          </a:p>
        </p:txBody>
      </p:sp>
      <p:sp>
        <p:nvSpPr>
          <p:cNvPr id="29" name="TextBox 28">
            <a:extLst>
              <a:ext uri="{FF2B5EF4-FFF2-40B4-BE49-F238E27FC236}">
                <a16:creationId xmlns:a16="http://schemas.microsoft.com/office/drawing/2014/main" id="{C8D49842-1865-4433-A8D1-9BA7734250D2}"/>
              </a:ext>
            </a:extLst>
          </p:cNvPr>
          <p:cNvSpPr txBox="1"/>
          <p:nvPr/>
        </p:nvSpPr>
        <p:spPr>
          <a:xfrm>
            <a:off x="7365476" y="4085957"/>
            <a:ext cx="3883843" cy="2585323"/>
          </a:xfrm>
          <a:prstGeom prst="rect">
            <a:avLst/>
          </a:prstGeom>
          <a:noFill/>
        </p:spPr>
        <p:txBody>
          <a:bodyPr wrap="square" rtlCol="0">
            <a:spAutoFit/>
          </a:bodyPr>
          <a:lstStyle/>
          <a:p>
            <a:r>
              <a:rPr lang="en-US" u="sng" dirty="0"/>
              <a:t>WHY DJANGO?</a:t>
            </a:r>
          </a:p>
          <a:p>
            <a:pPr marL="285750" indent="-285750">
              <a:buFont typeface="Arial" panose="020B0604020202020204" pitchFamily="34" charset="0"/>
              <a:buChar char="•"/>
            </a:pPr>
            <a:r>
              <a:rPr lang="en-US" dirty="0"/>
              <a:t>Fast, Scalable</a:t>
            </a:r>
          </a:p>
          <a:p>
            <a:pPr marL="285750" indent="-285750">
              <a:buFont typeface="Arial" panose="020B0604020202020204" pitchFamily="34" charset="0"/>
              <a:buChar char="•"/>
            </a:pPr>
            <a:r>
              <a:rPr lang="en-US" dirty="0"/>
              <a:t>Suits any Web Application Project</a:t>
            </a:r>
          </a:p>
          <a:p>
            <a:pPr marL="285750" indent="-285750">
              <a:buFont typeface="Arial" panose="020B0604020202020204" pitchFamily="34" charset="0"/>
              <a:buChar char="•"/>
            </a:pPr>
            <a:r>
              <a:rPr lang="en-US" dirty="0"/>
              <a:t>Fully Loaded</a:t>
            </a:r>
          </a:p>
          <a:p>
            <a:pPr marL="285750" indent="-285750">
              <a:buFont typeface="Arial" panose="020B0604020202020204" pitchFamily="34" charset="0"/>
              <a:buChar char="•"/>
            </a:pPr>
            <a:r>
              <a:rPr lang="en-US" dirty="0"/>
              <a:t>Widely Used</a:t>
            </a:r>
          </a:p>
          <a:p>
            <a:pPr marL="285750" indent="-285750">
              <a:buFont typeface="Arial" panose="020B0604020202020204" pitchFamily="34" charset="0"/>
              <a:buChar char="•"/>
            </a:pPr>
            <a:r>
              <a:rPr lang="en-US" dirty="0"/>
              <a:t>Cross-platform</a:t>
            </a:r>
          </a:p>
          <a:p>
            <a:pPr marL="285750" indent="-285750">
              <a:buFont typeface="Arial" panose="020B0604020202020204" pitchFamily="34" charset="0"/>
              <a:buChar char="•"/>
            </a:pPr>
            <a:r>
              <a:rPr lang="en-US" dirty="0"/>
              <a:t>Secure</a:t>
            </a:r>
          </a:p>
          <a:p>
            <a:pPr marL="285750" indent="-285750">
              <a:buFont typeface="Arial" panose="020B0604020202020204" pitchFamily="34" charset="0"/>
              <a:buChar char="•"/>
            </a:pPr>
            <a:r>
              <a:rPr lang="en-US" dirty="0"/>
              <a:t>Pragmatic Design</a:t>
            </a:r>
          </a:p>
          <a:p>
            <a:pPr marL="285750" indent="-285750">
              <a:buFont typeface="Arial" panose="020B0604020202020204" pitchFamily="34" charset="0"/>
              <a:buChar char="•"/>
            </a:pPr>
            <a:endParaRPr lang="en-US" dirty="0"/>
          </a:p>
        </p:txBody>
      </p:sp>
      <p:pic>
        <p:nvPicPr>
          <p:cNvPr id="30" name="Picture 29">
            <a:extLst>
              <a:ext uri="{FF2B5EF4-FFF2-40B4-BE49-F238E27FC236}">
                <a16:creationId xmlns:a16="http://schemas.microsoft.com/office/drawing/2014/main" id="{9282957E-2FF8-4ED4-BA45-0F20D6CDE317}"/>
              </a:ext>
            </a:extLst>
          </p:cNvPr>
          <p:cNvPicPr>
            <a:picLocks noChangeAspect="1"/>
          </p:cNvPicPr>
          <p:nvPr/>
        </p:nvPicPr>
        <p:blipFill>
          <a:blip r:embed="rId3"/>
          <a:stretch>
            <a:fillRect/>
          </a:stretch>
        </p:blipFill>
        <p:spPr>
          <a:xfrm>
            <a:off x="2367826" y="4330648"/>
            <a:ext cx="3298450" cy="2303615"/>
          </a:xfrm>
          <a:prstGeom prst="rect">
            <a:avLst/>
          </a:prstGeom>
        </p:spPr>
      </p:pic>
      <p:sp>
        <p:nvSpPr>
          <p:cNvPr id="31" name="TextBox 30">
            <a:extLst>
              <a:ext uri="{FF2B5EF4-FFF2-40B4-BE49-F238E27FC236}">
                <a16:creationId xmlns:a16="http://schemas.microsoft.com/office/drawing/2014/main" id="{41927420-7E60-4DB2-A306-16C483D4E12C}"/>
              </a:ext>
            </a:extLst>
          </p:cNvPr>
          <p:cNvSpPr txBox="1"/>
          <p:nvPr/>
        </p:nvSpPr>
        <p:spPr>
          <a:xfrm>
            <a:off x="0" y="6578794"/>
            <a:ext cx="7166898" cy="276999"/>
          </a:xfrm>
          <a:prstGeom prst="rect">
            <a:avLst/>
          </a:prstGeom>
          <a:noFill/>
        </p:spPr>
        <p:txBody>
          <a:bodyPr wrap="none" rtlCol="0">
            <a:spAutoFit/>
          </a:bodyPr>
          <a:lstStyle/>
          <a:p>
            <a:r>
              <a:rPr lang="en-US" sz="1200" dirty="0"/>
              <a:t>https://medium.com/proximistyle/building-your-startup-with-python-react-react-native-and-aws-286afd94a29c</a:t>
            </a:r>
          </a:p>
        </p:txBody>
      </p:sp>
    </p:spTree>
    <p:extLst>
      <p:ext uri="{BB962C8B-B14F-4D97-AF65-F5344CB8AC3E}">
        <p14:creationId xmlns:p14="http://schemas.microsoft.com/office/powerpoint/2010/main" val="110321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2">
            <a:extLst>
              <a:ext uri="{FF2B5EF4-FFF2-40B4-BE49-F238E27FC236}">
                <a16:creationId xmlns:a16="http://schemas.microsoft.com/office/drawing/2014/main" id="{244980A8-6278-4D68-8C48-1CE1EC58B953}"/>
              </a:ext>
            </a:extLst>
          </p:cNvPr>
          <p:cNvGraphicFramePr>
            <a:graphicFrameLocks noGrp="1"/>
          </p:cNvGraphicFramePr>
          <p:nvPr>
            <p:ph idx="1"/>
            <p:extLst>
              <p:ext uri="{D42A27DB-BD31-4B8C-83A1-F6EECF244321}">
                <p14:modId xmlns:p14="http://schemas.microsoft.com/office/powerpoint/2010/main" val="2200516313"/>
              </p:ext>
            </p:extLst>
          </p:nvPr>
        </p:nvGraphicFramePr>
        <p:xfrm>
          <a:off x="1069974" y="2385390"/>
          <a:ext cx="10632399"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Title 1">
            <a:extLst>
              <a:ext uri="{FF2B5EF4-FFF2-40B4-BE49-F238E27FC236}">
                <a16:creationId xmlns:a16="http://schemas.microsoft.com/office/drawing/2014/main" id="{3D47AB6E-987A-4683-A75C-38C877C7F935}"/>
              </a:ext>
            </a:extLst>
          </p:cNvPr>
          <p:cNvSpPr>
            <a:spLocks noGrp="1"/>
          </p:cNvSpPr>
          <p:nvPr>
            <p:ph type="title"/>
          </p:nvPr>
        </p:nvSpPr>
        <p:spPr>
          <a:xfrm>
            <a:off x="216816" y="75414"/>
            <a:ext cx="7075017" cy="1130252"/>
          </a:xfrm>
          <a:ln>
            <a:noFill/>
          </a:ln>
        </p:spPr>
        <p:txBody>
          <a:bodyPr>
            <a:normAutofit/>
          </a:bodyPr>
          <a:lstStyle/>
          <a:p>
            <a:r>
              <a:rPr lang="en-US" sz="3400" dirty="0"/>
              <a:t>Solution Architecture</a:t>
            </a:r>
            <a:endParaRPr lang="tr-TR" sz="3400" dirty="0"/>
          </a:p>
        </p:txBody>
      </p:sp>
      <p:sp>
        <p:nvSpPr>
          <p:cNvPr id="13" name="TextBox 12">
            <a:extLst>
              <a:ext uri="{FF2B5EF4-FFF2-40B4-BE49-F238E27FC236}">
                <a16:creationId xmlns:a16="http://schemas.microsoft.com/office/drawing/2014/main" id="{0AC32472-C896-4984-814F-DDD8AE0DB766}"/>
              </a:ext>
            </a:extLst>
          </p:cNvPr>
          <p:cNvSpPr txBox="1"/>
          <p:nvPr/>
        </p:nvSpPr>
        <p:spPr>
          <a:xfrm>
            <a:off x="3858881" y="1454853"/>
            <a:ext cx="4474238" cy="523220"/>
          </a:xfrm>
          <a:prstGeom prst="rect">
            <a:avLst/>
          </a:prstGeom>
          <a:noFill/>
        </p:spPr>
        <p:txBody>
          <a:bodyPr wrap="none" rtlCol="0">
            <a:spAutoFit/>
          </a:bodyPr>
          <a:lstStyle/>
          <a:p>
            <a:r>
              <a:rPr lang="en-US" sz="2800" dirty="0">
                <a:latin typeface="+mj-lt"/>
              </a:rPr>
              <a:t>PROVIDED FUNCTIONALITIES </a:t>
            </a:r>
          </a:p>
        </p:txBody>
      </p:sp>
    </p:spTree>
    <p:extLst>
      <p:ext uri="{BB962C8B-B14F-4D97-AF65-F5344CB8AC3E}">
        <p14:creationId xmlns:p14="http://schemas.microsoft.com/office/powerpoint/2010/main" val="952682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28</TotalTime>
  <Words>318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Wood Type</vt:lpstr>
      <vt:lpstr> - E-Commerce</vt:lpstr>
      <vt:lpstr>Agenda</vt:lpstr>
      <vt:lpstr>PowerPoint Presentation</vt:lpstr>
      <vt:lpstr>Project Content</vt:lpstr>
      <vt:lpstr>PowerPoint Presentation</vt:lpstr>
      <vt:lpstr>PowerPoint Presentation</vt:lpstr>
      <vt:lpstr>PowerPoint Presentation</vt:lpstr>
      <vt:lpstr>Solution Architecture</vt:lpstr>
      <vt:lpstr>Solution Architecture</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 E-Commerce</dc:title>
  <dc:creator>Beste Özhan</dc:creator>
  <cp:lastModifiedBy>Beste Özhan</cp:lastModifiedBy>
  <cp:revision>4</cp:revision>
  <dcterms:created xsi:type="dcterms:W3CDTF">2021-01-22T00:08:12Z</dcterms:created>
  <dcterms:modified xsi:type="dcterms:W3CDTF">2021-01-22T00:37:07Z</dcterms:modified>
</cp:coreProperties>
</file>