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918400" cy="21945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8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600" y="3012120"/>
            <a:ext cx="6857280" cy="5337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53600" y="10708920"/>
            <a:ext cx="6857280" cy="5690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516840" y="3012120"/>
            <a:ext cx="6857280" cy="53312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9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2516840" y="10708920"/>
            <a:ext cx="6857280" cy="56354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0" name="CustomShape 1"/>
          <p:cNvSpPr/>
          <p:nvPr/>
        </p:nvSpPr>
        <p:spPr>
          <a:xfrm>
            <a:off x="1353600" y="652320"/>
            <a:ext cx="6857280" cy="1187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Effect on Drive to Work for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move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Kenilworth, NJ</a:t>
            </a:r>
            <a:endParaRPr sz="2400" dirty="0"/>
          </a:p>
        </p:txBody>
      </p:sp>
      <p:pic>
        <p:nvPicPr>
          <p:cNvPr id="41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440" y="7557762"/>
            <a:ext cx="1828800" cy="785598"/>
          </a:xfrm>
          <a:prstGeom prst="rect">
            <a:avLst/>
          </a:prstGeom>
          <a:ln>
            <a:noFill/>
          </a:ln>
        </p:spPr>
      </p:pic>
      <p:pic>
        <p:nvPicPr>
          <p:cNvPr id="42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6040" y="7576435"/>
            <a:ext cx="1828800" cy="772815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353600" y="8344440"/>
            <a:ext cx="6804720" cy="51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</a:rPr>
              <a:t>http://www.openheatmap.com/view.html?map=ConcubinarianIntercommunionXenic</a:t>
            </a:r>
            <a:endParaRPr/>
          </a:p>
        </p:txBody>
      </p:sp>
      <p:pic>
        <p:nvPicPr>
          <p:cNvPr id="44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440" y="15572332"/>
            <a:ext cx="1828800" cy="772027"/>
          </a:xfrm>
          <a:prstGeom prst="rect">
            <a:avLst/>
          </a:prstGeom>
          <a:ln>
            <a:noFill/>
          </a:ln>
        </p:spPr>
      </p:pic>
      <p:pic>
        <p:nvPicPr>
          <p:cNvPr id="45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6040" y="15572333"/>
            <a:ext cx="1828800" cy="772027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12516840" y="8527320"/>
            <a:ext cx="6804720" cy="51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</a:rPr>
              <a:t>http://www.openheatmap.com/view.html?map=SubcaudateCystogenousPygmyism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1353600" y="16400160"/>
            <a:ext cx="6804720" cy="51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</a:rPr>
              <a:t>http://www.openheatmap.com/view.html?map=XviiControversalLallations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12516840" y="16344360"/>
            <a:ext cx="6804720" cy="51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Interactive Map available at: </a:t>
            </a:r>
            <a:r>
              <a:rPr lang="en-US" sz="1400" u="sng" dirty="0">
                <a:solidFill>
                  <a:srgbClr val="0563C1"/>
                </a:solidFill>
                <a:latin typeface="Calibri"/>
              </a:rPr>
              <a:t>http://www.openheatmap.com/view.html?map=FregataCumbernauldsDiluent</a:t>
            </a:r>
            <a:endParaRPr dirty="0"/>
          </a:p>
        </p:txBody>
      </p:sp>
      <p:sp>
        <p:nvSpPr>
          <p:cNvPr id="49" name="CustomShape 6"/>
          <p:cNvSpPr/>
          <p:nvPr/>
        </p:nvSpPr>
        <p:spPr>
          <a:xfrm>
            <a:off x="12516840" y="652320"/>
            <a:ext cx="6857280" cy="1187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Effect on Drive to Work for Move to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West Point, PA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353600" y="2417608"/>
            <a:ext cx="685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Change in Drive Duration per Zip Code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16840" y="2396816"/>
            <a:ext cx="685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Change in Drive Duration per Zip Code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53600" y="9781861"/>
            <a:ext cx="68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Weighted Change in Drive Duration by Number of Employees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16840" y="9776101"/>
            <a:ext cx="68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Weighted Change in Drive Duration by Number of Employees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l="8987" t="28358" r="23253" b="15298"/>
          <a:stretch/>
        </p:blipFill>
        <p:spPr>
          <a:xfrm>
            <a:off x="1353600" y="17841830"/>
            <a:ext cx="7315200" cy="34197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53600" y="17223950"/>
            <a:ext cx="685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 Change per Organization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0"/>
          <a:srcRect l="8252" t="30970" r="23043" b="14926"/>
          <a:stretch/>
        </p:blipFill>
        <p:spPr>
          <a:xfrm>
            <a:off x="12516840" y="17841830"/>
            <a:ext cx="7315200" cy="32387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464280" y="17223950"/>
            <a:ext cx="685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 Change per Organization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D. Valenti</cp:lastModifiedBy>
  <cp:revision>3</cp:revision>
  <dcterms:modified xsi:type="dcterms:W3CDTF">2014-10-25T00:20:03Z</dcterms:modified>
</cp:coreProperties>
</file>