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2" r:id="rId5"/>
    <p:sldId id="263" r:id="rId6"/>
    <p:sldId id="272" r:id="rId7"/>
    <p:sldId id="264" r:id="rId8"/>
    <p:sldId id="266" r:id="rId9"/>
    <p:sldId id="265" r:id="rId10"/>
    <p:sldId id="257" r:id="rId11"/>
    <p:sldId id="273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book of </a:t>
            </a:r>
            <a:r>
              <a:rPr lang="en-US" dirty="0" err="1"/>
              <a:t>Guangren</a:t>
            </a:r>
            <a:r>
              <a:rPr lang="en-US" dirty="0"/>
              <a:t> Shi</a:t>
            </a:r>
          </a:p>
          <a:p>
            <a:pPr marL="0" indent="0">
              <a:buNone/>
            </a:pPr>
            <a:r>
              <a:rPr lang="en-US" dirty="0"/>
              <a:t>Hydrology, geothermal, radioactive waste disposal, oil and gas,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Fluid volume production from a well ()</a:t>
            </a:r>
          </a:p>
          <a:p>
            <a:pPr marL="0" indent="0">
              <a:buNone/>
            </a:pPr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6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7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8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9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4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676" y="2713181"/>
            <a:ext cx="3958546" cy="1578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A16849-A2F5-4242-BD26-D67E9BE5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53" y="593561"/>
            <a:ext cx="3251120" cy="132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8" y="640479"/>
            <a:ext cx="2555631" cy="195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4554-02C4-4A15-8A10-E1B634079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64" y="728014"/>
            <a:ext cx="2041444" cy="1540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3" y="3627178"/>
            <a:ext cx="4078170" cy="2968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1B8E8-4A2B-4F5F-815C-11BA0070F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764" y="4563181"/>
            <a:ext cx="2494666" cy="1898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430" y="4748863"/>
            <a:ext cx="5171136" cy="19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5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CC66-FC38-4489-BD55-7BF1F84F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  <a:p>
            <a:r>
              <a:rPr lang="en-US" dirty="0"/>
              <a:t>Training set</a:t>
            </a:r>
          </a:p>
          <a:p>
            <a:r>
              <a:rPr lang="en-US" dirty="0"/>
              <a:t>Test set</a:t>
            </a:r>
          </a:p>
          <a:p>
            <a:r>
              <a:rPr lang="en-US" dirty="0"/>
              <a:t>Feature (independent variable)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302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What is ML</vt:lpstr>
      <vt:lpstr>Related areas. Data Science</vt:lpstr>
      <vt:lpstr>Applications in this course</vt:lpstr>
      <vt:lpstr>Types of Machine learning algorithms</vt:lpstr>
      <vt:lpstr>Type of problems, data types</vt:lpstr>
      <vt:lpstr>Grading</vt:lpstr>
      <vt:lpstr>PowerPoint Presentation</vt:lpstr>
      <vt:lpstr>Basic concepts</vt:lpstr>
      <vt:lpstr>Table of Content (TOC)</vt:lpstr>
      <vt:lpstr>Bibliography</vt:lpstr>
      <vt:lpstr>Companies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59</cp:revision>
  <dcterms:created xsi:type="dcterms:W3CDTF">2020-01-26T21:38:20Z</dcterms:created>
  <dcterms:modified xsi:type="dcterms:W3CDTF">2020-01-28T12:31:26Z</dcterms:modified>
</cp:coreProperties>
</file>