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stack</a:t>
            </a:r>
            <a:endParaRPr lang="en-US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CEB786-E74F-45D4-9D77-23C285E32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7363062" y="3158644"/>
            <a:ext cx="4190075" cy="3638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79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" r="-101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80372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1822641" y="2811528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2162020" y="3574033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3367600" y="3581934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867788" y="3574033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867788" y="1489571"/>
            <a:ext cx="3043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previous concepts used in statistics such as (in)?dependent variable, input/output variables,…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1274660" y="4919831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6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7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8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9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492</Words>
  <Application>Microsoft Office PowerPoint</Application>
  <PresentationFormat>Widescreen</PresentationFormat>
  <Paragraphs>131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95</cp:revision>
  <dcterms:created xsi:type="dcterms:W3CDTF">2020-01-26T21:38:20Z</dcterms:created>
  <dcterms:modified xsi:type="dcterms:W3CDTF">2020-02-04T13:52:17Z</dcterms:modified>
</cp:coreProperties>
</file>