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57" r:id="rId14"/>
    <p:sldId id="273" r:id="rId15"/>
    <p:sldId id="268" r:id="rId16"/>
    <p:sldId id="28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 the book of </a:t>
            </a:r>
            <a:r>
              <a:rPr lang="en-US" dirty="0" err="1"/>
              <a:t>Guangren</a:t>
            </a:r>
            <a:r>
              <a:rPr lang="en-US" dirty="0"/>
              <a:t> Shi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CEB786-E74F-45D4-9D77-23C285E32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7363062" y="3158644"/>
            <a:ext cx="4190075" cy="3638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79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" r="-101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80372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1822641" y="2811528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2162020" y="3574033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9810722" y="2642867"/>
                <a:ext cx="1555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22" y="2642867"/>
                <a:ext cx="1555619" cy="461665"/>
              </a:xfrm>
              <a:prstGeom prst="rect">
                <a:avLst/>
              </a:prstGeom>
              <a:blipFill>
                <a:blip r:embed="rId5"/>
                <a:stretch>
                  <a:fillRect l="-585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3367600" y="3581934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867788" y="3574033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395</Words>
  <Application>Microsoft Office PowerPoint</Application>
  <PresentationFormat>Widescreen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Table of Content (TOC)</vt:lpstr>
      <vt:lpstr>Bibliography</vt:lpstr>
      <vt:lpstr>Companies</vt:lpstr>
      <vt:lpstr>Concepts review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76</cp:revision>
  <dcterms:created xsi:type="dcterms:W3CDTF">2020-01-26T21:38:20Z</dcterms:created>
  <dcterms:modified xsi:type="dcterms:W3CDTF">2020-01-29T12:43:37Z</dcterms:modified>
</cp:coreProperties>
</file>