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365" r:id="rId2"/>
    <p:sldId id="400" r:id="rId3"/>
    <p:sldId id="397" r:id="rId4"/>
    <p:sldId id="398" r:id="rId5"/>
    <p:sldId id="391" r:id="rId6"/>
    <p:sldId id="393" r:id="rId7"/>
    <p:sldId id="392" r:id="rId8"/>
    <p:sldId id="396" r:id="rId9"/>
    <p:sldId id="402" r:id="rId10"/>
    <p:sldId id="406" r:id="rId11"/>
    <p:sldId id="407" r:id="rId12"/>
    <p:sldId id="409" r:id="rId13"/>
    <p:sldId id="408" r:id="rId14"/>
    <p:sldId id="404" r:id="rId15"/>
    <p:sldId id="405" r:id="rId16"/>
    <p:sldId id="411" r:id="rId17"/>
    <p:sldId id="410" r:id="rId18"/>
    <p:sldId id="385"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085" autoAdjust="0"/>
  </p:normalViewPr>
  <p:slideViewPr>
    <p:cSldViewPr snapToGrid="0">
      <p:cViewPr varScale="1">
        <p:scale>
          <a:sx n="62" d="100"/>
          <a:sy n="62" d="100"/>
        </p:scale>
        <p:origin x="1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2/11/2020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2/11/2020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16</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17</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1.xml"/><Relationship Id="rId16" Type="http://schemas.openxmlformats.org/officeDocument/2006/relationships/image" Target="../media/image31.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6.png"/><Relationship Id="rId2" Type="http://schemas.openxmlformats.org/officeDocument/2006/relationships/notesSlide" Target="../notesSlides/notesSlide12.xml"/><Relationship Id="rId16" Type="http://schemas.openxmlformats.org/officeDocument/2006/relationships/image" Target="../media/image31.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png"/><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11" Type="http://schemas.openxmlformats.org/officeDocument/2006/relationships/image" Target="../media/image35.png"/><Relationship Id="rId10"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png"/><Relationship Id="rId4" Type="http://schemas.openxmlformats.org/officeDocument/2006/relationships/image" Target="../media/image39.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png"/><Relationship Id="rId2" Type="http://schemas.openxmlformats.org/officeDocument/2006/relationships/notesSlide" Target="../notesSlides/notesSlide16.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9.png"/><Relationship Id="rId23" Type="http://schemas.openxmlformats.org/officeDocument/2006/relationships/image" Target="../media/image41.png"/><Relationship Id="rId19" Type="http://schemas.openxmlformats.org/officeDocument/2006/relationships/image" Target="../media/image37.png"/><Relationship Id="rId4" Type="http://schemas.openxmlformats.org/officeDocument/2006/relationships/image" Target="../media/image42.png"/><Relationship Id="rId9" Type="http://schemas.openxmlformats.org/officeDocument/2006/relationships/image" Target="../media/image31.png"/><Relationship Id="rId22"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 = sum(xi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 max(xi),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4764875" y="1491296"/>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838200" y="1958070"/>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func>
                    </m:oMath>
                  </m:oMathPara>
                </a14:m>
                <a:endParaRPr lang="en-US" sz="2400" dirty="0"/>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838200" y="1958070"/>
                <a:ext cx="2452120" cy="461665"/>
              </a:xfrm>
              <a:prstGeom prst="rect">
                <a:avLst/>
              </a:prstGeom>
              <a:blipFill>
                <a:blip r:embed="rId3"/>
                <a:stretch>
                  <a:fillRect b="-17105"/>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8322298" y="33375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4899279" y="29599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5970768" y="21124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042258" y="29599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4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02464"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02464" cy="369332"/>
              </a:xfrm>
              <a:prstGeom prst="rect">
                <a:avLst/>
              </a:prstGeom>
              <a:blipFill>
                <a:blip r:embed="rId9"/>
                <a:stretch>
                  <a:fillRect l="-13740" t="-26667" r="-22137"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658292"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658292"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3C7E89E6-C44C-4F8D-B2FB-C06EC5972100}"/>
                  </a:ext>
                </a:extLst>
              </p:cNvPr>
              <p:cNvSpPr txBox="1"/>
              <p:nvPr/>
            </p:nvSpPr>
            <p:spPr>
              <a:xfrm>
                <a:off x="6093206" y="3931211"/>
                <a:ext cx="802464"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10</a:t>
                </a:r>
              </a:p>
            </p:txBody>
          </p:sp>
        </mc:Choice>
        <mc:Fallback>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6093206" y="3931211"/>
                <a:ext cx="802464" cy="369332"/>
              </a:xfrm>
              <a:prstGeom prst="rect">
                <a:avLst/>
              </a:prstGeom>
              <a:blipFill>
                <a:blip r:embed="rId9"/>
                <a:stretch>
                  <a:fillRect l="-13740" t="-26667" r="-22137" b="-50000"/>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m:t>
                      </m:r>
                      <m:r>
                        <a:rPr lang="en-US" sz="2400" b="0" i="1" smtClean="0">
                          <a:latin typeface="Cambria Math" panose="02040503050406030204" pitchFamily="18" charset="0"/>
                        </a:rPr>
                        <m:t>0</m:t>
                      </m:r>
                    </m:oMath>
                  </m:oMathPara>
                </a14:m>
                <a:endParaRPr lang="en-US" sz="2400" dirty="0"/>
              </a:p>
            </p:txBody>
          </p:sp>
        </mc:Choice>
        <mc:Fallback>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pPr/>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1311</TotalTime>
  <Words>1173</Words>
  <Application>Microsoft Office PowerPoint</Application>
  <PresentationFormat>Widescreen</PresentationFormat>
  <Paragraphs>214</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150</cp:revision>
  <dcterms:created xsi:type="dcterms:W3CDTF">2017-10-24T03:48:17Z</dcterms:created>
  <dcterms:modified xsi:type="dcterms:W3CDTF">2020-02-11T13:58:00Z</dcterms:modified>
</cp:coreProperties>
</file>