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(</a:t>
            </a:r>
            <a:r>
              <a:rPr lang="en-US" dirty="0" err="1"/>
              <a:t>Conda</a:t>
            </a:r>
            <a:r>
              <a:rPr lang="en-US" dirty="0"/>
              <a:t> Python </a:t>
            </a:r>
            <a:r>
              <a:rPr lang="en-US" dirty="0" err="1"/>
              <a:t>Envs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70" y="169068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tutorial</vt:lpstr>
      <vt:lpstr>VSCode</vt:lpstr>
      <vt:lpstr>VSCode MarkDown (.md)</vt:lpstr>
      <vt:lpstr>VSCode (Conda Python Envs)</vt:lpstr>
      <vt:lpstr>Python</vt:lpstr>
      <vt:lpstr>Jupyter Lab Notebooks</vt:lpstr>
      <vt:lpstr>VSCode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8</cp:revision>
  <dcterms:created xsi:type="dcterms:W3CDTF">2020-02-05T12:02:07Z</dcterms:created>
  <dcterms:modified xsi:type="dcterms:W3CDTF">2020-02-06T11:09:12Z</dcterms:modified>
</cp:coreProperties>
</file>