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9DA4-97CB-461A-895F-8585BC7F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0D225-1C79-49B9-8683-E58D917F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92B5-CBE6-4C05-A191-59063699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235F-9094-4770-9899-8A232882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C2E0-B4FF-449C-9BEA-74C4F3B8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C97A-610F-4628-BE73-E31B68C8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5935E-6E23-4109-9E6D-F29E9217A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2BB2-AE6D-47AA-84A0-0CC86A29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9F04-A401-4BE6-A91F-32759791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4A8E-938F-42FD-9BB6-FDF74EE8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C6010-B852-4C34-8A69-410C41C27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4991A-603D-49F4-9E0D-269A891E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F66A-DF0F-4915-8C71-CBC7C12B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C870-DD75-4D1D-BBA7-76307DBD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9B9B0-A9A6-48E6-8997-0E7BAE5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A4CC-4E27-4516-9EEE-5F81C37F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D7C7-B680-44C8-B64F-85829AC0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DA08-D352-4472-A030-F6A956EE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F32E-E410-46A7-A88B-52CCD941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0419-4F67-46DB-95E9-5ED95B23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F33E-329C-4C2C-A0FD-53ED84BA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319E-1B33-43AD-984B-E93FA306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A288-E408-4B91-898A-D1ADB093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D983-AF00-4CA2-8DBA-EA101E4B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95DED-360C-4FBE-8337-E97B2D2F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0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187C-F478-4C05-B181-104EC65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56D9-E79A-45F9-96CE-E0B38350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EFBB2-88AC-4725-A407-E4AB6379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9603-5E37-4D44-A790-A89093BE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38E8-C3A6-4BA9-B167-6A7886C1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283EB-DF87-407F-8996-90C227E6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480E-DF13-437A-8FBA-3D61F24D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8770-B6CF-4C4B-8C29-CA81C58D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FAC41-C802-489F-8DB3-13F6C359F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7A363-DC7B-4133-8EAD-8398760A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43C6B-12D3-4F17-9CC8-578646737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C9E22-5776-4494-BDB7-835007CC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1A305-E2B2-4517-B3F9-FFB287DB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4DF8B-E900-429C-AF51-1503970B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1F6B-79F4-4D5B-9340-81BFA46F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C5A39-C0CA-408D-AEF0-83DDC591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FAFA6-C8B3-4D54-A1DC-130ED4B0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D62E5-B17F-4545-BA63-6D49B8F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8D4F7-82C2-416C-9C11-1F0AB233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D5BDF-9DFD-4D69-9177-D06E02D5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C0166-3B0B-448E-9435-98336FE3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EF81-F3ED-40C3-BFAE-423C14A5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4311-EC50-422E-9C2E-942AD40D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6FD76-41AD-4A3F-8FC7-DB560289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6941-2352-41CB-A968-371EB0AF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3456-D569-4BAD-A167-4C786CA9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64C8-D54A-4139-AA7C-DF16D519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8709-F56B-4E64-A990-926ACD1D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F193D-2A3D-4EDA-9556-6694F066A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480F9-46D2-4882-B441-5AA474A2E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4BCF-0268-43F8-A09A-E0E0E42B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AAB7-6394-4532-9953-D66D1E30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C9DD-71A3-4249-8EFF-2068E6D6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53C00-62ED-46A8-B254-FBB0ED63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EBDC8-5A29-4043-A5DF-68576597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A297-3E45-48EF-8E96-FFC93AEFF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9422-9CCF-4009-8C10-8EF4BE4C2E5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02F1-FDBB-4AEA-8EC6-7DF501C38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6E55-B150-49A0-B4BF-766313F0A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8068-9C17-4033-B4EE-8B0B936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394B-6A73-441D-BCE9-D299A5D5A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62121-3AD6-457B-B649-605AB0E29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DE4-E322-463E-8EA7-74DD3EEF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AB80-DD8A-4DD6-AC5D-85221FCF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a Python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860-A382-4D2D-91EC-E0E24E11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FE61-99D6-48A2-B97A-AB12571E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1040" name="Freeform: Shape 82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Oval 84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Image result for vscode">
            <a:extLst>
              <a:ext uri="{FF2B5EF4-FFF2-40B4-BE49-F238E27FC236}">
                <a16:creationId xmlns:a16="http://schemas.microsoft.com/office/drawing/2014/main" id="{946CAC1D-6C03-43A3-8D01-7C62C7E7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0245" y="696037"/>
            <a:ext cx="1017204" cy="10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Freeform: Shape 86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8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 descr="Image result for github">
            <a:extLst>
              <a:ext uri="{FF2B5EF4-FFF2-40B4-BE49-F238E27FC236}">
                <a16:creationId xmlns:a16="http://schemas.microsoft.com/office/drawing/2014/main" id="{D638B11B-72C7-458B-9797-2086FFC4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9409" y="672949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Freeform: Shape 90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python 3">
            <a:extLst>
              <a:ext uri="{FF2B5EF4-FFF2-40B4-BE49-F238E27FC236}">
                <a16:creationId xmlns:a16="http://schemas.microsoft.com/office/drawing/2014/main" id="{7C9CB426-A39C-49C3-806E-58DA8831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539" y="3261826"/>
            <a:ext cx="1796055" cy="16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naconda python">
            <a:extLst>
              <a:ext uri="{FF2B5EF4-FFF2-40B4-BE49-F238E27FC236}">
                <a16:creationId xmlns:a16="http://schemas.microsoft.com/office/drawing/2014/main" id="{4F5A67C4-51C7-4CDF-897E-39F46E5B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0841" y="5457531"/>
            <a:ext cx="2210937" cy="109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8" name="Picture 14" descr="Image result for tensorflow">
            <a:extLst>
              <a:ext uri="{FF2B5EF4-FFF2-40B4-BE49-F238E27FC236}">
                <a16:creationId xmlns:a16="http://schemas.microsoft.com/office/drawing/2014/main" id="{5E2BDC84-F4C2-4B03-A237-DD1A7A67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9910" y="4944827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09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D574-5B16-42F4-9729-2D7C6C53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CE02-D750-467D-8830-C6BB4007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MOOC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9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27F8-8203-466F-B604-D9101F13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C966-1BEA-48DD-B5B2-9D94C3D9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7482-4352-4D07-BFDF-E848C6D2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6950-CD1D-425F-90B6-890C1316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Stack</vt:lpstr>
      <vt:lpstr>Grading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Mendoza Torres</dc:creator>
  <cp:lastModifiedBy>Francisco Mendoza Torres</cp:lastModifiedBy>
  <cp:revision>4</cp:revision>
  <dcterms:created xsi:type="dcterms:W3CDTF">2020-01-09T12:12:41Z</dcterms:created>
  <dcterms:modified xsi:type="dcterms:W3CDTF">2020-01-09T12:49:54Z</dcterms:modified>
</cp:coreProperties>
</file>