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A63C"/>
    <a:srgbClr val="3985BB"/>
    <a:srgbClr val="D83737"/>
    <a:srgbClr val="2E9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216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9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0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4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1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2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7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2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7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8F67A-92FA-F745-A6F5-E05B74F10186}" type="datetimeFigureOut"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3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package" Target="../embeddings/Microsoft_Excel_Worksheet1.xlsx"/><Relationship Id="rId6" Type="http://schemas.openxmlformats.org/officeDocument/2006/relationships/image" Target="../media/image7.emf"/><Relationship Id="rId7" Type="http://schemas.openxmlformats.org/officeDocument/2006/relationships/package" Target="../embeddings/Microsoft_Excel_Worksheet2.xlsx"/><Relationship Id="rId8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68" y="1266645"/>
            <a:ext cx="7823200" cy="304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49" y="657045"/>
            <a:ext cx="7874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99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279692"/>
              </p:ext>
            </p:extLst>
          </p:nvPr>
        </p:nvGraphicFramePr>
        <p:xfrm>
          <a:off x="5172654" y="2832834"/>
          <a:ext cx="4163786" cy="3099754"/>
        </p:xfrm>
        <a:graphic>
          <a:graphicData uri="http://schemas.openxmlformats.org/drawingml/2006/table">
            <a:tbl>
              <a:tblPr/>
              <a:tblGrid>
                <a:gridCol w="2081893"/>
                <a:gridCol w="2081893"/>
              </a:tblGrid>
              <a:tr h="679198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0.2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106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0.4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026" y="2723976"/>
            <a:ext cx="1498600" cy="66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797" y="2818318"/>
            <a:ext cx="3302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597" y="3359277"/>
            <a:ext cx="4826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867" y="1697327"/>
            <a:ext cx="6935865" cy="9377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9902" y="1617989"/>
            <a:ext cx="3021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interpolation weight of un-smoothed unigram model</a:t>
            </a:r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90810" y="2232589"/>
            <a:ext cx="4426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17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0" y="1295400"/>
            <a:ext cx="4914900" cy="4254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2200" y="660737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100%</a:t>
            </a:r>
          </a:p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uniform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50314" y="649069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100%</a:t>
            </a:r>
          </a:p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unigram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9536" y="3947883"/>
            <a:ext cx="164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Underfit</a:t>
            </a:r>
          </a:p>
          <a:p>
            <a:r>
              <a:rPr lang="en-US" b="1">
                <a:solidFill>
                  <a:srgbClr val="C00000"/>
                </a:solidFill>
              </a:rPr>
              <a:t>High</a:t>
            </a:r>
            <a:r>
              <a:rPr lang="en-US">
                <a:solidFill>
                  <a:srgbClr val="C00000"/>
                </a:solidFill>
              </a:rPr>
              <a:t> bias</a:t>
            </a:r>
          </a:p>
          <a:p>
            <a:r>
              <a:rPr lang="en-US" b="1">
                <a:solidFill>
                  <a:srgbClr val="C00000"/>
                </a:solidFill>
              </a:rPr>
              <a:t>Low</a:t>
            </a:r>
            <a:r>
              <a:rPr lang="en-US">
                <a:solidFill>
                  <a:srgbClr val="C00000"/>
                </a:solidFill>
              </a:rPr>
              <a:t> variance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9222" y="2337038"/>
            <a:ext cx="1640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rgbClr val="C00000"/>
                </a:solidFill>
              </a:rPr>
              <a:t>Overfit</a:t>
            </a:r>
          </a:p>
          <a:p>
            <a:pPr algn="r"/>
            <a:r>
              <a:rPr lang="en-US" b="1">
                <a:solidFill>
                  <a:srgbClr val="C00000"/>
                </a:solidFill>
              </a:rPr>
              <a:t>Low</a:t>
            </a:r>
            <a:r>
              <a:rPr lang="en-US">
                <a:solidFill>
                  <a:srgbClr val="C00000"/>
                </a:solidFill>
              </a:rPr>
              <a:t> bias</a:t>
            </a:r>
          </a:p>
          <a:p>
            <a:pPr algn="r"/>
            <a:r>
              <a:rPr lang="en-US" b="1">
                <a:solidFill>
                  <a:srgbClr val="C00000"/>
                </a:solidFill>
              </a:rPr>
              <a:t>High</a:t>
            </a:r>
            <a:r>
              <a:rPr lang="en-US">
                <a:solidFill>
                  <a:srgbClr val="C00000"/>
                </a:solidFill>
              </a:rPr>
              <a:t> variance</a:t>
            </a:r>
          </a:p>
          <a:p>
            <a:pPr algn="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24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3DA63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342" y="611414"/>
            <a:ext cx="3043348" cy="4648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985B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9" r="17590"/>
          <a:stretch/>
        </p:blipFill>
        <p:spPr>
          <a:xfrm>
            <a:off x="4596774" y="611414"/>
            <a:ext cx="3033486" cy="464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8373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8" y="611414"/>
            <a:ext cx="3044934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282" y="5279571"/>
            <a:ext cx="242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D83737"/>
                </a:solidFill>
              </a:rPr>
              <a:t>train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1574" y="5279570"/>
            <a:ext cx="242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3985BB"/>
                </a:solidFill>
              </a:rPr>
              <a:t>dev1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40073" y="5279570"/>
            <a:ext cx="242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3DA63C"/>
                </a:solidFill>
              </a:rPr>
              <a:t>dev2</a:t>
            </a:r>
          </a:p>
        </p:txBody>
      </p:sp>
    </p:spTree>
    <p:extLst>
      <p:ext uri="{BB962C8B-B14F-4D97-AF65-F5344CB8AC3E}">
        <p14:creationId xmlns:p14="http://schemas.microsoft.com/office/powerpoint/2010/main" val="92806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21" y="2168342"/>
            <a:ext cx="9663262" cy="1244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260785" y="2501659"/>
            <a:ext cx="1673524" cy="6901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260785" y="2497345"/>
            <a:ext cx="1673524" cy="6901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364213" y="3482766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81053" y="4190945"/>
            <a:ext cx="4166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total number of words in training text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94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025" y="2634172"/>
            <a:ext cx="6598728" cy="12446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6907021" y="3878772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7092" y="4548518"/>
            <a:ext cx="44598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unigram vocabulary size</a:t>
            </a:r>
          </a:p>
          <a:p>
            <a:pPr algn="ctr"/>
            <a:r>
              <a:rPr lang="en-US">
                <a:solidFill>
                  <a:srgbClr val="C00000"/>
                </a:solidFill>
              </a:rPr>
              <a:t>(number of unique unigrams in training text)</a:t>
            </a:r>
          </a:p>
        </p:txBody>
      </p:sp>
    </p:spTree>
    <p:extLst>
      <p:ext uri="{BB962C8B-B14F-4D97-AF65-F5344CB8AC3E}">
        <p14:creationId xmlns:p14="http://schemas.microsoft.com/office/powerpoint/2010/main" val="130495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2806700"/>
            <a:ext cx="82550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83" y="646022"/>
            <a:ext cx="10236200" cy="40132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8880655" y="4622412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50726" y="5292158"/>
            <a:ext cx="4459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total number of words in evaluation text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31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936" y="975483"/>
            <a:ext cx="7433733" cy="23757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936" y="4312937"/>
            <a:ext cx="7433730" cy="23757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19716" y="458370"/>
            <a:ext cx="882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/>
              <a:t>Similar unigram distributions between training and evaluation texts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9715" y="3796618"/>
            <a:ext cx="882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/>
              <a:t>Different unigram distributions between training and evaluation texts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0535"/>
              </p:ext>
            </p:extLst>
          </p:nvPr>
        </p:nvGraphicFramePr>
        <p:xfrm>
          <a:off x="1119715" y="1145211"/>
          <a:ext cx="18923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Worksheet" r:id="rId5" imgW="1892300" imgH="1193800" progId="Excel.Sheet.12">
                  <p:embed/>
                </p:oleObj>
              </mc:Choice>
              <mc:Fallback>
                <p:oleObj name="Worksheet" r:id="rId5" imgW="1892300" imgH="1193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9715" y="1145211"/>
                        <a:ext cx="189230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12050"/>
              </p:ext>
            </p:extLst>
          </p:nvPr>
        </p:nvGraphicFramePr>
        <p:xfrm>
          <a:off x="1119715" y="4483459"/>
          <a:ext cx="18923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Worksheet" r:id="rId7" imgW="1892300" imgH="1193800" progId="Excel.Sheet.12">
                  <p:embed/>
                </p:oleObj>
              </mc:Choice>
              <mc:Fallback>
                <p:oleObj name="Worksheet" r:id="rId7" imgW="1892300" imgH="1193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9715" y="4483459"/>
                        <a:ext cx="189230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134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59" y="1358900"/>
            <a:ext cx="11310582" cy="412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53028" y="4572000"/>
            <a:ext cx="47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2E9F2B"/>
                </a:solidFill>
              </a:rPr>
              <a:t>his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599" y="3885808"/>
            <a:ext cx="52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2E9F2B"/>
                </a:solidFill>
              </a:rPr>
              <a:t>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3971" y="3885808"/>
            <a:ext cx="52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2E9F2B"/>
                </a:solidFill>
              </a:rPr>
              <a:t>she</a:t>
            </a:r>
          </a:p>
        </p:txBody>
      </p:sp>
    </p:spTree>
    <p:extLst>
      <p:ext uri="{BB962C8B-B14F-4D97-AF65-F5344CB8AC3E}">
        <p14:creationId xmlns:p14="http://schemas.microsoft.com/office/powerpoint/2010/main" val="68951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29" y="806580"/>
            <a:ext cx="7939314" cy="340256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6819627" y="4245041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49619" y="4880955"/>
            <a:ext cx="2740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un-smoothed unigram probability</a:t>
            </a:r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574157" y="4209143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20460" y="4880954"/>
            <a:ext cx="2507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uniform probability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29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65" y="694872"/>
            <a:ext cx="9956800" cy="13462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1985077" y="1806641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2500612"/>
            <a:ext cx="3970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proportion of un-smoothed unigram model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79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91</Words>
  <Application>Microsoft Macintosh PowerPoint</Application>
  <PresentationFormat>Widescreen</PresentationFormat>
  <Paragraphs>38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Duy Khanh(KhanhND)</dc:creator>
  <cp:lastModifiedBy>Nguyen Duy Khanh(KhanhND)</cp:lastModifiedBy>
  <cp:revision>21</cp:revision>
  <dcterms:created xsi:type="dcterms:W3CDTF">2020-05-17T07:42:01Z</dcterms:created>
  <dcterms:modified xsi:type="dcterms:W3CDTF">2020-05-19T04:09:19Z</dcterms:modified>
</cp:coreProperties>
</file>