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F67A-92FA-F745-A6F5-E05B74F10186}" type="datetimeFigureOut">
              <a:t>5/17/20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E29C-05D0-7049-8448-29A2F6E75A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F67A-92FA-F745-A6F5-E05B74F10186}" type="datetimeFigureOut">
              <a:t>5/17/20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E29C-05D0-7049-8448-29A2F6E75A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96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F67A-92FA-F745-A6F5-E05B74F10186}" type="datetimeFigureOut">
              <a:t>5/17/20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E29C-05D0-7049-8448-29A2F6E75A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0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F67A-92FA-F745-A6F5-E05B74F10186}" type="datetimeFigureOut">
              <a:t>5/17/20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E29C-05D0-7049-8448-29A2F6E75A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46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F67A-92FA-F745-A6F5-E05B74F10186}" type="datetimeFigureOut">
              <a:t>5/17/20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E29C-05D0-7049-8448-29A2F6E75A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10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F67A-92FA-F745-A6F5-E05B74F10186}" type="datetimeFigureOut">
              <a:t>5/17/20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E29C-05D0-7049-8448-29A2F6E75A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29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F67A-92FA-F745-A6F5-E05B74F10186}" type="datetimeFigureOut">
              <a:t>5/17/20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E29C-05D0-7049-8448-29A2F6E75A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7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F67A-92FA-F745-A6F5-E05B74F10186}" type="datetimeFigureOut">
              <a:t>5/17/20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E29C-05D0-7049-8448-29A2F6E75A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23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F67A-92FA-F745-A6F5-E05B74F10186}" type="datetimeFigureOut">
              <a:t>5/17/20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E29C-05D0-7049-8448-29A2F6E75A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83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F67A-92FA-F745-A6F5-E05B74F10186}" type="datetimeFigureOut">
              <a:t>5/17/20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E29C-05D0-7049-8448-29A2F6E75A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7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F67A-92FA-F745-A6F5-E05B74F10186}" type="datetimeFigureOut">
              <a:t>5/17/20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E29C-05D0-7049-8448-29A2F6E75A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8F67A-92FA-F745-A6F5-E05B74F10186}" type="datetimeFigureOut">
              <a:t>5/17/20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5E29C-05D0-7049-8448-29A2F6E75A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3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99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Duy Khanh(KhanhND)</dc:creator>
  <cp:lastModifiedBy>Nguyen Duy Khanh(KhanhND)</cp:lastModifiedBy>
  <cp:revision>1</cp:revision>
  <dcterms:created xsi:type="dcterms:W3CDTF">2020-05-17T07:42:01Z</dcterms:created>
  <dcterms:modified xsi:type="dcterms:W3CDTF">2020-05-17T07:42:22Z</dcterms:modified>
</cp:coreProperties>
</file>