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0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61269"/>
              </p:ext>
            </p:extLst>
          </p:nvPr>
        </p:nvGraphicFramePr>
        <p:xfrm>
          <a:off x="4210957" y="2754007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29" y="2645149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739491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280450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70" y="1618500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558" y="1553678"/>
            <a:ext cx="230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9113" y="2153762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87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19</cp:revision>
  <dcterms:created xsi:type="dcterms:W3CDTF">2020-05-17T07:42:01Z</dcterms:created>
  <dcterms:modified xsi:type="dcterms:W3CDTF">2020-05-18T13:15:33Z</dcterms:modified>
</cp:coreProperties>
</file>