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63C"/>
    <a:srgbClr val="3985BB"/>
    <a:srgbClr val="D83737"/>
    <a:srgbClr val="2E9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0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20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package" Target="../embeddings/Microsoft_Excel_Worksheet1.xlsx"/><Relationship Id="rId6" Type="http://schemas.openxmlformats.org/officeDocument/2006/relationships/image" Target="../media/image7.emf"/><Relationship Id="rId7" Type="http://schemas.openxmlformats.org/officeDocument/2006/relationships/package" Target="../embeddings/Microsoft_Excel_Worksheet2.xlsx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8" y="1266645"/>
            <a:ext cx="78232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9" y="657045"/>
            <a:ext cx="787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61269"/>
              </p:ext>
            </p:extLst>
          </p:nvPr>
        </p:nvGraphicFramePr>
        <p:xfrm>
          <a:off x="4210957" y="2754007"/>
          <a:ext cx="4163786" cy="3099754"/>
        </p:xfrm>
        <a:graphic>
          <a:graphicData uri="http://schemas.openxmlformats.org/drawingml/2006/table">
            <a:tbl>
              <a:tblPr/>
              <a:tblGrid>
                <a:gridCol w="2081893"/>
                <a:gridCol w="2081893"/>
              </a:tblGrid>
              <a:tr h="679198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29" y="2645149"/>
            <a:ext cx="1498600" cy="66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739491"/>
            <a:ext cx="330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3280450"/>
            <a:ext cx="482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70" y="1618500"/>
            <a:ext cx="6935865" cy="937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558" y="1553678"/>
            <a:ext cx="230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proportion of un-smoothed unigram model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29113" y="2153762"/>
            <a:ext cx="4426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1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295400"/>
            <a:ext cx="4914900" cy="425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200" y="660737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314" y="649069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9536" y="3947883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Underfit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9222" y="2337038"/>
            <a:ext cx="164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C00000"/>
                </a:solidFill>
              </a:rPr>
              <a:t>Overfit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  <a:p>
            <a:pPr algn="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4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DA6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2" y="611414"/>
            <a:ext cx="3043348" cy="464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985B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7590"/>
          <a:stretch/>
        </p:blipFill>
        <p:spPr>
          <a:xfrm>
            <a:off x="4596774" y="611414"/>
            <a:ext cx="3033486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837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" y="611414"/>
            <a:ext cx="3044934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282" y="5279571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D83737"/>
                </a:solidFill>
              </a:rPr>
              <a:t>train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574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985BB"/>
                </a:solidFill>
              </a:rPr>
              <a:t>dev1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0073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DA63C"/>
                </a:solidFill>
              </a:rPr>
              <a:t>dev2</a:t>
            </a:r>
          </a:p>
        </p:txBody>
      </p:sp>
    </p:spTree>
    <p:extLst>
      <p:ext uri="{BB962C8B-B14F-4D97-AF65-F5344CB8AC3E}">
        <p14:creationId xmlns:p14="http://schemas.microsoft.com/office/powerpoint/2010/main" val="9280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1" y="2168342"/>
            <a:ext cx="9663262" cy="1244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60785" y="2501659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60785" y="2497345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64213" y="3482766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1053" y="4190945"/>
            <a:ext cx="41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training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25" y="2634172"/>
            <a:ext cx="6598728" cy="124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07021" y="387877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7092" y="4548518"/>
            <a:ext cx="4459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unigram vocabulary size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(number of unique unigrams in training text)</a:t>
            </a:r>
          </a:p>
        </p:txBody>
      </p:sp>
    </p:spTree>
    <p:extLst>
      <p:ext uri="{BB962C8B-B14F-4D97-AF65-F5344CB8AC3E}">
        <p14:creationId xmlns:p14="http://schemas.microsoft.com/office/powerpoint/2010/main" val="130495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806700"/>
            <a:ext cx="8255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3" y="646022"/>
            <a:ext cx="10236200" cy="4013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8880655" y="462241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0726" y="5292158"/>
            <a:ext cx="445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evaluation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1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975483"/>
            <a:ext cx="7433733" cy="23757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4312937"/>
            <a:ext cx="7433730" cy="23757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9716" y="458370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Similar unigram distributions between training and evaluation texts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715" y="3796618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Different unigram distributions between training and evaluation texts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535"/>
              </p:ext>
            </p:extLst>
          </p:nvPr>
        </p:nvGraphicFramePr>
        <p:xfrm>
          <a:off x="1119715" y="1145211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1892300" imgH="1193800" progId="Excel.Sheet.12">
                  <p:embed/>
                </p:oleObj>
              </mc:Choice>
              <mc:Fallback>
                <p:oleObj name="Worksheet" r:id="rId5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9715" y="1145211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050"/>
              </p:ext>
            </p:extLst>
          </p:nvPr>
        </p:nvGraphicFramePr>
        <p:xfrm>
          <a:off x="1119715" y="4483459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7" imgW="1892300" imgH="1193800" progId="Excel.Sheet.12">
                  <p:embed/>
                </p:oleObj>
              </mc:Choice>
              <mc:Fallback>
                <p:oleObj name="Worksheet" r:id="rId7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9715" y="4483459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34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" y="1358900"/>
            <a:ext cx="11310582" cy="412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3028" y="4572000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599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971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she</a:t>
            </a:r>
          </a:p>
        </p:txBody>
      </p:sp>
    </p:spTree>
    <p:extLst>
      <p:ext uri="{BB962C8B-B14F-4D97-AF65-F5344CB8AC3E}">
        <p14:creationId xmlns:p14="http://schemas.microsoft.com/office/powerpoint/2010/main" val="6895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9" y="806580"/>
            <a:ext cx="7939314" cy="340256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819627" y="42450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9619" y="4880955"/>
            <a:ext cx="274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un-smoothed unigram probability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74157" y="4209143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20460" y="4880954"/>
            <a:ext cx="250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uniform probability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9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5" y="694872"/>
            <a:ext cx="9956800" cy="1346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985077" y="18066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2500612"/>
            <a:ext cx="397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proportion of un-smoothed unigram model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9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90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20</cp:revision>
  <dcterms:created xsi:type="dcterms:W3CDTF">2020-05-17T07:42:01Z</dcterms:created>
  <dcterms:modified xsi:type="dcterms:W3CDTF">2020-05-19T01:37:28Z</dcterms:modified>
</cp:coreProperties>
</file>