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2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89A3-11BC-4E55-A7D9-0A0105857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67CA5-CC39-491E-8229-D8F21611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4906-17D3-45CF-9946-BC77AAF5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3AECC-614A-4BD9-A2A9-A8627BA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818-621F-42F2-97DB-BBD7CE5F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FC55-AFAC-4948-97F7-1F963DA6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525A7-3091-4764-92ED-1ABB57F1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ACD4-04A2-47AC-B5DA-1B7F775F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9405-9589-4032-9C70-FA7B3933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2854-01BD-47D7-970D-7C30768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AE082-1F5E-4643-AC1C-6420D6D0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43F6B-05C9-4A2F-8368-04B96946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6124-B234-48F7-B431-136A1F9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5CEA-E605-4A92-B41D-434CE6AC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9986-8749-4ABA-9859-36E3C2CD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C83F-65AE-457C-80E9-AA04C943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ED96-A1C5-4616-8280-2D453D81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14D3-FEBA-4540-A3EC-7D5D8FD6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DB69-13D1-4476-8ED4-FD6BB7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A0C6-802D-4473-8042-B62616A5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1F43-50E5-47D0-A9B2-31E7AA46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7C607-5CAF-4FF2-9CC3-823CC25B5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7216-7B8A-4120-9C24-EDEC28DD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40D1-2366-499B-8B30-33FB5C4B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66A7-FF19-4C3E-9041-F9A835E0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5C5D-C12B-4557-830A-7B70E073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C3F1-86FE-42BE-B970-E244C759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075B-7F84-4C14-8B74-36DF52E0E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BCECD-F38B-49D7-8DBF-D2CCD91C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61172-5A9B-4F3D-BC3A-11FAE0C1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016B1-3A85-41F1-9D0D-2CE1949C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763-2B6F-41B0-945B-A60D0043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B913-5A68-4B75-9CBD-633F7913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A5CA-FCA5-48D4-B26D-FB3C821C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D1F24-F6CB-4B8B-9028-B85355BCC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A5D00-F766-4704-A3C7-E5C020E7C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8857C-F6C2-47C6-90F2-28FA0A70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B42EB-4361-4987-8890-D9016CB4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62975-1A59-41AB-8B8B-E3C78F91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4F71-E755-4838-94F4-2E998A64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0C87B-B310-4B98-9706-DDB20929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7F0E-0096-4476-8431-E42A1DE5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5BE1E-23C9-4B10-838D-58365828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8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C9EFA-4049-48EF-8F99-F939C9A0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C7B12-862C-486D-8CA6-97E3639E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197D0-A71D-4A62-B992-85481677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7BDD-8010-46B5-883A-235E8228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584C-5D89-4AED-8B89-B9D42499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92A0C-72AB-4535-8DAE-F6AC92835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4C0A-7681-4C55-BB88-64796BB7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ED03-AAE1-48E7-8D3F-B72F0768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6FEA-6235-4920-BC6F-6C32EA2A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59DB-3979-47E7-A856-B786A72F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DB3C0-5BDF-4C0F-B117-B95DB7822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695DF-75DC-4015-B34B-B613CFBC8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8790A-2A46-4C73-A9D5-92B644F1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5B584-B7F1-429A-90C2-8F4B9578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AA94-EA27-4998-AEE6-23269737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E6291-0A78-4E73-A3F9-2E625B13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0F802-3801-4702-8364-0CE8282C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4D74-A272-4C49-BF91-EC3A30DED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8457B-959D-43F4-9E0C-CCE59916D41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3500-6C6F-4377-BEB8-1521520A4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0827-4A0F-4DE2-9FA5-90EED3FFA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102F-9BD9-4335-BE8C-9F6747AD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otnet/core" TargetMode="External"/><Relationship Id="rId4" Type="http://schemas.openxmlformats.org/officeDocument/2006/relationships/hyperlink" Target="https://github.com/IdentityServer/IdentityServer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663118-9D02-48D3-ABE3-8C2A6A5C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159"/>
            <a:ext cx="9144000" cy="2912804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dirty="0"/>
              <a:t>Roll Your Own SSO using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2717F-AEDF-4655-AE56-52D34307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89" y="1748750"/>
            <a:ext cx="1188088" cy="1188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E5F6D-BB93-4F97-AD02-A1786355D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27" y="1748750"/>
            <a:ext cx="1753635" cy="11880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D67DD4-E27C-41D4-96E5-F9528C9FDA3B}"/>
              </a:ext>
            </a:extLst>
          </p:cNvPr>
          <p:cNvSpPr txBox="1"/>
          <p:nvPr/>
        </p:nvSpPr>
        <p:spPr>
          <a:xfrm>
            <a:off x="2393517" y="3028913"/>
            <a:ext cx="3871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https://github.com/IdentityServer/IdentityServer4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42F11-DFE9-4C76-BF1E-B36DA8FF965F}"/>
              </a:ext>
            </a:extLst>
          </p:cNvPr>
          <p:cNvSpPr txBox="1"/>
          <p:nvPr/>
        </p:nvSpPr>
        <p:spPr>
          <a:xfrm>
            <a:off x="6469078" y="3028912"/>
            <a:ext cx="2518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https://github.com/dotnet/core</a:t>
            </a:r>
            <a:endParaRPr lang="en-US" sz="1400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8437668-6130-49C8-8DC1-E513CCC0A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1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574-D5D9-46BB-9CE6-AE204840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ASP.NET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B1BD-63B4-4C88-B588-BFC00EF8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8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142C-9B36-42D9-8CF1-D5B2C30A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7DB5-61E5-4D14-BD2E-5B79F4FC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4636-EE6F-412F-BB73-F8934FD4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16E-FEBE-49B6-8F4C-F1B24708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B9F9-BFCF-4A7C-8853-2EA620C6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Single Sign-On?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9CAA-77CE-4A47-913B-7960BD8B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C395-8371-4FE0-AE91-8364FA5D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IdentityServer4?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21B1-8697-48E6-A29D-22DFF0CF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A049-5596-4F00-A6F9-3600C041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BAB3-9281-43B1-BECD-2289251D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4EB0-941D-43D2-81F1-2CAF85E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Scopes, and Claims, and Bears Oh My!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DDBA-DA4F-48C7-8E75-E10E0871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E392-F943-4E88-9964-120CD411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Resource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4141-4875-4D29-991C-2C88B752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D84E-BBFB-4105-8E05-EC62F2C0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Resource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E660-BD68-4F44-9598-66656760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E7A7-F17A-44FB-9C2F-7808F6C0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.NET 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835D-E186-4C14-A7BD-F015267D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0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A668-1955-49D8-966F-EB111046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IdentityServer4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DB18-0834-4EC5-8163-BCEC90B2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Roll Your Own SSO using &amp; </vt:lpstr>
      <vt:lpstr>Why Single Sign-On?</vt:lpstr>
      <vt:lpstr>What is IdentityServer4?</vt:lpstr>
      <vt:lpstr>OpenID Connect Overview</vt:lpstr>
      <vt:lpstr>Scopes, and Claims, and Bears Oh My!</vt:lpstr>
      <vt:lpstr>API Resource Scopes</vt:lpstr>
      <vt:lpstr>Identity Resource Scopes</vt:lpstr>
      <vt:lpstr>Getting Started With .NET Core </vt:lpstr>
      <vt:lpstr>Adding IdentityServer4</vt:lpstr>
      <vt:lpstr>Adding ASP.NET Identity</vt:lpstr>
      <vt:lpstr>Adding Entity Framework</vt:lpstr>
      <vt:lpstr>Customize the 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Your Own SSO using and</dc:title>
  <dc:creator>Daniel Waddell</dc:creator>
  <cp:lastModifiedBy>Daniel Waddell</cp:lastModifiedBy>
  <cp:revision>7</cp:revision>
  <dcterms:created xsi:type="dcterms:W3CDTF">2018-01-16T19:01:32Z</dcterms:created>
  <dcterms:modified xsi:type="dcterms:W3CDTF">2018-01-17T04:11:48Z</dcterms:modified>
</cp:coreProperties>
</file>