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8" r:id="rId3"/>
    <p:sldId id="279" r:id="rId4"/>
    <p:sldId id="280" r:id="rId5"/>
    <p:sldId id="281" r:id="rId6"/>
    <p:sldId id="28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65" d="100"/>
          <a:sy n="65" d="100"/>
        </p:scale>
        <p:origin x="-6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7F6C4-D351-47D4-8EBB-B0E407DB0D7B}" type="datetimeFigureOut">
              <a:rPr lang="en-GB" smtClean="0"/>
              <a:t>12/09/2016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D207E-EAF1-4452-A42B-E7B790E29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0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12/09/2016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12/09/2016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12/09/2016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12/09/2016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 dirty="0" smtClean="0"/>
              <a:t>NQ1 Introduction to Programming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12/09/2016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12/09/2016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12/09/2016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12/09/2016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12/09/2016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12/09/2016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12/09/2016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DC7686-A8B1-4B8F-9D21-FF305E435517}" type="datetimeFigureOut">
              <a:rPr lang="en-GB" smtClean="0"/>
              <a:t>12/09/2016</a:t>
            </a:fld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420888"/>
            <a:ext cx="7851648" cy="1828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HNC Computing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Developing Software: Introduction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(H173 34)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/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Week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936768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algn="ctr"/>
            <a:endParaRPr lang="en-GB" dirty="0" smtClean="0">
              <a:solidFill>
                <a:schemeClr val="bg2"/>
              </a:solidFill>
            </a:endParaRPr>
          </a:p>
          <a:p>
            <a:pPr algn="ctr"/>
            <a:r>
              <a:rPr lang="en-GB" dirty="0" smtClean="0">
                <a:solidFill>
                  <a:schemeClr val="bg2"/>
                </a:solidFill>
              </a:rPr>
              <a:t>Lecturer </a:t>
            </a:r>
            <a:r>
              <a:rPr lang="en-GB" dirty="0">
                <a:solidFill>
                  <a:schemeClr val="bg2"/>
                </a:solidFill>
              </a:rPr>
              <a:t>– Dawn Wilson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9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</a:t>
            </a:r>
            <a:r>
              <a:rPr lang="en-GB" dirty="0"/>
              <a:t>t</a:t>
            </a:r>
            <a:r>
              <a:rPr lang="en-GB" dirty="0" smtClean="0"/>
              <a:t>ypes</a:t>
            </a:r>
          </a:p>
          <a:p>
            <a:r>
              <a:rPr lang="en-GB" dirty="0" smtClean="0"/>
              <a:t>Variables</a:t>
            </a:r>
          </a:p>
          <a:p>
            <a:r>
              <a:rPr lang="en-GB" dirty="0" smtClean="0"/>
              <a:t>Operators</a:t>
            </a:r>
          </a:p>
          <a:p>
            <a:pPr lvl="1"/>
            <a:r>
              <a:rPr lang="en-GB" dirty="0" smtClean="0"/>
              <a:t>Arithmetic</a:t>
            </a:r>
          </a:p>
          <a:p>
            <a:pPr lvl="1"/>
            <a:r>
              <a:rPr lang="en-GB" dirty="0" smtClean="0"/>
              <a:t>Logical</a:t>
            </a:r>
          </a:p>
          <a:p>
            <a:pPr lvl="1"/>
            <a:r>
              <a:rPr lang="en-GB" dirty="0" smtClean="0"/>
              <a:t>Operator precedence</a:t>
            </a:r>
          </a:p>
          <a:p>
            <a:r>
              <a:rPr lang="en-GB" dirty="0" smtClean="0"/>
              <a:t>Assigning values</a:t>
            </a:r>
          </a:p>
          <a:p>
            <a:r>
              <a:rPr lang="en-GB" dirty="0" smtClean="0"/>
              <a:t>Comparing values</a:t>
            </a:r>
          </a:p>
          <a:p>
            <a:r>
              <a:rPr lang="en-GB" dirty="0" smtClean="0"/>
              <a:t>Functions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364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pPr algn="ctr"/>
            <a:r>
              <a:rPr lang="en-GB" dirty="0" smtClean="0"/>
              <a:t>Control Constructs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Sequence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- A list of instructions to be carried out one after the other in a strict sequence from top to bottom or from </a:t>
            </a:r>
            <a:r>
              <a:rPr lang="en-GB" dirty="0" smtClean="0"/>
              <a:t>beginning end. </a:t>
            </a:r>
          </a:p>
          <a:p>
            <a:endParaRPr lang="en-GB" dirty="0"/>
          </a:p>
          <a:p>
            <a:r>
              <a:rPr lang="en-GB" b="1" dirty="0" smtClean="0">
                <a:solidFill>
                  <a:srgbClr val="FF0000"/>
                </a:solidFill>
              </a:rPr>
              <a:t>Selection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/>
              <a:t>- Two or more sets of alternative instructions with one path being chosen according to the value of a condition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FF0000"/>
                </a:solidFill>
              </a:rPr>
              <a:t>Iteration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/>
              <a:t>- A set of instructions that could be repeated zero or more times.</a:t>
            </a:r>
          </a:p>
        </p:txBody>
      </p:sp>
    </p:spTree>
    <p:extLst>
      <p:ext uri="{BB962C8B-B14F-4D97-AF65-F5344CB8AC3E}">
        <p14:creationId xmlns:p14="http://schemas.microsoft.com/office/powerpoint/2010/main" val="10141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852704"/>
          </a:xfrm>
        </p:spPr>
        <p:txBody>
          <a:bodyPr/>
          <a:lstStyle/>
          <a:p>
            <a:pPr algn="ctr"/>
            <a:r>
              <a:rPr lang="en-GB" dirty="0" smtClean="0"/>
              <a:t>Sequence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5472608"/>
          </a:xfrm>
        </p:spPr>
        <p:txBody>
          <a:bodyPr/>
          <a:lstStyle/>
          <a:p>
            <a:r>
              <a:rPr lang="en-GB" dirty="0"/>
              <a:t>One command is carried out at a time from the beginning to the end of the program in the </a:t>
            </a:r>
            <a:r>
              <a:rPr lang="en-GB" b="1" dirty="0"/>
              <a:t>correct</a:t>
            </a:r>
            <a:r>
              <a:rPr lang="en-GB" dirty="0"/>
              <a:t> order.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64904"/>
            <a:ext cx="352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 algorithm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r>
              <a:rPr lang="en-GB" b="1" dirty="0" smtClean="0"/>
              <a:t>1. Get the hours worked</a:t>
            </a:r>
          </a:p>
          <a:p>
            <a:r>
              <a:rPr lang="en-GB" b="1" dirty="0" smtClean="0"/>
              <a:t>2. Get the hourly rate of pay</a:t>
            </a:r>
            <a:endParaRPr lang="en-GB" dirty="0"/>
          </a:p>
          <a:p>
            <a:r>
              <a:rPr lang="en-GB" b="1" dirty="0" smtClean="0"/>
              <a:t>3. Calculate the salary</a:t>
            </a:r>
          </a:p>
          <a:p>
            <a:r>
              <a:rPr lang="en-GB" b="1" dirty="0" smtClean="0"/>
              <a:t>4. Display the salary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2674513"/>
            <a:ext cx="532859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Example code:</a:t>
            </a:r>
          </a:p>
          <a:p>
            <a:endParaRPr lang="en-GB" sz="1600" dirty="0" smtClean="0"/>
          </a:p>
          <a:p>
            <a:r>
              <a:rPr lang="en-GB" sz="1600" dirty="0" smtClean="0"/>
              <a:t>void main()</a:t>
            </a:r>
            <a:endParaRPr lang="en-GB" sz="1600" dirty="0"/>
          </a:p>
          <a:p>
            <a:r>
              <a:rPr lang="en-GB" sz="1600" dirty="0" smtClean="0"/>
              <a:t>{</a:t>
            </a:r>
          </a:p>
          <a:p>
            <a:r>
              <a:rPr lang="en-GB" sz="1600" dirty="0"/>
              <a:t>	</a:t>
            </a:r>
            <a:r>
              <a:rPr lang="en-GB" sz="1600" dirty="0" err="1" smtClean="0"/>
              <a:t>int</a:t>
            </a:r>
            <a:r>
              <a:rPr lang="en-GB" sz="1600" dirty="0" smtClean="0"/>
              <a:t> </a:t>
            </a:r>
            <a:r>
              <a:rPr lang="en-GB" sz="1600" dirty="0" err="1" smtClean="0"/>
              <a:t>hoursWorked</a:t>
            </a:r>
            <a:r>
              <a:rPr lang="en-GB" sz="1600" dirty="0" smtClean="0"/>
              <a:t> = 10;</a:t>
            </a:r>
          </a:p>
          <a:p>
            <a:r>
              <a:rPr lang="en-GB" sz="1600" dirty="0"/>
              <a:t>	</a:t>
            </a:r>
            <a:r>
              <a:rPr lang="en-GB" sz="1600" dirty="0" smtClean="0"/>
              <a:t>float </a:t>
            </a:r>
            <a:r>
              <a:rPr lang="en-GB" sz="1600" dirty="0" err="1" smtClean="0"/>
              <a:t>hourlyRate</a:t>
            </a:r>
            <a:r>
              <a:rPr lang="en-GB" sz="1600" dirty="0" smtClean="0"/>
              <a:t> = 5.00;</a:t>
            </a:r>
          </a:p>
          <a:p>
            <a:r>
              <a:rPr lang="en-GB" sz="1600" dirty="0" smtClean="0"/>
              <a:t>	</a:t>
            </a:r>
          </a:p>
          <a:p>
            <a:r>
              <a:rPr lang="en-GB" sz="1600" dirty="0"/>
              <a:t>	</a:t>
            </a:r>
            <a:r>
              <a:rPr lang="en-GB" sz="1600" dirty="0" smtClean="0"/>
              <a:t>float </a:t>
            </a:r>
            <a:r>
              <a:rPr lang="en-GB" sz="1600" dirty="0" err="1" smtClean="0"/>
              <a:t>totalSalary</a:t>
            </a:r>
            <a:r>
              <a:rPr lang="en-GB" sz="1600" dirty="0" smtClean="0"/>
              <a:t> = </a:t>
            </a:r>
            <a:r>
              <a:rPr lang="en-GB" sz="1600" dirty="0" err="1" smtClean="0"/>
              <a:t>hoursWorked</a:t>
            </a:r>
            <a:r>
              <a:rPr lang="en-GB" sz="1600" dirty="0" smtClean="0"/>
              <a:t> * </a:t>
            </a:r>
            <a:r>
              <a:rPr lang="en-GB" sz="1600" dirty="0" err="1" smtClean="0"/>
              <a:t>hourlyRate</a:t>
            </a:r>
            <a:r>
              <a:rPr lang="en-GB" sz="1600" dirty="0" smtClean="0"/>
              <a:t>;</a:t>
            </a:r>
          </a:p>
          <a:p>
            <a:endParaRPr lang="en-GB" sz="1600" dirty="0"/>
          </a:p>
          <a:p>
            <a:r>
              <a:rPr lang="en-GB" sz="1600" dirty="0" smtClean="0"/>
              <a:t>	</a:t>
            </a:r>
            <a:r>
              <a:rPr lang="en-GB" sz="1600" dirty="0" err="1" smtClean="0"/>
              <a:t>cout</a:t>
            </a:r>
            <a:r>
              <a:rPr lang="en-GB" sz="1600" dirty="0" smtClean="0"/>
              <a:t> &lt;&lt; “Total salary is “ &lt;&lt; </a:t>
            </a:r>
            <a:r>
              <a:rPr lang="en-GB" sz="1600" dirty="0" err="1" smtClean="0"/>
              <a:t>totalSalary</a:t>
            </a:r>
            <a:r>
              <a:rPr lang="en-GB" sz="1600" dirty="0" smtClean="0"/>
              <a:t>;</a:t>
            </a:r>
            <a:endParaRPr lang="en-GB" sz="1600" dirty="0"/>
          </a:p>
          <a:p>
            <a:r>
              <a:rPr lang="en-GB" sz="1600" dirty="0" smtClean="0"/>
              <a:t>}</a:t>
            </a:r>
            <a:endParaRPr lang="en-GB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67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algn="ctr"/>
            <a:r>
              <a:rPr lang="en-GB" dirty="0" smtClean="0"/>
              <a:t>Activity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“A pay rise of 9.7% has been awarded to a company's employees.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Write </a:t>
            </a:r>
            <a:r>
              <a:rPr lang="en-GB" dirty="0"/>
              <a:t>a program in C++ that will enable an employee to provide as input his/her previous annual salary and then determine their new annual, monthly, weekly and hourly rates of pay.</a:t>
            </a:r>
          </a:p>
          <a:p>
            <a:pPr marL="0" indent="0">
              <a:buNone/>
            </a:pPr>
            <a:r>
              <a:rPr lang="en-GB" dirty="0"/>
              <a:t> </a:t>
            </a:r>
          </a:p>
          <a:p>
            <a:pPr marL="0" indent="0">
              <a:buNone/>
            </a:pPr>
            <a:r>
              <a:rPr lang="en-GB" dirty="0"/>
              <a:t>Assume exactly 52 weeks in a year and 35 hours per week”.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8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Activity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“Write a program in C++ that will prompt a user to enter the gross price of an item sold together with a discount rate.”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Your program is to display a sales invoice, an example is shown: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Gross Price			£56.25</a:t>
            </a:r>
          </a:p>
          <a:p>
            <a:pPr marL="0" indent="0">
              <a:buNone/>
            </a:pPr>
            <a:r>
              <a:rPr lang="en-GB" dirty="0"/>
              <a:t>Discount Rate		2.5%</a:t>
            </a:r>
          </a:p>
          <a:p>
            <a:pPr marL="0" indent="0">
              <a:buNone/>
            </a:pPr>
            <a:r>
              <a:rPr lang="en-GB" dirty="0"/>
              <a:t>Discount			£1.41</a:t>
            </a:r>
          </a:p>
          <a:p>
            <a:pPr marL="0" indent="0">
              <a:buNone/>
            </a:pPr>
            <a:r>
              <a:rPr lang="en-GB" dirty="0"/>
              <a:t>Discount Price		£54.84</a:t>
            </a:r>
          </a:p>
          <a:p>
            <a:pPr marL="0" indent="0">
              <a:buNone/>
            </a:pPr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820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807</TotalTime>
  <Words>238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HNC Computing Developing Software: Introduction (H173 34)  Week 3</vt:lpstr>
      <vt:lpstr>Review</vt:lpstr>
      <vt:lpstr>Control Constructs</vt:lpstr>
      <vt:lpstr>Sequence</vt:lpstr>
      <vt:lpstr>Activity</vt:lpstr>
      <vt:lpstr>Activity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NQ1 Computing Introduction to Programming</dc:title>
  <dc:creator>stevenanddawn</dc:creator>
  <cp:lastModifiedBy>stevenanddawn</cp:lastModifiedBy>
  <cp:revision>95</cp:revision>
  <dcterms:created xsi:type="dcterms:W3CDTF">2014-08-20T09:50:30Z</dcterms:created>
  <dcterms:modified xsi:type="dcterms:W3CDTF">2016-09-12T10:59:53Z</dcterms:modified>
</cp:coreProperties>
</file>