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7" r:id="rId3"/>
    <p:sldId id="268" r:id="rId4"/>
    <p:sldId id="269" r:id="rId5"/>
    <p:sldId id="270" r:id="rId6"/>
    <p:sldId id="272" r:id="rId7"/>
    <p:sldId id="271" r:id="rId8"/>
    <p:sldId id="273" r:id="rId9"/>
    <p:sldId id="274" r:id="rId10"/>
    <p:sldId id="266" r:id="rId11"/>
  </p:sldIdLst>
  <p:sldSz cx="9144000" cy="6858000" type="screen4x3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66" d="100"/>
          <a:sy n="66" d="100"/>
        </p:scale>
        <p:origin x="-62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7F6C4-D351-47D4-8EBB-B0E407DB0D7B}" type="datetimeFigureOut">
              <a:rPr lang="en-GB" smtClean="0"/>
              <a:t>10/10/2016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D207E-EAF1-4452-A42B-E7B790E29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0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10/10/2016</a:t>
            </a:fld>
            <a:endParaRPr lang="en-GB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10/10/2016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10/10/2016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10/10/2016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 dirty="0" smtClean="0"/>
              <a:t>NQ1 Introduction to Programming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10/10/2016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10/10/2016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10/10/2016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10/10/2016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10/10/2016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10/10/2016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10/10/2016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DC7686-A8B1-4B8F-9D21-FF305E435517}" type="datetimeFigureOut">
              <a:rPr lang="en-GB" smtClean="0"/>
              <a:t>10/10/2016</a:t>
            </a:fld>
            <a:endParaRPr lang="en-GB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dev.hnd-computing.com/" TargetMode="External"/><Relationship Id="rId2" Type="http://schemas.openxmlformats.org/officeDocument/2006/relationships/hyperlink" Target="http://192.168.11.111/resourc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420888"/>
            <a:ext cx="7851648" cy="1828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HNC Computing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Developing Software: Introduction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(H173 34)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/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smtClean="0">
                <a:solidFill>
                  <a:schemeClr val="bg1"/>
                </a:solidFill>
              </a:rPr>
              <a:t>Week 7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936768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algn="ctr"/>
            <a:endParaRPr lang="en-GB" dirty="0" smtClean="0">
              <a:solidFill>
                <a:schemeClr val="bg2"/>
              </a:solidFill>
            </a:endParaRPr>
          </a:p>
          <a:p>
            <a:pPr algn="ctr"/>
            <a:r>
              <a:rPr lang="en-GB" dirty="0" smtClean="0">
                <a:solidFill>
                  <a:schemeClr val="bg2"/>
                </a:solidFill>
              </a:rPr>
              <a:t>Lecturer </a:t>
            </a:r>
            <a:r>
              <a:rPr lang="en-GB" dirty="0">
                <a:solidFill>
                  <a:schemeClr val="bg2"/>
                </a:solidFill>
              </a:rPr>
              <a:t>– Dawn Wilson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96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hlinkClick r:id="rId2"/>
            </a:endParaRPr>
          </a:p>
          <a:p>
            <a:endParaRPr lang="en-GB" dirty="0">
              <a:hlinkClick r:id="rId2"/>
            </a:endParaRPr>
          </a:p>
          <a:p>
            <a:r>
              <a:rPr lang="en-GB" dirty="0" smtClean="0">
                <a:hlinkClick r:id="rId2"/>
              </a:rPr>
              <a:t>http://192.168.11.111/resource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>
                <a:hlinkClick r:id="rId3"/>
              </a:rPr>
              <a:t>http://softdev.hnd-computing.com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5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Strings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4006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 string is a joining or ‘concatenation’ of more than one alphanumeric character as defined by the ASCII / Unicode character </a:t>
            </a:r>
            <a:r>
              <a:rPr lang="en-GB" dirty="0" smtClean="0"/>
              <a:t>set e.g. “Computing” (as opposed to a single char e.g. ‘C’)</a:t>
            </a:r>
          </a:p>
          <a:p>
            <a:r>
              <a:rPr lang="en-GB" dirty="0" smtClean="0"/>
              <a:t>Unlike the </a:t>
            </a:r>
            <a:r>
              <a:rPr lang="en-GB" b="1" dirty="0" smtClean="0"/>
              <a:t>char, </a:t>
            </a:r>
            <a:r>
              <a:rPr lang="en-GB" b="1" dirty="0" err="1" smtClean="0"/>
              <a:t>int</a:t>
            </a:r>
            <a:r>
              <a:rPr lang="en-GB" b="1" dirty="0" smtClean="0"/>
              <a:t>, float, double, </a:t>
            </a:r>
            <a:r>
              <a:rPr lang="en-GB" dirty="0" smtClean="0"/>
              <a:t>primitive data types, there is no native “string” type in C++</a:t>
            </a:r>
          </a:p>
          <a:p>
            <a:r>
              <a:rPr lang="en-GB" dirty="0" smtClean="0"/>
              <a:t>the C++ </a:t>
            </a:r>
            <a:r>
              <a:rPr lang="en-GB" b="1" dirty="0" smtClean="0"/>
              <a:t>&lt;string&gt; </a:t>
            </a:r>
            <a:r>
              <a:rPr lang="en-GB" dirty="0" smtClean="0"/>
              <a:t>library class provides a string object that emulates a string data type, but this is </a:t>
            </a:r>
            <a:r>
              <a:rPr lang="en-GB" b="1" dirty="0" smtClean="0"/>
              <a:t>not supported </a:t>
            </a:r>
            <a:r>
              <a:rPr lang="en-GB" dirty="0" smtClean="0"/>
              <a:t>in Borland C++ v3.0</a:t>
            </a:r>
          </a:p>
          <a:p>
            <a:r>
              <a:rPr lang="en-GB" dirty="0" smtClean="0"/>
              <a:t>We will use character arrays to represent strings and use &lt;</a:t>
            </a:r>
            <a:r>
              <a:rPr lang="en-GB" dirty="0" err="1" smtClean="0"/>
              <a:t>string.h</a:t>
            </a:r>
            <a:r>
              <a:rPr lang="en-GB" dirty="0"/>
              <a:t>&gt; </a:t>
            </a:r>
            <a:r>
              <a:rPr lang="en-GB" dirty="0" smtClean="0"/>
              <a:t>which contains </a:t>
            </a:r>
            <a:r>
              <a:rPr lang="en-GB" dirty="0"/>
              <a:t>C-library string </a:t>
            </a:r>
            <a:r>
              <a:rPr lang="en-GB" dirty="0" smtClean="0"/>
              <a:t>functions used to manipulate strings stored as character arrays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241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String declaration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6150"/>
            <a:ext cx="8229600" cy="5037185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Declare a string as an array of characters:</a:t>
            </a:r>
            <a:endParaRPr lang="en-GB" dirty="0"/>
          </a:p>
          <a:p>
            <a:pPr marL="393192" lvl="1" indent="0">
              <a:buNone/>
            </a:pPr>
            <a:r>
              <a:rPr lang="en-GB" i="1" dirty="0"/>
              <a:t>		</a:t>
            </a:r>
          </a:p>
          <a:p>
            <a:pPr marL="393192" lvl="1" indent="0">
              <a:buNone/>
            </a:pPr>
            <a:r>
              <a:rPr lang="en-GB" i="1" dirty="0"/>
              <a:t>		</a:t>
            </a:r>
            <a:r>
              <a:rPr lang="en-GB" sz="3300" dirty="0" smtClean="0">
                <a:solidFill>
                  <a:srgbClr val="FF0000"/>
                </a:solidFill>
              </a:rPr>
              <a:t>char name[size</a:t>
            </a:r>
            <a:r>
              <a:rPr lang="en-GB" sz="3300" dirty="0">
                <a:solidFill>
                  <a:srgbClr val="FF0000"/>
                </a:solidFill>
              </a:rPr>
              <a:t>];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e.g.		char </a:t>
            </a:r>
            <a:r>
              <a:rPr lang="en-GB" dirty="0"/>
              <a:t>name[6] =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{‘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c’,’a’,’r’,’o’,’l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’,’\0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’}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A </a:t>
            </a:r>
            <a:r>
              <a:rPr lang="en-GB" dirty="0"/>
              <a:t>special character, called the “null” character, marks the end of a string (do not confuse this with the NULL pointer) and is normally added for us by the </a:t>
            </a:r>
            <a:r>
              <a:rPr lang="en-GB" dirty="0" smtClean="0"/>
              <a:t>compiler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This “null” character is represented as ‘\0’ (a zero not a capital ‘o’)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427856" y="4158372"/>
            <a:ext cx="648072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075928" y="4158372"/>
            <a:ext cx="648072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724000" y="4158372"/>
            <a:ext cx="648072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668216" y="4158372"/>
            <a:ext cx="648072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372072" y="4158372"/>
            <a:ext cx="648072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020144" y="4161391"/>
            <a:ext cx="648072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427856" y="378309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[0]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075928" y="378904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[1]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724000" y="378904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[2]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372072" y="378904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[3]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020144" y="378904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[4]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5668216" y="379595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[5]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2472484" y="4213600"/>
            <a:ext cx="53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49742" y="4191719"/>
            <a:ext cx="53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0390" y="4205325"/>
            <a:ext cx="53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50435" y="4205325"/>
            <a:ext cx="53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26534" y="4205325"/>
            <a:ext cx="53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\0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4246" y="4213600"/>
            <a:ext cx="53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075239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5646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String manipulation &lt;</a:t>
            </a:r>
            <a:r>
              <a:rPr lang="en-GB" dirty="0" err="1" smtClean="0"/>
              <a:t>string.h</a:t>
            </a:r>
            <a:r>
              <a:rPr lang="en-GB" dirty="0" smtClean="0"/>
              <a:t>&gt;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744"/>
            <a:ext cx="9036496" cy="792088"/>
          </a:xfrm>
        </p:spPr>
        <p:txBody>
          <a:bodyPr>
            <a:normAutofit/>
          </a:bodyPr>
          <a:lstStyle/>
          <a:p>
            <a:r>
              <a:rPr lang="en-GB" sz="2000" dirty="0"/>
              <a:t>Inherent string manipulation in C++ is achieved by the use of built-in string functions as declared by the </a:t>
            </a:r>
            <a:r>
              <a:rPr lang="en-GB" sz="2000" b="1" dirty="0" smtClean="0"/>
              <a:t>&lt;</a:t>
            </a:r>
            <a:r>
              <a:rPr lang="en-GB" sz="2000" b="1" dirty="0" err="1" smtClean="0"/>
              <a:t>string.h</a:t>
            </a:r>
            <a:r>
              <a:rPr lang="en-GB" sz="2000" b="1" dirty="0" smtClean="0"/>
              <a:t>&gt; </a:t>
            </a:r>
            <a:r>
              <a:rPr lang="en-GB" sz="2000" dirty="0" smtClean="0"/>
              <a:t>library: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006675"/>
              </p:ext>
            </p:extLst>
          </p:nvPr>
        </p:nvGraphicFramePr>
        <p:xfrm>
          <a:off x="395536" y="1988840"/>
          <a:ext cx="8568952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4476"/>
                <a:gridCol w="42844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FUNCTION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strcpy</a:t>
                      </a:r>
                      <a:r>
                        <a:rPr lang="en-GB" dirty="0" smtClean="0"/>
                        <a:t>(</a:t>
                      </a:r>
                      <a:r>
                        <a:rPr lang="en-GB" i="1" dirty="0" err="1" smtClean="0"/>
                        <a:t>destination,source</a:t>
                      </a:r>
                      <a:r>
                        <a:rPr lang="en-GB" dirty="0" smtClean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copies </a:t>
                      </a:r>
                      <a:r>
                        <a:rPr lang="en-GB" i="1" dirty="0" smtClean="0"/>
                        <a:t>source</a:t>
                      </a:r>
                      <a:r>
                        <a:rPr lang="en-GB" dirty="0" smtClean="0"/>
                        <a:t> to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i="1" baseline="0" dirty="0" smtClean="0"/>
                        <a:t>destination</a:t>
                      </a:r>
                      <a:endParaRPr lang="en-GB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strncpy</a:t>
                      </a:r>
                      <a:r>
                        <a:rPr lang="en-GB" dirty="0" smtClean="0"/>
                        <a:t>(</a:t>
                      </a:r>
                      <a:r>
                        <a:rPr lang="en-GB" i="1" dirty="0" err="1" smtClean="0"/>
                        <a:t>destination,source,num</a:t>
                      </a:r>
                      <a:r>
                        <a:rPr lang="en-GB" dirty="0" smtClean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Copies the first </a:t>
                      </a:r>
                      <a:r>
                        <a:rPr lang="en-GB" i="1" dirty="0" err="1" smtClean="0"/>
                        <a:t>num</a:t>
                      </a:r>
                      <a:r>
                        <a:rPr lang="en-GB" dirty="0" smtClean="0"/>
                        <a:t> characters of </a:t>
                      </a:r>
                      <a:r>
                        <a:rPr lang="en-GB" i="1" dirty="0" smtClean="0"/>
                        <a:t>source</a:t>
                      </a:r>
                      <a:r>
                        <a:rPr lang="en-GB" dirty="0" smtClean="0"/>
                        <a:t> to </a:t>
                      </a:r>
                      <a:r>
                        <a:rPr lang="en-GB" i="1" dirty="0" smtClean="0"/>
                        <a:t>destination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strcat</a:t>
                      </a:r>
                      <a:r>
                        <a:rPr lang="en-GB" dirty="0" smtClean="0"/>
                        <a:t>(</a:t>
                      </a:r>
                      <a:r>
                        <a:rPr lang="en-GB" i="1" dirty="0" err="1" smtClean="0"/>
                        <a:t>destination,source</a:t>
                      </a:r>
                      <a:r>
                        <a:rPr lang="en-GB" dirty="0" smtClean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appends a copy of </a:t>
                      </a:r>
                      <a:r>
                        <a:rPr lang="en-GB" i="1" dirty="0" smtClean="0"/>
                        <a:t>source</a:t>
                      </a:r>
                      <a:r>
                        <a:rPr lang="en-GB" dirty="0" smtClean="0"/>
                        <a:t> to </a:t>
                      </a:r>
                      <a:r>
                        <a:rPr lang="en-GB" i="1" dirty="0" smtClean="0"/>
                        <a:t>destination</a:t>
                      </a:r>
                      <a:endParaRPr lang="en-GB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strncat</a:t>
                      </a:r>
                      <a:r>
                        <a:rPr lang="en-GB" dirty="0" smtClean="0"/>
                        <a:t>(</a:t>
                      </a:r>
                      <a:r>
                        <a:rPr lang="en-GB" i="1" dirty="0" err="1" smtClean="0"/>
                        <a:t>destination,source,num</a:t>
                      </a:r>
                      <a:r>
                        <a:rPr lang="en-GB" dirty="0" smtClean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appends first </a:t>
                      </a:r>
                      <a:r>
                        <a:rPr lang="en-GB" i="1" dirty="0" err="1" smtClean="0"/>
                        <a:t>num</a:t>
                      </a:r>
                      <a:r>
                        <a:rPr lang="en-GB" dirty="0" smtClean="0"/>
                        <a:t> characters of </a:t>
                      </a:r>
                      <a:r>
                        <a:rPr lang="en-GB" i="1" dirty="0" smtClean="0"/>
                        <a:t>source</a:t>
                      </a:r>
                      <a:r>
                        <a:rPr lang="en-GB" dirty="0" smtClean="0"/>
                        <a:t> to </a:t>
                      </a:r>
                      <a:r>
                        <a:rPr lang="en-GB" i="1" dirty="0" smtClean="0"/>
                        <a:t>destination</a:t>
                      </a:r>
                    </a:p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strcmp</a:t>
                      </a:r>
                      <a:r>
                        <a:rPr lang="en-GB" dirty="0" smtClean="0"/>
                        <a:t>(</a:t>
                      </a:r>
                      <a:r>
                        <a:rPr lang="en-GB" i="1" dirty="0" smtClean="0"/>
                        <a:t>string1,string2</a:t>
                      </a:r>
                      <a:r>
                        <a:rPr lang="en-GB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Compares individual</a:t>
                      </a:r>
                      <a:r>
                        <a:rPr lang="en-GB" baseline="0" dirty="0" smtClean="0"/>
                        <a:t> characters of string until they differ or null reached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strncmp</a:t>
                      </a:r>
                      <a:r>
                        <a:rPr lang="en-GB" dirty="0" smtClean="0"/>
                        <a:t>(</a:t>
                      </a:r>
                      <a:r>
                        <a:rPr lang="en-GB" i="1" dirty="0" smtClean="0"/>
                        <a:t>string1,string2, </a:t>
                      </a:r>
                      <a:r>
                        <a:rPr lang="en-GB" i="1" dirty="0" err="1" smtClean="0"/>
                        <a:t>num</a:t>
                      </a:r>
                      <a:r>
                        <a:rPr lang="en-GB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Compares up to </a:t>
                      </a:r>
                      <a:r>
                        <a:rPr lang="en-GB" i="1" dirty="0" err="1" smtClean="0"/>
                        <a:t>num</a:t>
                      </a:r>
                      <a:r>
                        <a:rPr lang="en-GB" dirty="0" smtClean="0"/>
                        <a:t> characters of </a:t>
                      </a:r>
                      <a:r>
                        <a:rPr lang="en-GB" i="1" dirty="0" smtClean="0"/>
                        <a:t>string1</a:t>
                      </a:r>
                      <a:r>
                        <a:rPr lang="en-GB" i="0" baseline="0" dirty="0" smtClean="0"/>
                        <a:t> with </a:t>
                      </a:r>
                      <a:r>
                        <a:rPr lang="en-GB" i="1" baseline="0" dirty="0" smtClean="0"/>
                        <a:t>string2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strlen</a:t>
                      </a:r>
                      <a:r>
                        <a:rPr lang="en-GB" dirty="0" smtClean="0"/>
                        <a:t>(</a:t>
                      </a:r>
                      <a:r>
                        <a:rPr lang="en-GB" i="1" dirty="0" smtClean="0"/>
                        <a:t>string1</a:t>
                      </a:r>
                      <a:r>
                        <a:rPr lang="en-GB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Returns</a:t>
                      </a:r>
                      <a:r>
                        <a:rPr lang="en-GB" baseline="0" dirty="0" smtClean="0"/>
                        <a:t> the number of characters in </a:t>
                      </a:r>
                      <a:r>
                        <a:rPr lang="en-GB" i="1" baseline="0" dirty="0" smtClean="0"/>
                        <a:t>string1</a:t>
                      </a:r>
                      <a:endParaRPr lang="en-GB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20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5646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String Copying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5446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#include </a:t>
            </a:r>
            <a:r>
              <a:rPr lang="en-GB" dirty="0" smtClean="0"/>
              <a:t>&lt;</a:t>
            </a:r>
            <a:r>
              <a:rPr lang="en-GB" dirty="0" err="1" smtClean="0"/>
              <a:t>iostream.h</a:t>
            </a:r>
            <a:r>
              <a:rPr lang="en-GB" dirty="0"/>
              <a:t>&gt;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#</a:t>
            </a:r>
            <a:r>
              <a:rPr lang="en-GB" dirty="0"/>
              <a:t>include &lt;</a:t>
            </a:r>
            <a:r>
              <a:rPr lang="en-GB" dirty="0" err="1"/>
              <a:t>string.h</a:t>
            </a:r>
            <a:r>
              <a:rPr lang="en-GB" dirty="0"/>
              <a:t>&gt; 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/>
              <a:t>main()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{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char </a:t>
            </a:r>
            <a:r>
              <a:rPr lang="en-GB" dirty="0" err="1"/>
              <a:t>src</a:t>
            </a:r>
            <a:r>
              <a:rPr lang="en-GB" dirty="0"/>
              <a:t>[40];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char </a:t>
            </a:r>
            <a:r>
              <a:rPr lang="en-GB" dirty="0" err="1"/>
              <a:t>dest</a:t>
            </a:r>
            <a:r>
              <a:rPr lang="en-GB" dirty="0"/>
              <a:t>[100];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/>
              <a:t>strcpy</a:t>
            </a:r>
            <a:r>
              <a:rPr lang="en-GB" dirty="0" smtClean="0"/>
              <a:t>(</a:t>
            </a:r>
            <a:r>
              <a:rPr lang="en-GB" dirty="0" err="1" smtClean="0"/>
              <a:t>src</a:t>
            </a:r>
            <a:r>
              <a:rPr lang="en-GB" dirty="0"/>
              <a:t>, "This is </a:t>
            </a:r>
            <a:r>
              <a:rPr lang="en-GB" dirty="0" smtClean="0"/>
              <a:t>a </a:t>
            </a:r>
            <a:r>
              <a:rPr lang="en-GB" dirty="0" err="1" smtClean="0"/>
              <a:t>strcpy</a:t>
            </a:r>
            <a:r>
              <a:rPr lang="en-GB" dirty="0" smtClean="0"/>
              <a:t> example"); 	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strcpy</a:t>
            </a:r>
            <a:r>
              <a:rPr lang="en-GB" dirty="0" smtClean="0"/>
              <a:t>(</a:t>
            </a:r>
            <a:r>
              <a:rPr lang="en-GB" dirty="0" err="1" smtClean="0"/>
              <a:t>dest</a:t>
            </a:r>
            <a:r>
              <a:rPr lang="en-GB" dirty="0"/>
              <a:t>, </a:t>
            </a:r>
            <a:r>
              <a:rPr lang="en-GB" dirty="0" err="1"/>
              <a:t>src</a:t>
            </a:r>
            <a:r>
              <a:rPr lang="en-GB" dirty="0"/>
              <a:t>);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cout</a:t>
            </a:r>
            <a:r>
              <a:rPr lang="en-GB" dirty="0" smtClean="0"/>
              <a:t> &lt;&lt; “Fully copied </a:t>
            </a:r>
            <a:r>
              <a:rPr lang="en-GB" dirty="0"/>
              <a:t>string : </a:t>
            </a:r>
            <a:r>
              <a:rPr lang="en-GB" dirty="0" smtClean="0"/>
              <a:t>“ &lt;&lt; </a:t>
            </a:r>
            <a:r>
              <a:rPr lang="en-GB" dirty="0" err="1" smtClean="0"/>
              <a:t>dest</a:t>
            </a:r>
            <a:r>
              <a:rPr lang="en-GB" dirty="0" smtClean="0"/>
              <a:t> &lt;&lt; </a:t>
            </a:r>
            <a:r>
              <a:rPr lang="en-GB" dirty="0" err="1" smtClean="0"/>
              <a:t>endl</a:t>
            </a:r>
            <a:r>
              <a:rPr lang="en-GB" dirty="0" smtClean="0"/>
              <a:t>; 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/>
              <a:t>strncpy</a:t>
            </a:r>
            <a:r>
              <a:rPr lang="en-GB" dirty="0" smtClean="0"/>
              <a:t>(</a:t>
            </a:r>
            <a:r>
              <a:rPr lang="en-GB" dirty="0" err="1" smtClean="0"/>
              <a:t>dest</a:t>
            </a:r>
            <a:r>
              <a:rPr lang="en-GB" dirty="0" smtClean="0"/>
              <a:t>, </a:t>
            </a:r>
            <a:r>
              <a:rPr lang="en-GB" dirty="0" err="1" smtClean="0"/>
              <a:t>src</a:t>
            </a:r>
            <a:r>
              <a:rPr lang="en-GB" dirty="0" smtClean="0"/>
              <a:t>, 10);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/>
              <a:t>cout</a:t>
            </a:r>
            <a:r>
              <a:rPr lang="en-GB" dirty="0" smtClean="0"/>
              <a:t> </a:t>
            </a:r>
            <a:r>
              <a:rPr lang="en-GB" dirty="0"/>
              <a:t>&lt;&lt; </a:t>
            </a:r>
            <a:r>
              <a:rPr lang="en-GB" dirty="0" smtClean="0"/>
              <a:t>“Partially copied </a:t>
            </a:r>
            <a:r>
              <a:rPr lang="en-GB" dirty="0"/>
              <a:t>string : “ &lt;&lt; </a:t>
            </a:r>
            <a:r>
              <a:rPr lang="en-GB" dirty="0" err="1"/>
              <a:t>dest</a:t>
            </a:r>
            <a:r>
              <a:rPr lang="en-GB" dirty="0"/>
              <a:t>;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return(0</a:t>
            </a:r>
            <a:r>
              <a:rPr lang="en-GB" dirty="0"/>
              <a:t>);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r>
              <a:rPr lang="en-GB" b="1" dirty="0"/>
              <a:t>Result:</a:t>
            </a:r>
            <a:r>
              <a:rPr lang="en-GB" dirty="0"/>
              <a:t> </a:t>
            </a:r>
            <a:r>
              <a:rPr lang="en-GB" dirty="0" smtClean="0"/>
              <a:t>Fully </a:t>
            </a:r>
            <a:r>
              <a:rPr lang="en-GB" dirty="0"/>
              <a:t>copied string : This is a </a:t>
            </a:r>
            <a:r>
              <a:rPr lang="en-GB" dirty="0" err="1"/>
              <a:t>strcpy</a:t>
            </a:r>
            <a:r>
              <a:rPr lang="en-GB" dirty="0"/>
              <a:t> </a:t>
            </a:r>
            <a:r>
              <a:rPr lang="en-GB" dirty="0" smtClean="0"/>
              <a:t>example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  Partially copied string : This a </a:t>
            </a:r>
            <a:r>
              <a:rPr lang="en-GB" dirty="0" err="1" smtClean="0"/>
              <a:t>str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006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Concatenating 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2565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#include </a:t>
            </a:r>
            <a:r>
              <a:rPr lang="en-GB" dirty="0" smtClean="0"/>
              <a:t>&lt;</a:t>
            </a:r>
            <a:r>
              <a:rPr lang="en-GB" dirty="0" err="1" smtClean="0"/>
              <a:t>iostream.h</a:t>
            </a:r>
            <a:r>
              <a:rPr lang="en-GB" dirty="0"/>
              <a:t>&gt;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#</a:t>
            </a:r>
            <a:r>
              <a:rPr lang="en-GB" dirty="0"/>
              <a:t>include &lt;</a:t>
            </a:r>
            <a:r>
              <a:rPr lang="en-GB" dirty="0" err="1"/>
              <a:t>string.h</a:t>
            </a:r>
            <a:r>
              <a:rPr lang="en-GB" dirty="0"/>
              <a:t>&gt; 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/>
              <a:t>main ()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{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char </a:t>
            </a:r>
            <a:r>
              <a:rPr lang="en-GB" dirty="0" err="1"/>
              <a:t>src</a:t>
            </a:r>
            <a:r>
              <a:rPr lang="en-GB" dirty="0"/>
              <a:t>[50], </a:t>
            </a:r>
            <a:r>
              <a:rPr lang="en-GB" dirty="0" err="1"/>
              <a:t>dest</a:t>
            </a:r>
            <a:r>
              <a:rPr lang="en-GB" dirty="0"/>
              <a:t>[50];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strcpy</a:t>
            </a:r>
            <a:r>
              <a:rPr lang="en-GB" dirty="0" smtClean="0"/>
              <a:t>(</a:t>
            </a:r>
            <a:r>
              <a:rPr lang="en-GB" dirty="0" err="1" smtClean="0"/>
              <a:t>src</a:t>
            </a:r>
            <a:r>
              <a:rPr lang="en-GB" dirty="0"/>
              <a:t>, "This is source");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strcpy</a:t>
            </a:r>
            <a:r>
              <a:rPr lang="en-GB" dirty="0" smtClean="0"/>
              <a:t>(</a:t>
            </a:r>
            <a:r>
              <a:rPr lang="en-GB" dirty="0" err="1" smtClean="0"/>
              <a:t>dest</a:t>
            </a:r>
            <a:r>
              <a:rPr lang="en-GB" dirty="0"/>
              <a:t>, "This is destination");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strcat</a:t>
            </a:r>
            <a:r>
              <a:rPr lang="en-GB" dirty="0" smtClean="0"/>
              <a:t>(</a:t>
            </a:r>
            <a:r>
              <a:rPr lang="en-GB" dirty="0" err="1" smtClean="0"/>
              <a:t>dest</a:t>
            </a:r>
            <a:r>
              <a:rPr lang="en-GB" dirty="0"/>
              <a:t>, </a:t>
            </a:r>
            <a:r>
              <a:rPr lang="en-GB" dirty="0" err="1"/>
              <a:t>src</a:t>
            </a:r>
            <a:r>
              <a:rPr lang="en-GB" dirty="0"/>
              <a:t>);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cout</a:t>
            </a:r>
            <a:r>
              <a:rPr lang="en-GB" dirty="0" smtClean="0"/>
              <a:t>&lt;&lt; "Final </a:t>
            </a:r>
            <a:r>
              <a:rPr lang="en-GB" dirty="0"/>
              <a:t>destination string : </a:t>
            </a:r>
            <a:r>
              <a:rPr lang="en-GB" dirty="0" smtClean="0"/>
              <a:t>“ &lt;&lt; </a:t>
            </a:r>
            <a:r>
              <a:rPr lang="en-GB" dirty="0" err="1" smtClean="0"/>
              <a:t>dest</a:t>
            </a:r>
            <a:r>
              <a:rPr lang="en-GB" dirty="0" smtClean="0"/>
              <a:t>; 	return(0</a:t>
            </a:r>
            <a:r>
              <a:rPr lang="en-GB" dirty="0"/>
              <a:t>);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r>
              <a:rPr lang="en-GB" b="1" dirty="0" smtClean="0"/>
              <a:t>Result: </a:t>
            </a:r>
          </a:p>
          <a:p>
            <a:pPr marL="0" indent="0">
              <a:buNone/>
            </a:pPr>
            <a:r>
              <a:rPr lang="en-GB" dirty="0" smtClean="0"/>
              <a:t>Final </a:t>
            </a:r>
            <a:r>
              <a:rPr lang="en-GB" dirty="0"/>
              <a:t>destination string : </a:t>
            </a:r>
            <a:r>
              <a:rPr lang="en-GB" dirty="0" smtClean="0"/>
              <a:t>This </a:t>
            </a:r>
            <a:r>
              <a:rPr lang="en-GB" dirty="0"/>
              <a:t>is </a:t>
            </a:r>
            <a:r>
              <a:rPr lang="en-GB" dirty="0" err="1"/>
              <a:t>destinationThis</a:t>
            </a:r>
            <a:r>
              <a:rPr lang="en-GB" dirty="0"/>
              <a:t> is </a:t>
            </a:r>
            <a:r>
              <a:rPr lang="en-GB" dirty="0" smtClean="0"/>
              <a:t>source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665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Compare 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47260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sz="3800" b="1" dirty="0" err="1" smtClean="0"/>
              <a:t>strcmp</a:t>
            </a:r>
            <a:r>
              <a:rPr lang="en-GB" sz="3800" b="1" dirty="0" smtClean="0"/>
              <a:t>(</a:t>
            </a:r>
            <a:r>
              <a:rPr lang="en-GB" sz="3800" b="1" i="1" dirty="0" smtClean="0"/>
              <a:t>string1,string2</a:t>
            </a:r>
            <a:r>
              <a:rPr lang="en-GB" sz="3800" b="1" dirty="0" smtClean="0"/>
              <a:t>) </a:t>
            </a:r>
            <a:endParaRPr lang="en-GB" sz="3800" b="1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#include </a:t>
            </a:r>
            <a:r>
              <a:rPr lang="en-GB" dirty="0" smtClean="0"/>
              <a:t>&lt;</a:t>
            </a:r>
            <a:r>
              <a:rPr lang="en-GB" dirty="0" err="1" smtClean="0"/>
              <a:t>iostream.h</a:t>
            </a:r>
            <a:r>
              <a:rPr lang="en-GB" dirty="0"/>
              <a:t>&gt;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#</a:t>
            </a:r>
            <a:r>
              <a:rPr lang="en-GB" dirty="0"/>
              <a:t>include &lt;</a:t>
            </a:r>
            <a:r>
              <a:rPr lang="en-GB" dirty="0" err="1"/>
              <a:t>string.h</a:t>
            </a:r>
            <a:r>
              <a:rPr lang="en-GB" dirty="0"/>
              <a:t>&gt; 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/>
              <a:t>main ()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{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char </a:t>
            </a:r>
            <a:r>
              <a:rPr lang="en-GB" dirty="0"/>
              <a:t>str1[15];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char </a:t>
            </a:r>
            <a:r>
              <a:rPr lang="en-GB" dirty="0"/>
              <a:t>str2[15];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smtClean="0"/>
              <a:t>result;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strcpy</a:t>
            </a:r>
            <a:r>
              <a:rPr lang="en-GB" dirty="0" smtClean="0"/>
              <a:t>(str1</a:t>
            </a:r>
            <a:r>
              <a:rPr lang="en-GB" dirty="0"/>
              <a:t>, "</a:t>
            </a:r>
            <a:r>
              <a:rPr lang="en-GB" dirty="0" err="1"/>
              <a:t>abcdef</a:t>
            </a:r>
            <a:r>
              <a:rPr lang="en-GB" dirty="0"/>
              <a:t>");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strcpy</a:t>
            </a:r>
            <a:r>
              <a:rPr lang="en-GB" dirty="0" smtClean="0"/>
              <a:t>(str2</a:t>
            </a:r>
            <a:r>
              <a:rPr lang="en-GB" dirty="0"/>
              <a:t>, "ABCDEF");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result </a:t>
            </a:r>
            <a:r>
              <a:rPr lang="en-GB" dirty="0"/>
              <a:t>= </a:t>
            </a:r>
            <a:r>
              <a:rPr lang="en-GB" dirty="0" err="1"/>
              <a:t>strcmp</a:t>
            </a:r>
            <a:r>
              <a:rPr lang="en-GB" dirty="0"/>
              <a:t>(str1, str2);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if(result </a:t>
            </a:r>
            <a:r>
              <a:rPr lang="en-GB" dirty="0"/>
              <a:t>&lt; 0)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err="1" smtClean="0"/>
              <a:t>cout</a:t>
            </a:r>
            <a:r>
              <a:rPr lang="en-GB" dirty="0" smtClean="0"/>
              <a:t>&lt;&lt;"</a:t>
            </a:r>
            <a:r>
              <a:rPr lang="en-GB" dirty="0"/>
              <a:t>str1 is less than str2</a:t>
            </a:r>
            <a:r>
              <a:rPr lang="en-GB" dirty="0" smtClean="0"/>
              <a:t>"; 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else </a:t>
            </a:r>
            <a:r>
              <a:rPr lang="en-GB" dirty="0" smtClean="0"/>
              <a:t>if(result </a:t>
            </a:r>
            <a:r>
              <a:rPr lang="en-GB" dirty="0"/>
              <a:t>&gt; 0)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 	</a:t>
            </a:r>
            <a:r>
              <a:rPr lang="en-GB" dirty="0" err="1" smtClean="0"/>
              <a:t>cout</a:t>
            </a:r>
            <a:r>
              <a:rPr lang="en-GB" dirty="0" smtClean="0"/>
              <a:t>&lt;&lt;"</a:t>
            </a:r>
            <a:r>
              <a:rPr lang="en-GB" dirty="0"/>
              <a:t>str2 is less than str1</a:t>
            </a:r>
            <a:r>
              <a:rPr lang="en-GB" dirty="0" smtClean="0"/>
              <a:t>";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else  	</a:t>
            </a:r>
            <a:r>
              <a:rPr lang="en-GB" dirty="0" err="1" smtClean="0"/>
              <a:t>cout</a:t>
            </a:r>
            <a:r>
              <a:rPr lang="en-GB" dirty="0" smtClean="0"/>
              <a:t>&lt;&lt;"</a:t>
            </a:r>
            <a:r>
              <a:rPr lang="en-GB" dirty="0"/>
              <a:t>str1 is equal to str2</a:t>
            </a:r>
            <a:r>
              <a:rPr lang="en-GB" dirty="0" smtClean="0"/>
              <a:t>"; </a:t>
            </a:r>
          </a:p>
          <a:p>
            <a:pPr marL="0" indent="0">
              <a:buNone/>
            </a:pPr>
            <a:r>
              <a:rPr lang="en-GB" dirty="0" smtClean="0"/>
              <a:t> 	return(0);</a:t>
            </a:r>
          </a:p>
          <a:p>
            <a:pPr marL="0" indent="0">
              <a:buNone/>
            </a:pPr>
            <a:r>
              <a:rPr lang="en-GB" dirty="0" smtClean="0"/>
              <a:t> }</a:t>
            </a:r>
          </a:p>
          <a:p>
            <a:pPr marL="0" indent="0">
              <a:buNone/>
            </a:pPr>
            <a:r>
              <a:rPr lang="en-GB" b="1" dirty="0" err="1" smtClean="0"/>
              <a:t>strcmpi</a:t>
            </a:r>
            <a:r>
              <a:rPr lang="en-GB" b="1" dirty="0" smtClean="0"/>
              <a:t>(string1,string2)</a:t>
            </a:r>
            <a:r>
              <a:rPr lang="en-GB" dirty="0" smtClean="0"/>
              <a:t>same </a:t>
            </a:r>
            <a:r>
              <a:rPr lang="en-GB" dirty="0"/>
              <a:t>as </a:t>
            </a:r>
            <a:r>
              <a:rPr lang="en-GB" dirty="0" err="1"/>
              <a:t>strcmp</a:t>
            </a:r>
            <a:r>
              <a:rPr lang="en-GB" dirty="0"/>
              <a:t>() </a:t>
            </a:r>
            <a:r>
              <a:rPr lang="en-GB" dirty="0" smtClean="0"/>
              <a:t>function, but not </a:t>
            </a:r>
            <a:r>
              <a:rPr lang="en-GB" dirty="0"/>
              <a:t>case sensitive.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6016" y="1124744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returns an integer value that </a:t>
            </a:r>
            <a:r>
              <a:rPr lang="en-GB" b="1" dirty="0" smtClean="0"/>
              <a:t>is:</a:t>
            </a:r>
          </a:p>
          <a:p>
            <a:r>
              <a:rPr lang="en-GB" dirty="0" smtClean="0"/>
              <a:t>less </a:t>
            </a:r>
            <a:r>
              <a:rPr lang="en-GB" dirty="0"/>
              <a:t>than  0  if string1 &lt;  string2</a:t>
            </a:r>
          </a:p>
          <a:p>
            <a:r>
              <a:rPr lang="en-GB" dirty="0"/>
              <a:t>equal to 0  if string1 == string2</a:t>
            </a:r>
          </a:p>
          <a:p>
            <a:r>
              <a:rPr lang="en-GB" dirty="0"/>
              <a:t>greater than  0  if string1 &gt;  string2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6056" y="3405116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Result:</a:t>
            </a:r>
          </a:p>
          <a:p>
            <a:r>
              <a:rPr lang="en-GB" dirty="0"/>
              <a:t>str2 is less than str1</a:t>
            </a:r>
          </a:p>
        </p:txBody>
      </p:sp>
    </p:spTree>
    <p:extLst>
      <p:ext uri="{BB962C8B-B14F-4D97-AF65-F5344CB8AC3E}">
        <p14:creationId xmlns:p14="http://schemas.microsoft.com/office/powerpoint/2010/main" val="4217141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Length of a String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4726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#include </a:t>
            </a:r>
            <a:r>
              <a:rPr lang="en-GB" dirty="0" smtClean="0"/>
              <a:t>&lt;</a:t>
            </a:r>
            <a:r>
              <a:rPr lang="en-GB" dirty="0" err="1" smtClean="0"/>
              <a:t>iostream.h</a:t>
            </a:r>
            <a:r>
              <a:rPr lang="en-GB" dirty="0"/>
              <a:t>&gt;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#</a:t>
            </a:r>
            <a:r>
              <a:rPr lang="en-GB" dirty="0"/>
              <a:t>include &lt;</a:t>
            </a:r>
            <a:r>
              <a:rPr lang="en-GB" dirty="0" err="1"/>
              <a:t>string.h</a:t>
            </a:r>
            <a:r>
              <a:rPr lang="en-GB" dirty="0"/>
              <a:t>&gt; 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/>
              <a:t>main ()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{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char </a:t>
            </a:r>
            <a:r>
              <a:rPr lang="en-GB" dirty="0" err="1"/>
              <a:t>str</a:t>
            </a:r>
            <a:r>
              <a:rPr lang="en-GB" dirty="0"/>
              <a:t>[50];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/>
              <a:t>len</a:t>
            </a:r>
            <a:r>
              <a:rPr lang="en-GB" dirty="0"/>
              <a:t>;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strcpy</a:t>
            </a:r>
            <a:r>
              <a:rPr lang="en-GB" dirty="0" smtClean="0"/>
              <a:t>(</a:t>
            </a:r>
            <a:r>
              <a:rPr lang="en-GB" dirty="0" err="1" smtClean="0"/>
              <a:t>str</a:t>
            </a:r>
            <a:r>
              <a:rPr lang="en-GB" dirty="0"/>
              <a:t>, "This is </a:t>
            </a:r>
            <a:r>
              <a:rPr lang="en-GB" dirty="0" smtClean="0"/>
              <a:t>the </a:t>
            </a:r>
            <a:r>
              <a:rPr lang="en-GB" dirty="0" err="1" smtClean="0"/>
              <a:t>strlen</a:t>
            </a:r>
            <a:r>
              <a:rPr lang="en-GB" dirty="0" smtClean="0"/>
              <a:t> function");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len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err="1"/>
              <a:t>strlen</a:t>
            </a:r>
            <a:r>
              <a:rPr lang="en-GB" dirty="0"/>
              <a:t>(</a:t>
            </a:r>
            <a:r>
              <a:rPr lang="en-GB" dirty="0" err="1"/>
              <a:t>str</a:t>
            </a:r>
            <a:r>
              <a:rPr lang="en-GB" dirty="0"/>
              <a:t>);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cout</a:t>
            </a:r>
            <a:r>
              <a:rPr lang="en-GB" dirty="0" smtClean="0"/>
              <a:t> &lt;&lt;"</a:t>
            </a:r>
            <a:r>
              <a:rPr lang="en-GB" dirty="0"/>
              <a:t>Length </a:t>
            </a:r>
            <a:r>
              <a:rPr lang="en-GB" dirty="0" smtClean="0"/>
              <a:t>of ” &lt;&lt; </a:t>
            </a:r>
            <a:r>
              <a:rPr lang="en-GB" dirty="0" err="1" smtClean="0"/>
              <a:t>str</a:t>
            </a:r>
            <a:r>
              <a:rPr lang="en-GB" dirty="0" smtClean="0"/>
              <a:t> &lt;&lt; “ is ” &lt;&lt; </a:t>
            </a:r>
            <a:r>
              <a:rPr lang="en-GB" dirty="0" err="1"/>
              <a:t>len</a:t>
            </a:r>
            <a:r>
              <a:rPr lang="en-GB" dirty="0"/>
              <a:t> </a:t>
            </a:r>
            <a:r>
              <a:rPr lang="en-GB" dirty="0" smtClean="0"/>
              <a:t>&lt;&lt; </a:t>
            </a:r>
            <a:r>
              <a:rPr lang="en-GB" dirty="0" err="1" smtClean="0"/>
              <a:t>endl</a:t>
            </a:r>
            <a:r>
              <a:rPr lang="en-GB" dirty="0" smtClean="0"/>
              <a:t>;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return(0</a:t>
            </a:r>
            <a:r>
              <a:rPr lang="en-GB" dirty="0"/>
              <a:t>);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r>
              <a:rPr lang="en-GB" b="1" dirty="0" smtClean="0"/>
              <a:t>Result:</a:t>
            </a:r>
            <a:r>
              <a:rPr lang="en-GB" dirty="0" smtClean="0"/>
              <a:t> Length of This is the </a:t>
            </a:r>
            <a:r>
              <a:rPr lang="en-GB" dirty="0" err="1" smtClean="0"/>
              <a:t>strlen</a:t>
            </a:r>
            <a:r>
              <a:rPr lang="en-GB" dirty="0" smtClean="0"/>
              <a:t> function is 27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0800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Reading in a full 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38912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9600" b="1" dirty="0" err="1" smtClean="0"/>
              <a:t>cin.getline</a:t>
            </a:r>
            <a:r>
              <a:rPr lang="en-GB" sz="9600" b="1" dirty="0" smtClean="0"/>
              <a:t>(</a:t>
            </a:r>
            <a:r>
              <a:rPr lang="en-GB" sz="9600" b="1" i="1" dirty="0" smtClean="0"/>
              <a:t>string, </a:t>
            </a:r>
            <a:r>
              <a:rPr lang="en-GB" sz="9600" b="1" i="1" dirty="0" err="1" smtClean="0"/>
              <a:t>number_of_chars</a:t>
            </a:r>
            <a:r>
              <a:rPr lang="en-GB" sz="9600" b="1" i="1" dirty="0" smtClean="0"/>
              <a:t>, </a:t>
            </a:r>
            <a:r>
              <a:rPr lang="en-GB" sz="9600" b="1" i="1" dirty="0" err="1" smtClean="0"/>
              <a:t>delimeter</a:t>
            </a:r>
            <a:r>
              <a:rPr lang="en-GB" sz="9600" b="1" dirty="0" smtClean="0"/>
              <a:t>);</a:t>
            </a:r>
          </a:p>
          <a:p>
            <a:pPr marL="0" indent="0">
              <a:buNone/>
            </a:pPr>
            <a:r>
              <a:rPr lang="en-GB" sz="9600" i="1" dirty="0" err="1"/>
              <a:t>d</a:t>
            </a:r>
            <a:r>
              <a:rPr lang="en-GB" sz="9600" i="1" dirty="0" err="1" smtClean="0"/>
              <a:t>elimeter</a:t>
            </a:r>
            <a:r>
              <a:rPr lang="en-GB" sz="9600" dirty="0" smtClean="0"/>
              <a:t> by default is the newline character \n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6400" dirty="0" smtClean="0"/>
              <a:t>#include &lt;</a:t>
            </a:r>
            <a:r>
              <a:rPr lang="en-GB" sz="6400" dirty="0" err="1" smtClean="0"/>
              <a:t>iostream.h</a:t>
            </a:r>
            <a:r>
              <a:rPr lang="en-GB" sz="6400" dirty="0" smtClean="0"/>
              <a:t>&gt;</a:t>
            </a:r>
          </a:p>
          <a:p>
            <a:pPr marL="0" indent="0">
              <a:buNone/>
            </a:pPr>
            <a:r>
              <a:rPr lang="en-GB" sz="6400" dirty="0" smtClean="0"/>
              <a:t>#include &lt;</a:t>
            </a:r>
            <a:r>
              <a:rPr lang="en-GB" sz="6400" dirty="0" err="1" smtClean="0"/>
              <a:t>conio.h</a:t>
            </a:r>
            <a:r>
              <a:rPr lang="en-GB" sz="6400" dirty="0" smtClean="0"/>
              <a:t>&gt;</a:t>
            </a:r>
          </a:p>
          <a:p>
            <a:pPr marL="0" indent="0">
              <a:buNone/>
            </a:pPr>
            <a:r>
              <a:rPr lang="en-GB" sz="6400" dirty="0" smtClean="0"/>
              <a:t>#include &lt;</a:t>
            </a:r>
            <a:r>
              <a:rPr lang="en-GB" sz="6400" dirty="0" err="1" smtClean="0"/>
              <a:t>string.h</a:t>
            </a:r>
            <a:r>
              <a:rPr lang="en-GB" sz="6400" dirty="0" smtClean="0"/>
              <a:t>&gt;</a:t>
            </a:r>
          </a:p>
          <a:p>
            <a:pPr marL="0" indent="0">
              <a:buNone/>
            </a:pPr>
            <a:endParaRPr lang="en-GB" sz="6400" dirty="0"/>
          </a:p>
          <a:p>
            <a:pPr marL="0" indent="0">
              <a:buNone/>
            </a:pPr>
            <a:r>
              <a:rPr lang="en-GB" sz="6400" dirty="0" err="1"/>
              <a:t>i</a:t>
            </a:r>
            <a:r>
              <a:rPr lang="en-GB" sz="6400" dirty="0" err="1" smtClean="0"/>
              <a:t>nt</a:t>
            </a:r>
            <a:r>
              <a:rPr lang="en-GB" sz="6400" dirty="0" smtClean="0"/>
              <a:t> main()</a:t>
            </a:r>
          </a:p>
          <a:p>
            <a:pPr marL="0" indent="0">
              <a:buNone/>
            </a:pPr>
            <a:r>
              <a:rPr lang="en-GB" sz="6400" dirty="0" smtClean="0"/>
              <a:t>{</a:t>
            </a:r>
          </a:p>
          <a:p>
            <a:pPr marL="0" indent="0">
              <a:buNone/>
            </a:pPr>
            <a:r>
              <a:rPr lang="en-GB" sz="6400" dirty="0" smtClean="0"/>
              <a:t>	char name[30];</a:t>
            </a:r>
          </a:p>
          <a:p>
            <a:pPr marL="0" indent="0">
              <a:buNone/>
            </a:pPr>
            <a:r>
              <a:rPr lang="en-GB" sz="6400" dirty="0" smtClean="0"/>
              <a:t>	char </a:t>
            </a:r>
            <a:r>
              <a:rPr lang="en-GB" sz="6400" dirty="0" err="1" smtClean="0"/>
              <a:t>fullname</a:t>
            </a:r>
            <a:r>
              <a:rPr lang="en-GB" sz="6400" dirty="0" smtClean="0"/>
              <a:t>[30];</a:t>
            </a:r>
          </a:p>
          <a:p>
            <a:pPr marL="0" indent="0">
              <a:buNone/>
            </a:pPr>
            <a:r>
              <a:rPr lang="en-GB" sz="6400" dirty="0" smtClean="0"/>
              <a:t>	</a:t>
            </a:r>
            <a:r>
              <a:rPr lang="en-GB" sz="6400" dirty="0" err="1" smtClean="0"/>
              <a:t>clrscr</a:t>
            </a:r>
            <a:r>
              <a:rPr lang="en-GB" sz="6400" dirty="0" smtClean="0"/>
              <a:t>();</a:t>
            </a:r>
          </a:p>
          <a:p>
            <a:pPr marL="0" indent="0">
              <a:buNone/>
            </a:pPr>
            <a:r>
              <a:rPr lang="en-GB" sz="6400" dirty="0" smtClean="0"/>
              <a:t>	</a:t>
            </a:r>
            <a:r>
              <a:rPr lang="en-GB" sz="6400" dirty="0" err="1" smtClean="0"/>
              <a:t>cout</a:t>
            </a:r>
            <a:r>
              <a:rPr lang="en-GB" sz="6400" dirty="0" smtClean="0"/>
              <a:t> &lt;&lt;“Please enter a name \n”;</a:t>
            </a:r>
          </a:p>
          <a:p>
            <a:pPr marL="0" indent="0">
              <a:buNone/>
            </a:pPr>
            <a:r>
              <a:rPr lang="en-GB" sz="6400" dirty="0" smtClean="0"/>
              <a:t>	</a:t>
            </a:r>
            <a:r>
              <a:rPr lang="en-GB" sz="6400" dirty="0" err="1" smtClean="0"/>
              <a:t>cin</a:t>
            </a:r>
            <a:r>
              <a:rPr lang="en-GB" sz="6400" dirty="0" smtClean="0"/>
              <a:t> &gt;&gt; name;</a:t>
            </a:r>
          </a:p>
          <a:p>
            <a:pPr marL="0" indent="0">
              <a:buNone/>
            </a:pPr>
            <a:r>
              <a:rPr lang="en-GB" sz="6400" dirty="0" smtClean="0"/>
              <a:t>	</a:t>
            </a:r>
            <a:r>
              <a:rPr lang="en-GB" sz="6400" dirty="0" err="1" smtClean="0"/>
              <a:t>cout</a:t>
            </a:r>
            <a:r>
              <a:rPr lang="en-GB" sz="6400" dirty="0" smtClean="0"/>
              <a:t> &lt;&lt; “The name entered was “ &lt;&lt; name &lt;&lt; </a:t>
            </a:r>
            <a:r>
              <a:rPr lang="en-GB" sz="6400" dirty="0" err="1" smtClean="0"/>
              <a:t>endl</a:t>
            </a:r>
            <a:r>
              <a:rPr lang="en-GB" sz="6400" dirty="0" smtClean="0"/>
              <a:t>;</a:t>
            </a:r>
          </a:p>
          <a:p>
            <a:pPr marL="0" indent="0">
              <a:buNone/>
            </a:pPr>
            <a:r>
              <a:rPr lang="en-GB" sz="6400" dirty="0" smtClean="0"/>
              <a:t>	</a:t>
            </a:r>
            <a:r>
              <a:rPr lang="en-GB" sz="6400" dirty="0" err="1" smtClean="0"/>
              <a:t>cin.ignore</a:t>
            </a:r>
            <a:r>
              <a:rPr lang="en-GB" sz="6400" dirty="0" smtClean="0"/>
              <a:t>();</a:t>
            </a:r>
          </a:p>
          <a:p>
            <a:pPr marL="0" indent="0">
              <a:buNone/>
            </a:pPr>
            <a:r>
              <a:rPr lang="en-GB" sz="6400" dirty="0" smtClean="0"/>
              <a:t>	</a:t>
            </a:r>
            <a:r>
              <a:rPr lang="en-GB" sz="6400" dirty="0" err="1" smtClean="0"/>
              <a:t>cout</a:t>
            </a:r>
            <a:r>
              <a:rPr lang="en-GB" sz="6400" dirty="0" smtClean="0"/>
              <a:t>&lt;&lt; “Please enter another name with spaces \n“;</a:t>
            </a:r>
          </a:p>
          <a:p>
            <a:pPr marL="0" indent="0">
              <a:buNone/>
            </a:pPr>
            <a:r>
              <a:rPr lang="en-GB" sz="6400" dirty="0" smtClean="0"/>
              <a:t>	</a:t>
            </a:r>
            <a:r>
              <a:rPr lang="en-GB" sz="6400" dirty="0" err="1" smtClean="0"/>
              <a:t>cin.getline</a:t>
            </a:r>
            <a:r>
              <a:rPr lang="en-GB" sz="6400" dirty="0" smtClean="0"/>
              <a:t>(fullname,29);</a:t>
            </a:r>
          </a:p>
          <a:p>
            <a:pPr marL="0" indent="0">
              <a:buNone/>
            </a:pPr>
            <a:r>
              <a:rPr lang="en-GB" sz="6400" dirty="0" smtClean="0"/>
              <a:t>	</a:t>
            </a:r>
            <a:r>
              <a:rPr lang="en-GB" sz="6400" dirty="0" err="1" smtClean="0"/>
              <a:t>cout</a:t>
            </a:r>
            <a:r>
              <a:rPr lang="en-GB" sz="6400" dirty="0" smtClean="0"/>
              <a:t> &lt;&lt; “The full name is “ &lt;&lt; </a:t>
            </a:r>
            <a:r>
              <a:rPr lang="en-GB" sz="6400" dirty="0" err="1" smtClean="0"/>
              <a:t>fullname</a:t>
            </a:r>
            <a:r>
              <a:rPr lang="en-GB" sz="6400" dirty="0" smtClean="0"/>
              <a:t> &lt;&lt; </a:t>
            </a:r>
            <a:r>
              <a:rPr lang="en-GB" sz="6400" dirty="0" err="1" smtClean="0"/>
              <a:t>endl</a:t>
            </a:r>
            <a:r>
              <a:rPr lang="en-GB" sz="6400" dirty="0" smtClean="0"/>
              <a:t>;</a:t>
            </a:r>
          </a:p>
          <a:p>
            <a:pPr marL="0" indent="0">
              <a:buNone/>
            </a:pPr>
            <a:r>
              <a:rPr lang="en-GB" sz="6400" dirty="0" smtClean="0"/>
              <a:t>	</a:t>
            </a:r>
            <a:r>
              <a:rPr lang="en-GB" sz="6400" dirty="0" err="1" smtClean="0"/>
              <a:t>getch</a:t>
            </a:r>
            <a:r>
              <a:rPr lang="en-GB" sz="6400" dirty="0" smtClean="0"/>
              <a:t>();</a:t>
            </a:r>
          </a:p>
          <a:p>
            <a:pPr marL="0" indent="0">
              <a:buNone/>
            </a:pPr>
            <a:r>
              <a:rPr lang="en-GB" sz="6400" dirty="0" smtClean="0"/>
              <a:t>	return 0;</a:t>
            </a:r>
          </a:p>
          <a:p>
            <a:pPr marL="0" indent="0">
              <a:buNone/>
            </a:pPr>
            <a:r>
              <a:rPr lang="en-GB" sz="6400" dirty="0"/>
              <a:t>}</a:t>
            </a:r>
            <a:endParaRPr lang="en-GB" sz="6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652120" y="2420888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N.B.</a:t>
            </a:r>
            <a:r>
              <a:rPr lang="en-GB" dirty="0"/>
              <a:t> </a:t>
            </a:r>
            <a:r>
              <a:rPr lang="en-GB" dirty="0" err="1"/>
              <a:t>cin</a:t>
            </a:r>
            <a:r>
              <a:rPr lang="en-GB" dirty="0"/>
              <a:t> leaves the newline character in the stream. Adding </a:t>
            </a:r>
            <a:r>
              <a:rPr lang="en-GB" dirty="0" err="1"/>
              <a:t>cin.ignore</a:t>
            </a:r>
            <a:r>
              <a:rPr lang="en-GB" dirty="0"/>
              <a:t>() to the next line clears/ignores the newline from the stream.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0612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1286</TotalTime>
  <Words>421</Words>
  <Application>Microsoft Office PowerPoint</Application>
  <PresentationFormat>On-screen Show (4:3)</PresentationFormat>
  <Paragraphs>157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HNC Computing Developing Software: Introduction (H173 34)  Week 7</vt:lpstr>
      <vt:lpstr>Strings </vt:lpstr>
      <vt:lpstr>String declaration</vt:lpstr>
      <vt:lpstr>String manipulation &lt;string.h&gt;</vt:lpstr>
      <vt:lpstr>String Copying</vt:lpstr>
      <vt:lpstr>Concatenating Strings</vt:lpstr>
      <vt:lpstr>Compare Strings</vt:lpstr>
      <vt:lpstr>Length of a String</vt:lpstr>
      <vt:lpstr>Reading in a full line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NQ1 Computing Introduction to Programming</dc:title>
  <dc:creator>stevenanddawn</dc:creator>
  <cp:lastModifiedBy>stevenanddawn</cp:lastModifiedBy>
  <cp:revision>233</cp:revision>
  <cp:lastPrinted>2014-10-06T20:16:16Z</cp:lastPrinted>
  <dcterms:created xsi:type="dcterms:W3CDTF">2014-08-20T09:50:30Z</dcterms:created>
  <dcterms:modified xsi:type="dcterms:W3CDTF">2016-10-10T11:56:48Z</dcterms:modified>
</cp:coreProperties>
</file>