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67" r:id="rId3"/>
    <p:sldId id="268" r:id="rId4"/>
    <p:sldId id="269" r:id="rId5"/>
    <p:sldId id="270" r:id="rId6"/>
  </p:sldIdLst>
  <p:sldSz cx="9144000" cy="6858000" type="screen4x3"/>
  <p:notesSz cx="6858000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>
        <p:scale>
          <a:sx n="66" d="100"/>
          <a:sy n="66" d="100"/>
        </p:scale>
        <p:origin x="-1506" y="-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67F6C4-D351-47D4-8EBB-B0E407DB0D7B}" type="datetimeFigureOut">
              <a:rPr lang="en-GB" smtClean="0"/>
              <a:t>24/10/2016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D207E-EAF1-4452-A42B-E7B790E294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06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24/10/2016</a:t>
            </a:fld>
            <a:endParaRPr lang="en-GB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24/10/2016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24/10/2016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24/10/2016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GB" dirty="0" smtClean="0"/>
              <a:t>NQ1 Introduction to Programming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24/10/2016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24/10/2016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24/10/2016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24/10/2016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24/10/2016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24/10/2016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24/10/2016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4DC7686-A8B1-4B8F-9D21-FF305E435517}" type="datetimeFigureOut">
              <a:rPr lang="en-GB" smtClean="0"/>
              <a:t>24/10/2016</a:t>
            </a:fld>
            <a:endParaRPr lang="en-GB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2420888"/>
            <a:ext cx="7851648" cy="18288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HNC Computing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Developing Software: Introduction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(H173 34)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/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Week 8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2936768"/>
          </a:xfrm>
        </p:spPr>
        <p:txBody>
          <a:bodyPr/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pPr algn="ctr"/>
            <a:endParaRPr lang="en-GB" dirty="0" smtClean="0">
              <a:solidFill>
                <a:schemeClr val="bg2"/>
              </a:solidFill>
            </a:endParaRPr>
          </a:p>
          <a:p>
            <a:pPr algn="ctr"/>
            <a:r>
              <a:rPr lang="en-GB" dirty="0" smtClean="0">
                <a:solidFill>
                  <a:schemeClr val="bg2"/>
                </a:solidFill>
              </a:rPr>
              <a:t>Lecturer </a:t>
            </a:r>
            <a:r>
              <a:rPr lang="en-GB" dirty="0">
                <a:solidFill>
                  <a:schemeClr val="bg2"/>
                </a:solidFill>
              </a:rPr>
              <a:t>– Dawn Wilson</a:t>
            </a: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996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08688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389120"/>
          </a:xfrm>
        </p:spPr>
        <p:txBody>
          <a:bodyPr/>
          <a:lstStyle/>
          <a:p>
            <a:r>
              <a:rPr lang="en-GB" dirty="0" smtClean="0"/>
              <a:t>Functions enclose a section of code that provides specific functionality to the program</a:t>
            </a:r>
          </a:p>
          <a:p>
            <a:r>
              <a:rPr lang="en-GB" dirty="0" smtClean="0"/>
              <a:t>When a function is called , its statements are executed, and, optionally, a value can be returned to the function that called it.</a:t>
            </a:r>
          </a:p>
          <a:p>
            <a:r>
              <a:rPr lang="en-GB" dirty="0" smtClean="0"/>
              <a:t>Advantages of functions:</a:t>
            </a:r>
          </a:p>
          <a:p>
            <a:pPr lvl="1"/>
            <a:r>
              <a:rPr lang="en-GB" dirty="0" smtClean="0"/>
              <a:t>Program code is easier to understand and maintain</a:t>
            </a:r>
          </a:p>
          <a:p>
            <a:pPr lvl="1"/>
            <a:r>
              <a:rPr lang="en-GB" dirty="0" smtClean="0"/>
              <a:t>Tried and tested functions can be reused</a:t>
            </a:r>
          </a:p>
          <a:p>
            <a:pPr lvl="1"/>
            <a:r>
              <a:rPr lang="en-GB" dirty="0" smtClean="0"/>
              <a:t>Workload can easily be divided across a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2190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492664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Defining a function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5616624"/>
          </a:xfrm>
        </p:spPr>
        <p:txBody>
          <a:bodyPr>
            <a:normAutofit/>
          </a:bodyPr>
          <a:lstStyle/>
          <a:p>
            <a:r>
              <a:rPr lang="en-GB" dirty="0" smtClean="0"/>
              <a:t>A function is defined as having a </a:t>
            </a:r>
            <a:r>
              <a:rPr lang="en-GB" b="1" dirty="0" smtClean="0"/>
              <a:t>data type</a:t>
            </a:r>
            <a:r>
              <a:rPr lang="en-GB" dirty="0" smtClean="0"/>
              <a:t> for the value it will return and a </a:t>
            </a:r>
            <a:r>
              <a:rPr lang="en-GB" b="1" dirty="0" smtClean="0"/>
              <a:t>function name </a:t>
            </a:r>
            <a:r>
              <a:rPr lang="en-GB" dirty="0" smtClean="0"/>
              <a:t>followed by round parentheses, which optionally may contain a list of “argument” </a:t>
            </a:r>
            <a:r>
              <a:rPr lang="en-GB" b="1" dirty="0" smtClean="0"/>
              <a:t>data types of passed values </a:t>
            </a:r>
            <a:r>
              <a:rPr lang="en-GB" dirty="0" smtClean="0"/>
              <a:t>(inputs)</a:t>
            </a:r>
          </a:p>
          <a:p>
            <a:pPr marL="0" indent="0">
              <a:buNone/>
            </a:pPr>
            <a:r>
              <a:rPr lang="en-GB" dirty="0" smtClean="0"/>
              <a:t>    </a:t>
            </a:r>
            <a:r>
              <a:rPr lang="en-GB" sz="2400" i="1" dirty="0" smtClean="0">
                <a:solidFill>
                  <a:srgbClr val="FF0000"/>
                </a:solidFill>
              </a:rPr>
              <a:t>return-data-type</a:t>
            </a:r>
            <a:r>
              <a:rPr lang="en-GB" sz="2400" dirty="0" smtClean="0">
                <a:solidFill>
                  <a:srgbClr val="FF0000"/>
                </a:solidFill>
              </a:rPr>
              <a:t>  function-name(</a:t>
            </a:r>
            <a:r>
              <a:rPr lang="en-GB" sz="2400" i="1" dirty="0" smtClean="0">
                <a:solidFill>
                  <a:srgbClr val="FF0000"/>
                </a:solidFill>
              </a:rPr>
              <a:t>argument-data-type-list</a:t>
            </a:r>
            <a:r>
              <a:rPr lang="en-GB" sz="2400" dirty="0" smtClean="0">
                <a:solidFill>
                  <a:srgbClr val="FF0000"/>
                </a:solidFill>
              </a:rPr>
              <a:t>)</a:t>
            </a:r>
          </a:p>
          <a:p>
            <a:endParaRPr lang="en-GB" sz="2400" dirty="0" smtClean="0"/>
          </a:p>
          <a:p>
            <a:r>
              <a:rPr lang="en-GB" sz="2400" dirty="0" smtClean="0"/>
              <a:t>The function body i.e. statements to be executed is then enclosed in curly braces</a:t>
            </a:r>
          </a:p>
          <a:p>
            <a:pPr marL="0" indent="0">
              <a:buNone/>
            </a:pPr>
            <a:r>
              <a:rPr lang="en-GB" sz="2400" dirty="0"/>
              <a:t>	</a:t>
            </a:r>
            <a:r>
              <a:rPr lang="en-GB" sz="2400" dirty="0" smtClean="0"/>
              <a:t>float </a:t>
            </a:r>
            <a:r>
              <a:rPr lang="en-GB" sz="2400" dirty="0" err="1" smtClean="0"/>
              <a:t>computeArea</a:t>
            </a:r>
            <a:r>
              <a:rPr lang="en-GB" sz="2400" dirty="0" smtClean="0"/>
              <a:t>(float width, float height)</a:t>
            </a:r>
          </a:p>
          <a:p>
            <a:pPr marL="0" indent="0">
              <a:buNone/>
            </a:pPr>
            <a:r>
              <a:rPr lang="en-GB" sz="2400" dirty="0" smtClean="0"/>
              <a:t>	{</a:t>
            </a:r>
          </a:p>
          <a:p>
            <a:pPr marL="0" indent="0">
              <a:buNone/>
            </a:pPr>
            <a:r>
              <a:rPr lang="en-GB" sz="2400" dirty="0"/>
              <a:t>	</a:t>
            </a:r>
            <a:r>
              <a:rPr lang="en-GB" sz="2400" dirty="0" smtClean="0"/>
              <a:t>	return (width * height);</a:t>
            </a:r>
          </a:p>
          <a:p>
            <a:pPr marL="0" indent="0">
              <a:buNone/>
            </a:pPr>
            <a:r>
              <a:rPr lang="en-GB" sz="2400" dirty="0"/>
              <a:t>	</a:t>
            </a:r>
            <a:r>
              <a:rPr lang="en-GB" sz="2400" dirty="0" smtClean="0"/>
              <a:t>}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724190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63668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Visibility/scope of a variable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836712"/>
            <a:ext cx="8784976" cy="5904656"/>
          </a:xfrm>
        </p:spPr>
        <p:txBody>
          <a:bodyPr>
            <a:noAutofit/>
          </a:bodyPr>
          <a:lstStyle/>
          <a:p>
            <a:r>
              <a:rPr lang="en-GB" sz="2100" dirty="0" smtClean="0"/>
              <a:t>So far, in the programs that we have written, we have declared and used variables that are visible to the entire program – they are termed </a:t>
            </a:r>
            <a:r>
              <a:rPr lang="en-GB" sz="2100" b="1" dirty="0" smtClean="0"/>
              <a:t>GLOBAL</a:t>
            </a:r>
            <a:r>
              <a:rPr lang="en-GB" sz="2100" dirty="0" smtClean="0"/>
              <a:t> variables and they exist the entire time the program is executing </a:t>
            </a:r>
          </a:p>
          <a:p>
            <a:r>
              <a:rPr lang="en-GB" sz="2100" dirty="0" smtClean="0"/>
              <a:t>C++ source code resides within regions or blocks provided by the programmer using opening and closing braces </a:t>
            </a:r>
            <a:r>
              <a:rPr lang="en-GB" sz="2100" b="1" dirty="0" smtClean="0"/>
              <a:t>{</a:t>
            </a:r>
            <a:r>
              <a:rPr lang="en-GB" sz="2100" dirty="0" smtClean="0"/>
              <a:t> </a:t>
            </a:r>
            <a:r>
              <a:rPr lang="en-GB" sz="2100" b="1" dirty="0" smtClean="0"/>
              <a:t>}</a:t>
            </a:r>
          </a:p>
          <a:p>
            <a:pPr lvl="1"/>
            <a:r>
              <a:rPr lang="en-GB" sz="2100" dirty="0" smtClean="0"/>
              <a:t>Functions</a:t>
            </a:r>
          </a:p>
          <a:p>
            <a:pPr lvl="1"/>
            <a:r>
              <a:rPr lang="en-GB" sz="2100" dirty="0" smtClean="0"/>
              <a:t>Control structures- if/else, switch, do/while, while, for</a:t>
            </a:r>
          </a:p>
          <a:p>
            <a:r>
              <a:rPr lang="en-GB" sz="2100" dirty="0" smtClean="0"/>
              <a:t>Each region/block is said to have it’s own ‘scope‘ and variables declared within a particular region/block adopt that </a:t>
            </a:r>
            <a:r>
              <a:rPr lang="en-GB" sz="2100" b="1" dirty="0" smtClean="0"/>
              <a:t>LOCAL</a:t>
            </a:r>
            <a:r>
              <a:rPr lang="en-GB" sz="2100" dirty="0" smtClean="0"/>
              <a:t> scope i.e. they are visible only within the {} and they are not accessible to code outwith their scope</a:t>
            </a:r>
          </a:p>
          <a:p>
            <a:r>
              <a:rPr lang="en-GB" sz="2100" dirty="0" smtClean="0"/>
              <a:t>Whenever the control of flow enters a given block of code, variables local to it’s scope are created and used, then, whenever the control of flow exits a given block of code, variables local to that scope are subsequently ‘destroyed’</a:t>
            </a:r>
          </a:p>
          <a:p>
            <a:r>
              <a:rPr lang="en-GB" sz="2100" dirty="0" smtClean="0"/>
              <a:t>Scopes can be nested </a:t>
            </a:r>
          </a:p>
          <a:p>
            <a:pPr marL="0" indent="0">
              <a:buNone/>
            </a:pPr>
            <a:endParaRPr lang="en-GB" sz="2100" dirty="0"/>
          </a:p>
        </p:txBody>
      </p:sp>
    </p:spTree>
    <p:extLst>
      <p:ext uri="{BB962C8B-B14F-4D97-AF65-F5344CB8AC3E}">
        <p14:creationId xmlns:p14="http://schemas.microsoft.com/office/powerpoint/2010/main" val="2308462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492664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Passing Arguments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400600"/>
          </a:xfrm>
        </p:spPr>
        <p:txBody>
          <a:bodyPr/>
          <a:lstStyle/>
          <a:p>
            <a:r>
              <a:rPr lang="en-GB" sz="2800" dirty="0" smtClean="0"/>
              <a:t>Where possible you should declare </a:t>
            </a:r>
            <a:r>
              <a:rPr lang="en-GB" sz="2800" dirty="0"/>
              <a:t>and use variables that have a </a:t>
            </a:r>
            <a:r>
              <a:rPr lang="en-GB" sz="2800" b="1" dirty="0"/>
              <a:t>local</a:t>
            </a:r>
            <a:r>
              <a:rPr lang="en-GB" sz="2800" dirty="0"/>
              <a:t> </a:t>
            </a:r>
            <a:r>
              <a:rPr lang="en-GB" sz="2800" dirty="0" smtClean="0"/>
              <a:t>scope.</a:t>
            </a:r>
          </a:p>
          <a:p>
            <a:r>
              <a:rPr lang="en-GB" sz="2800" dirty="0" smtClean="0"/>
              <a:t>To  allow these variables to be accessed by other areas of the code outwith the scope, you pass them between functions as parameters (arguments)</a:t>
            </a:r>
          </a:p>
          <a:p>
            <a:r>
              <a:rPr lang="en-GB" sz="2800" dirty="0" smtClean="0"/>
              <a:t>Arguments passed to a function only supply a </a:t>
            </a:r>
            <a:r>
              <a:rPr lang="en-GB" sz="2800" b="1" dirty="0" smtClean="0"/>
              <a:t>copy</a:t>
            </a:r>
            <a:r>
              <a:rPr lang="en-GB" sz="2800" dirty="0" smtClean="0"/>
              <a:t> of the original value and this is known as </a:t>
            </a:r>
            <a:r>
              <a:rPr lang="en-GB" sz="2800" b="1" dirty="0" smtClean="0"/>
              <a:t>“passing by value”</a:t>
            </a:r>
          </a:p>
          <a:p>
            <a:r>
              <a:rPr lang="en-GB" sz="2800" dirty="0" smtClean="0"/>
              <a:t>In the same way that functions can be called from main(), functions may call other functions and </a:t>
            </a:r>
            <a:r>
              <a:rPr lang="en-GB" sz="2800" smtClean="0"/>
              <a:t>pass arguments</a:t>
            </a:r>
            <a:endParaRPr lang="en-GB" sz="2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70000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1572</TotalTime>
  <Words>268</Words>
  <Application>Microsoft Office PowerPoint</Application>
  <PresentationFormat>On-screen Show (4:3)</PresentationFormat>
  <Paragraphs>36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Flow</vt:lpstr>
      <vt:lpstr>HNC Computing Developing Software: Introduction (H173 34)  Week 8</vt:lpstr>
      <vt:lpstr>Functions</vt:lpstr>
      <vt:lpstr>Defining a function</vt:lpstr>
      <vt:lpstr>Visibility/scope of a variable</vt:lpstr>
      <vt:lpstr>Passing Arguments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NQ1 Computing Introduction to Programming</dc:title>
  <dc:creator>stevenanddawn</dc:creator>
  <cp:lastModifiedBy>stevenanddawn</cp:lastModifiedBy>
  <cp:revision>253</cp:revision>
  <cp:lastPrinted>2014-10-06T20:16:16Z</cp:lastPrinted>
  <dcterms:created xsi:type="dcterms:W3CDTF">2014-08-20T09:50:30Z</dcterms:created>
  <dcterms:modified xsi:type="dcterms:W3CDTF">2016-10-24T19:58:03Z</dcterms:modified>
</cp:coreProperties>
</file>