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0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7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6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0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4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1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4E04-F89B-4218-9D00-AD3882D6B39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1598-6885-4559-B7DD-88AFE2D13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netmarketshare.com/operating-system-market-share.aspx?qprid=10&amp;qpcustomd=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1"/>
            <a:ext cx="7772400" cy="1224135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Percentage of Windows Users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https://www.netmarketshare.com/operating-system-market-share.aspx?qprid=10&amp;qpcustomd=0</a:t>
            </a:r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584776" cy="4032448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2016-17</a:t>
            </a:r>
          </a:p>
          <a:p>
            <a:r>
              <a:rPr lang="en-GB" dirty="0" smtClean="0"/>
              <a:t>url:</a:t>
            </a:r>
          </a:p>
          <a:p>
            <a:r>
              <a:rPr lang="en-GB" dirty="0" err="1" smtClean="0"/>
              <a:t>url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65527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3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Percentage of Windows Users https://www.netmarketshare.com/operating-system-market-share.aspx?qprid=10&amp;qpcustomd=0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Percentage of Windows Users https://www.netmarketshare.com/operating-system-market-share.aspx?qprid=10&amp;qpcustomd=0</dc:title>
  <dc:creator>temp</dc:creator>
  <cp:lastModifiedBy>temp</cp:lastModifiedBy>
  <cp:revision>3</cp:revision>
  <dcterms:created xsi:type="dcterms:W3CDTF">2016-08-25T07:55:05Z</dcterms:created>
  <dcterms:modified xsi:type="dcterms:W3CDTF">2016-08-25T08:11:23Z</dcterms:modified>
</cp:coreProperties>
</file>