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23" r:id="rId4"/>
    <p:sldId id="324" r:id="rId5"/>
    <p:sldId id="325" r:id="rId6"/>
    <p:sldId id="328" r:id="rId7"/>
    <p:sldId id="330" r:id="rId8"/>
    <p:sldId id="331" r:id="rId9"/>
    <p:sldId id="344" r:id="rId10"/>
    <p:sldId id="332" r:id="rId11"/>
    <p:sldId id="335" r:id="rId12"/>
    <p:sldId id="336" r:id="rId13"/>
    <p:sldId id="338" r:id="rId14"/>
    <p:sldId id="339" r:id="rId15"/>
    <p:sldId id="340" r:id="rId16"/>
    <p:sldId id="341" r:id="rId17"/>
    <p:sldId id="342" r:id="rId18"/>
    <p:sldId id="343" r:id="rId19"/>
    <p:sldId id="346" r:id="rId20"/>
    <p:sldId id="347" r:id="rId21"/>
    <p:sldId id="350" r:id="rId22"/>
    <p:sldId id="349" r:id="rId23"/>
    <p:sldId id="348" r:id="rId2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0000FF"/>
    <a:srgbClr val="DE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6" autoAdjust="0"/>
    <p:restoredTop sz="90227" autoAdjust="0"/>
  </p:normalViewPr>
  <p:slideViewPr>
    <p:cSldViewPr>
      <p:cViewPr varScale="1">
        <p:scale>
          <a:sx n="98" d="100"/>
          <a:sy n="98" d="100"/>
        </p:scale>
        <p:origin x="-576" y="-102"/>
      </p:cViewPr>
      <p:guideLst>
        <p:guide orient="horz" pos="1008"/>
        <p:guide pos="288"/>
        <p:guide pos="5424"/>
        <p:guide pos="3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6F5F9E7-A3B6-4271-A015-94D7EBC43899}" type="datetimeFigureOut">
              <a:rPr lang="en-US"/>
              <a:pPr>
                <a:defRPr/>
              </a:pPr>
              <a:t>9/5/2016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41B1EBF-7C94-4FE9-85F8-60083612956A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618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44023DB-B433-47CD-A78D-61078E28CCB2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86B332-F6A5-4793-98FA-61B9EDB85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A5632E-7E62-436A-AD29-295A459B7483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configuration passes</a:t>
            </a:r>
            <a:r>
              <a:rPr lang="en-US" baseline="0" dirty="0" smtClean="0"/>
              <a:t> and that different elements get added to specific configuration passes.</a:t>
            </a:r>
          </a:p>
          <a:p>
            <a:r>
              <a:rPr lang="en-US" baseline="0" dirty="0" smtClean="0"/>
              <a:t>You can also add device drivers and software packages to the distribution share that you want installed during the setup process.</a:t>
            </a:r>
          </a:p>
          <a:p>
            <a:r>
              <a:rPr lang="en-US" baseline="0" dirty="0" smtClean="0"/>
              <a:t>Validate the answer file and correct any discrepancies.</a:t>
            </a:r>
          </a:p>
          <a:p>
            <a:r>
              <a:rPr lang="en-US" baseline="0" dirty="0" smtClean="0"/>
              <a:t>Create the configuration set: includes all files added to the distribution folder along with the answer file.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image above to describe the steps of creating an image using MDT 2010.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what DISM is used for and what the basic steps are to modify</a:t>
            </a:r>
            <a:r>
              <a:rPr lang="en-US" baseline="0" dirty="0" smtClean="0"/>
              <a:t> an image.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the different types of images and when each one might be used.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that WDS can be used as a self-contained</a:t>
            </a:r>
            <a:r>
              <a:rPr lang="en-US" baseline="0" dirty="0" smtClean="0"/>
              <a:t> solution for both creating and deploying image files, or it can be used to deploy images created with Windows 7 AIK or MDT 2010.</a:t>
            </a:r>
          </a:p>
          <a:p>
            <a:r>
              <a:rPr lang="en-US" baseline="0" dirty="0" smtClean="0"/>
              <a:t>Define multicasting and explain how multicasting reduces network traffic. Point to the options on the dialog box to change the way the multicasting will start.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points and expand where necessary. Look forward to next slide to review the entire MDT process,</a:t>
            </a:r>
            <a:r>
              <a:rPr lang="en-US" baseline="0" dirty="0" smtClean="0"/>
              <a:t> in particular the deployment part.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deployment half of this chart.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 dirty="0" smtClean="0"/>
              <a:t>Outline the material you are going to cover in this lesson. Do not go into detail as each of these points will be expanded on in</a:t>
            </a:r>
            <a:r>
              <a:rPr lang="en-US" baseline="0" dirty="0" smtClean="0"/>
              <a:t> the lesson. You may also want to mention the Technology Skills that are being covered for the Certification exam also.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why the planning process is so important and compare installing one computer to hundreds or thousands.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 on each of these general steps, and note that we</a:t>
            </a:r>
            <a:r>
              <a:rPr lang="en-US" baseline="0" dirty="0" smtClean="0"/>
              <a:t> will be talking about each step in more detail and look at the tools required to accomplish the steps.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introduce each tool.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differences in the 2 types of deployments</a:t>
            </a:r>
            <a:r>
              <a:rPr lang="en-US" baseline="0" dirty="0" smtClean="0"/>
              <a:t> and take note of the software that must be available on the network to support each one.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use of WDS and why it is useful in an</a:t>
            </a:r>
            <a:r>
              <a:rPr lang="en-US" baseline="0" dirty="0" smtClean="0"/>
              <a:t> enterprise deployment. Explain how it works and why the network must support DHCP and PXE.  Also mention the discover image and using Windows PE.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differences between</a:t>
            </a:r>
            <a:r>
              <a:rPr lang="en-US" baseline="0" dirty="0" smtClean="0"/>
              <a:t> Sector-based and File-based images, and explain some of the advantages of File-based images.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what answer files are used for.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6B332-F6A5-4793-98FA-61B9EDB8547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4DF22-487D-4160-A7CF-DB30A6BF380B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499B5-F26A-45DE-BDAE-0145FADDDF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0CECF-F56E-480F-806A-1942E59F71DF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0E4B4-3331-4CF0-95D6-A9E19F28CC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8BE2C-F970-41FB-8B6C-27009B26EAF3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9A37D-1430-4EDF-A520-300CB2A3F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6A58-22BD-4182-B658-23B96915FA56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8376A-A13F-4293-BD6F-4A47476123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739B3-92E8-415F-9094-378CB5296A64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2A84C-9877-476A-BCD1-A9B29F664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0CAE7-6163-4256-B26C-3682EAF83B4A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A76E3-F1C2-4988-AE12-A8268C2612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12823-1174-4A0A-8E4E-04EB112C68DA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2F053-3CF7-485B-A345-814D7F79C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BF181-AB02-468D-BA3F-E85592D53B61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8EC96-FA35-49CE-A69A-A051A946AA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1489-B859-45FB-87A7-2972B42DAF2B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FDF68-D10C-4FD2-9858-568ED57D86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77222-88EA-4506-95B4-FCB885EFBC35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537AB-D698-4754-8A30-040B18725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A64AC-4122-4A19-8326-E3D6B8A144D1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3303D-C728-42D3-8C79-198D9ED09A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0802C-9091-4D9D-8164-B6235F710CE3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EF006-13A8-429B-A1E2-830F3D8D78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C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fld id="{C5D6DF97-E2FD-4ABA-93DB-76E431F57BE6}" type="datetimeFigureOut">
              <a:rPr lang="en-US"/>
              <a:pPr>
                <a:defRPr/>
              </a:pPr>
              <a:t>9/5/2016</a:t>
            </a:fld>
            <a:endParaRPr lang="en-US" dirty="0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6535FB20-7BA0-4A96-9DA9-B9F9BA554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1452563"/>
            <a:ext cx="8532813" cy="30432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286000"/>
            <a:ext cx="8534400" cy="8985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 smtClean="0"/>
              <a:t>Deploying Windows 7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body" idx="1"/>
          </p:nvPr>
        </p:nvSpPr>
        <p:spPr>
          <a:xfrm>
            <a:off x="304800" y="3124200"/>
            <a:ext cx="8183563" cy="10668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/>
              <a:t>Lesson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files are sector-based.</a:t>
            </a:r>
          </a:p>
          <a:p>
            <a:r>
              <a:rPr lang="en-US" dirty="0" smtClean="0"/>
              <a:t>Common extensions are .</a:t>
            </a:r>
            <a:r>
              <a:rPr lang="en-US" dirty="0" err="1" smtClean="0"/>
              <a:t>iso</a:t>
            </a:r>
            <a:r>
              <a:rPr lang="en-US" dirty="0" smtClean="0"/>
              <a:t> and .</a:t>
            </a:r>
            <a:r>
              <a:rPr lang="en-US" dirty="0" err="1" smtClean="0"/>
              <a:t>img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Microsoft uses Windows Imaging files (.</a:t>
            </a:r>
            <a:r>
              <a:rPr lang="en-US" dirty="0" err="1" smtClean="0"/>
              <a:t>wim</a:t>
            </a:r>
            <a:r>
              <a:rPr lang="en-US" dirty="0" smtClean="0"/>
              <a:t>).</a:t>
            </a:r>
          </a:p>
          <a:p>
            <a:r>
              <a:rPr lang="en-US" dirty="0" smtClean="0"/>
              <a:t>File-based images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Windows SIM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answer files to streamline the process of creating multiple images</a:t>
            </a:r>
          </a:p>
          <a:p>
            <a:r>
              <a:rPr lang="en-US" dirty="0" smtClean="0"/>
              <a:t>Provides responses to prompts that appear during Windows 7 installation</a:t>
            </a:r>
          </a:p>
          <a:p>
            <a:pPr lvl="1"/>
            <a:r>
              <a:rPr lang="en-US" dirty="0" smtClean="0"/>
              <a:t>Partition and format disks</a:t>
            </a:r>
          </a:p>
          <a:p>
            <a:pPr lvl="1"/>
            <a:r>
              <a:rPr lang="en-US" dirty="0" smtClean="0"/>
              <a:t>Install device drivers</a:t>
            </a:r>
          </a:p>
          <a:p>
            <a:pPr lvl="1"/>
            <a:r>
              <a:rPr lang="en-US" dirty="0" smtClean="0"/>
              <a:t>Configure Windows 7 parameters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File Settings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75" y="1666875"/>
            <a:ext cx="7332663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an Answer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configuration set files to a removable medium (CD, DVD, or USB flash)</a:t>
            </a:r>
          </a:p>
          <a:p>
            <a:r>
              <a:rPr lang="en-US" dirty="0" smtClean="0"/>
              <a:t>Boot from Windows 7 installation DVD</a:t>
            </a:r>
          </a:p>
          <a:p>
            <a:r>
              <a:rPr lang="en-US" dirty="0" smtClean="0"/>
              <a:t>Insert removable media containing answer file</a:t>
            </a:r>
          </a:p>
          <a:p>
            <a:r>
              <a:rPr lang="en-US" dirty="0" smtClean="0"/>
              <a:t>Windows setup scans for answer file</a:t>
            </a:r>
          </a:p>
          <a:p>
            <a:r>
              <a:rPr lang="en-US" dirty="0" smtClean="0"/>
              <a:t>Can also start the installation from a Windows PE command prompt and specify the answer file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an Image Using WDS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Automates the capture process</a:t>
            </a:r>
          </a:p>
          <a:p>
            <a:r>
              <a:rPr lang="en-US" dirty="0" smtClean="0"/>
              <a:t>Wizard-based</a:t>
            </a:r>
          </a:p>
          <a:p>
            <a:r>
              <a:rPr lang="en-US" dirty="0" smtClean="0"/>
              <a:t>Create capture image and upload it to WDS server</a:t>
            </a:r>
          </a:p>
          <a:p>
            <a:r>
              <a:rPr lang="en-US" dirty="0" smtClean="0"/>
              <a:t>Can be deployed immediately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350" y="1933575"/>
            <a:ext cx="42862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an Image Using MDT 2010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33399"/>
            <a:ext cx="6499225" cy="49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Deployment Image Servicing and Management (DISM.exe)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modify image files while offline</a:t>
            </a:r>
          </a:p>
          <a:p>
            <a:pPr lvl="1"/>
            <a:r>
              <a:rPr lang="en-US" dirty="0" smtClean="0"/>
              <a:t>Add device drivers</a:t>
            </a:r>
          </a:p>
          <a:p>
            <a:pPr lvl="1"/>
            <a:r>
              <a:rPr lang="en-US" dirty="0" smtClean="0"/>
              <a:t>Add language packs</a:t>
            </a:r>
          </a:p>
          <a:p>
            <a:pPr lvl="1"/>
            <a:r>
              <a:rPr lang="en-US" dirty="0" smtClean="0"/>
              <a:t>Add packaged updates</a:t>
            </a:r>
          </a:p>
          <a:p>
            <a:pPr lvl="1"/>
            <a:r>
              <a:rPr lang="en-US" dirty="0" smtClean="0"/>
              <a:t>Enable or disable operating system features</a:t>
            </a:r>
          </a:p>
          <a:p>
            <a:pPr lvl="1"/>
            <a:r>
              <a:rPr lang="en-US" dirty="0" smtClean="0"/>
              <a:t>Append a volume image to a workstation image</a:t>
            </a:r>
          </a:p>
          <a:p>
            <a:pPr lvl="1"/>
            <a:r>
              <a:rPr lang="en-US" dirty="0" smtClean="0"/>
              <a:t>Combine multiple images in a single Windows Imaging file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Image Files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Image Types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thick images</a:t>
            </a:r>
          </a:p>
          <a:p>
            <a:r>
              <a:rPr lang="en-US" dirty="0" smtClean="0"/>
              <a:t>Using thin images</a:t>
            </a:r>
          </a:p>
          <a:p>
            <a:r>
              <a:rPr lang="en-US" dirty="0" smtClean="0"/>
              <a:t>Using hybrid images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Images Using WDS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deploy images created with WDS, Windows 7 AIK, or MDT 2010</a:t>
            </a:r>
          </a:p>
          <a:p>
            <a:pPr lvl="1"/>
            <a:r>
              <a:rPr lang="en-US" dirty="0" smtClean="0"/>
              <a:t>Requires a boot image</a:t>
            </a:r>
          </a:p>
          <a:p>
            <a:r>
              <a:rPr lang="en-US" dirty="0" smtClean="0"/>
              <a:t>Multicasting </a:t>
            </a:r>
            <a:br>
              <a:rPr lang="en-US" dirty="0" smtClean="0"/>
            </a:br>
            <a:r>
              <a:rPr lang="en-US" dirty="0" smtClean="0"/>
              <a:t>with WDS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28950"/>
            <a:ext cx="41814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Objectives</a:t>
            </a:r>
          </a:p>
        </p:txBody>
      </p:sp>
      <p:sp>
        <p:nvSpPr>
          <p:cNvPr id="3075" name="Rectangle 22"/>
          <p:cNvSpPr>
            <a:spLocks noChangeArrowheads="1"/>
          </p:cNvSpPr>
          <p:nvPr/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3200" dirty="0" smtClean="0">
                <a:latin typeface="Franklin Gothic Book" pitchFamily="34" charset="0"/>
              </a:rPr>
              <a:t>Understand enterprise deployments</a:t>
            </a:r>
            <a:endParaRPr lang="en-US" sz="3200" dirty="0">
              <a:latin typeface="Franklin Gothic Book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3200" dirty="0" smtClean="0">
                <a:latin typeface="Franklin Gothic Book" pitchFamily="34" charset="0"/>
              </a:rPr>
              <a:t>Capture an image file</a:t>
            </a:r>
            <a:endParaRPr lang="en-US" sz="3200" dirty="0">
              <a:latin typeface="Franklin Gothic Book" pitchFamily="34" charset="0"/>
            </a:endParaRPr>
          </a:p>
          <a:p>
            <a:pPr marL="342900" indent="-342900" algn="l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3200" dirty="0" smtClean="0">
                <a:latin typeface="Franklin Gothic Book" pitchFamily="34" charset="0"/>
              </a:rPr>
              <a:t>Modify an image file</a:t>
            </a:r>
          </a:p>
          <a:p>
            <a:pPr marL="342900" indent="-342900" algn="l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r>
              <a:rPr lang="en-US" sz="3200" dirty="0" smtClean="0">
                <a:latin typeface="Franklin Gothic Book" pitchFamily="34" charset="0"/>
              </a:rPr>
              <a:t>Deploy an image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Images Using MDT 2010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procedure to deploy as to create </a:t>
            </a:r>
          </a:p>
          <a:p>
            <a:r>
              <a:rPr lang="en-US" dirty="0" smtClean="0"/>
              <a:t>Add images to deployment share</a:t>
            </a:r>
          </a:p>
          <a:p>
            <a:r>
              <a:rPr lang="en-US" dirty="0" smtClean="0"/>
              <a:t>Create task sequences to apply images to target computers</a:t>
            </a:r>
          </a:p>
          <a:p>
            <a:r>
              <a:rPr lang="en-US" dirty="0" smtClean="0"/>
              <a:t>Thick images – Simple task sequences</a:t>
            </a:r>
          </a:p>
          <a:p>
            <a:r>
              <a:rPr lang="en-US" dirty="0" smtClean="0"/>
              <a:t>Thin or Hybrid – More scripting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Images Using MDT 2010 (cont.)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524000"/>
            <a:ext cx="651351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Performing an LTI Deployment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at the target computer has to:</a:t>
            </a:r>
          </a:p>
          <a:p>
            <a:pPr lvl="1"/>
            <a:r>
              <a:rPr lang="en-US" dirty="0" smtClean="0"/>
              <a:t>Boot the computer</a:t>
            </a:r>
          </a:p>
          <a:p>
            <a:pPr lvl="1"/>
            <a:r>
              <a:rPr lang="en-US" dirty="0" smtClean="0"/>
              <a:t>Run the Deployment Wizard</a:t>
            </a:r>
          </a:p>
          <a:p>
            <a:pPr lvl="1"/>
            <a:r>
              <a:rPr lang="en-US" dirty="0" smtClean="0"/>
              <a:t>Select task sequence to install Windows 7</a:t>
            </a:r>
          </a:p>
          <a:p>
            <a:pPr lvl="1"/>
            <a:r>
              <a:rPr lang="en-US" dirty="0" smtClean="0"/>
              <a:t>More interaction may be required depending on the task sequence</a:t>
            </a:r>
            <a:endParaRPr lang="en-CA" dirty="0" smtClean="0"/>
          </a:p>
          <a:p>
            <a:r>
              <a:rPr lang="en-US" dirty="0" smtClean="0"/>
              <a:t>Less interaction at workstation requires more preparation for deployment and vice versa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System Center Configuration Manager 2007 (SCCM)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for Zero-touch installation deployment (ZTI)</a:t>
            </a:r>
          </a:p>
          <a:p>
            <a:r>
              <a:rPr lang="en-US" dirty="0" smtClean="0"/>
              <a:t>Complex network management product</a:t>
            </a:r>
          </a:p>
          <a:p>
            <a:r>
              <a:rPr lang="en-US" dirty="0" smtClean="0"/>
              <a:t>Can be used to capture and deploy image files in the same basic sequence as LTI</a:t>
            </a:r>
          </a:p>
          <a:p>
            <a:r>
              <a:rPr lang="en-US" dirty="0" smtClean="0"/>
              <a:t>Uses SCCM tools instead of Deployment Workbench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Enterprise Deployments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Careful planning is required and the following objectives must be considered:</a:t>
            </a:r>
          </a:p>
          <a:p>
            <a:pPr lvl="1"/>
            <a:r>
              <a:rPr lang="en-US" dirty="0" smtClean="0"/>
              <a:t>Create standardized computing environments</a:t>
            </a:r>
          </a:p>
          <a:p>
            <a:pPr lvl="1"/>
            <a:r>
              <a:rPr lang="en-US" dirty="0" smtClean="0"/>
              <a:t>Minimize user interaction at the workstation</a:t>
            </a:r>
          </a:p>
          <a:p>
            <a:pPr lvl="1"/>
            <a:r>
              <a:rPr lang="en-US" dirty="0" smtClean="0"/>
              <a:t>Ensure continued functionality of all hardware and software resources</a:t>
            </a:r>
          </a:p>
          <a:p>
            <a:pPr lvl="1"/>
            <a:r>
              <a:rPr lang="en-US" dirty="0" smtClean="0"/>
              <a:t>Minimize interruption of user productivity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Deploy an Enterprise Workstation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 deployment share.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a reference computer installation.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Capture an image of the reference computer.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Boot the target computers.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Apply the Windows 7 reference computer image.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Deployment 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7 Automated Installation Kit</a:t>
            </a:r>
          </a:p>
          <a:p>
            <a:r>
              <a:rPr lang="en-US" dirty="0" smtClean="0"/>
              <a:t>Microsoft Deployment Toolkit 2010</a:t>
            </a:r>
          </a:p>
          <a:p>
            <a:r>
              <a:rPr lang="en-US" dirty="0" smtClean="0"/>
              <a:t>Windows Deployment Services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Deployment Toolkit (MDT) 2010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Superset of Windows 7 AIK for enterprise network deployments</a:t>
            </a:r>
          </a:p>
          <a:p>
            <a:r>
              <a:rPr lang="en-US" dirty="0" smtClean="0"/>
              <a:t>Two types of deployments:</a:t>
            </a:r>
          </a:p>
          <a:p>
            <a:pPr lvl="1"/>
            <a:r>
              <a:rPr lang="en-US" dirty="0" err="1" smtClean="0"/>
              <a:t>Lite</a:t>
            </a:r>
            <a:r>
              <a:rPr lang="en-US" dirty="0" smtClean="0"/>
              <a:t>-touch installation (LTI)</a:t>
            </a:r>
          </a:p>
          <a:p>
            <a:pPr lvl="1"/>
            <a:r>
              <a:rPr lang="en-US" dirty="0" smtClean="0"/>
              <a:t>Zero-touch installation (ZTI)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 2010 Deployment Workbench Interface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Creates </a:t>
            </a:r>
            <a:r>
              <a:rPr lang="en-US" b="1" i="1" dirty="0" smtClean="0"/>
              <a:t>task sequences</a:t>
            </a:r>
          </a:p>
          <a:p>
            <a:r>
              <a:rPr lang="en-US" dirty="0" smtClean="0"/>
              <a:t>Includes answer files and additional tasks</a:t>
            </a:r>
          </a:p>
          <a:p>
            <a:r>
              <a:rPr lang="en-US" dirty="0" smtClean="0"/>
              <a:t>Can perform tasks before and after Windows 7   installation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019300"/>
            <a:ext cx="4495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Deployment Services (WDS)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Included in Windows Server 2008</a:t>
            </a:r>
          </a:p>
          <a:p>
            <a:r>
              <a:rPr lang="en-US" dirty="0" smtClean="0"/>
              <a:t>Used to deploy Windows imaging files over the network</a:t>
            </a:r>
          </a:p>
          <a:p>
            <a:r>
              <a:rPr lang="en-US" dirty="0" smtClean="0"/>
              <a:t>Network must support:</a:t>
            </a:r>
          </a:p>
          <a:p>
            <a:pPr lvl="1"/>
            <a:r>
              <a:rPr lang="en-US" dirty="0" smtClean="0"/>
              <a:t>Dynamic Host Configuration Protocol (DHCP)</a:t>
            </a:r>
          </a:p>
          <a:p>
            <a:pPr lvl="1"/>
            <a:r>
              <a:rPr lang="en-US" dirty="0" smtClean="0"/>
              <a:t>Pre-boot Execution Environment (PXE)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image files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999</Words>
  <Application>Microsoft Office PowerPoint</Application>
  <PresentationFormat>On-screen Show (4:3)</PresentationFormat>
  <Paragraphs>133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Custom Design</vt:lpstr>
      <vt:lpstr>Deploying Windows 7</vt:lpstr>
      <vt:lpstr>Objectives</vt:lpstr>
      <vt:lpstr>Understanding Enterprise Deployments</vt:lpstr>
      <vt:lpstr>Steps to Deploy an Enterprise Workstation</vt:lpstr>
      <vt:lpstr>Windows Deployment Tools</vt:lpstr>
      <vt:lpstr>Microsoft Deployment Toolkit (MDT) 2010</vt:lpstr>
      <vt:lpstr>MDT 2010 Deployment Workbench Interface</vt:lpstr>
      <vt:lpstr>Windows Deployment Services (WDS)</vt:lpstr>
      <vt:lpstr>Capturing image files</vt:lpstr>
      <vt:lpstr>Image Files</vt:lpstr>
      <vt:lpstr>Using Windows SIM</vt:lpstr>
      <vt:lpstr>Answer File Settings</vt:lpstr>
      <vt:lpstr>Applying an Answer File</vt:lpstr>
      <vt:lpstr>Capturing an Image Using WDS</vt:lpstr>
      <vt:lpstr>Capturing an Image Using MDT 2010</vt:lpstr>
      <vt:lpstr>Introducing Deployment Image Servicing and Management (DISM.exe)</vt:lpstr>
      <vt:lpstr>Deploying Image Files</vt:lpstr>
      <vt:lpstr>Understanding Image Types</vt:lpstr>
      <vt:lpstr>Deploying Images Using WDS</vt:lpstr>
      <vt:lpstr>Deploying Images Using MDT 2010</vt:lpstr>
      <vt:lpstr>Deploying Images Using MDT 2010 (cont.)</vt:lpstr>
      <vt:lpstr>Performing an LTI Deployment</vt:lpstr>
      <vt:lpstr>Using System Center Configuration Manager 2007 (SCCM)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70-680_Lesson02</dc:title>
  <dc:subject>Installing Windows 7</dc:subject>
  <dc:creator>Katherine James</dc:creator>
  <cp:lastModifiedBy>temp</cp:lastModifiedBy>
  <cp:revision>375</cp:revision>
  <dcterms:created xsi:type="dcterms:W3CDTF">2007-01-10T19:14:18Z</dcterms:created>
  <dcterms:modified xsi:type="dcterms:W3CDTF">2016-09-05T10:19:03Z</dcterms:modified>
</cp:coreProperties>
</file>