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Override3.xml" ContentType="application/vnd.openxmlformats-officedocument.themeOverride+xml"/>
  <Override PartName="/ppt/theme/themeOverride4.xml" ContentType="application/vnd.openxmlformats-officedocument.themeOverride+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6" d="100"/>
          <a:sy n="56" d="100"/>
        </p:scale>
        <p:origin x="-912" y="-8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9"/>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grpSp>
        <p:nvGrpSpPr>
          <p:cNvPr id="5" name="Group 1"/>
          <p:cNvGrpSpPr>
            <a:grpSpLocks/>
          </p:cNvGrpSpPr>
          <p:nvPr/>
        </p:nvGrpSpPr>
        <p:grpSpPr bwMode="auto">
          <a:xfrm>
            <a:off x="-3175" y="4953000"/>
            <a:ext cx="9147175" cy="1911350"/>
            <a:chOff x="-3765" y="4832896"/>
            <a:chExt cx="9147765" cy="2032192"/>
          </a:xfrm>
        </p:grpSpPr>
        <p:sp>
          <p:nvSpPr>
            <p:cNvPr id="6" name="Freeform 6"/>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a typeface="+mn-ea"/>
              </a:endParaRPr>
            </a:p>
          </p:txBody>
        </p:sp>
        <p:sp>
          <p:nvSpPr>
            <p:cNvPr id="7" name="Freeform 7"/>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a typeface="+mn-ea"/>
              </a:endParaRPr>
            </a:p>
          </p:txBody>
        </p:sp>
        <p:sp>
          <p:nvSpPr>
            <p:cNvPr id="8"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0"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p:txBody>
          <a:bodyPr/>
          <a:lstStyle>
            <a:lvl1pPr>
              <a:defRPr smtClean="0">
                <a:solidFill>
                  <a:srgbClr val="FFFFFF"/>
                </a:solidFill>
              </a:defRPr>
            </a:lvl1pPr>
            <a:extLst/>
          </a:lstStyle>
          <a:p>
            <a:pPr>
              <a:defRPr/>
            </a:pPr>
            <a:fld id="{70077B71-F1D3-45A5-B4BB-0F394C442042}" type="datetimeFigureOut">
              <a:rPr lang="en-GB"/>
              <a:pPr>
                <a:defRPr/>
              </a:pPr>
              <a:t>06/10/2010</a:t>
            </a:fld>
            <a:endParaRPr lang="en-GB"/>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GB"/>
          </a:p>
        </p:txBody>
      </p:sp>
      <p:sp>
        <p:nvSpPr>
          <p:cNvPr id="13" name="Slide Number Placeholder 26"/>
          <p:cNvSpPr>
            <a:spLocks noGrp="1"/>
          </p:cNvSpPr>
          <p:nvPr>
            <p:ph type="sldNum" sz="quarter" idx="12"/>
          </p:nvPr>
        </p:nvSpPr>
        <p:spPr/>
        <p:txBody>
          <a:bodyPr/>
          <a:lstStyle>
            <a:lvl1pPr>
              <a:defRPr smtClean="0">
                <a:solidFill>
                  <a:srgbClr val="FFFFFF"/>
                </a:solidFill>
              </a:defRPr>
            </a:lvl1pPr>
            <a:extLst/>
          </a:lstStyle>
          <a:p>
            <a:pPr>
              <a:defRPr/>
            </a:pPr>
            <a:fld id="{0D283F4D-8DFD-4B69-9126-7EC99CFF1D3F}" type="slidenum">
              <a:rPr lang="en-GB"/>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24850E07-9AB4-4440-81FB-E4B706934AFC}" type="datetimeFigureOut">
              <a:rPr lang="en-GB"/>
              <a:pPr>
                <a:defRPr/>
              </a:pPr>
              <a:t>06/10/2010</a:t>
            </a:fld>
            <a:endParaRPr lang="en-GB"/>
          </a:p>
        </p:txBody>
      </p:sp>
      <p:sp>
        <p:nvSpPr>
          <p:cNvPr id="5" name="Footer Placeholder 21"/>
          <p:cNvSpPr>
            <a:spLocks noGrp="1"/>
          </p:cNvSpPr>
          <p:nvPr>
            <p:ph type="ftr" sz="quarter" idx="11"/>
          </p:nvPr>
        </p:nvSpPr>
        <p:spPr/>
        <p:txBody>
          <a:bodyPr/>
          <a:lstStyle>
            <a:lvl1pPr>
              <a:defRPr/>
            </a:lvl1pPr>
          </a:lstStyle>
          <a:p>
            <a:pPr>
              <a:defRPr/>
            </a:pPr>
            <a:endParaRPr lang="en-GB"/>
          </a:p>
        </p:txBody>
      </p:sp>
      <p:sp>
        <p:nvSpPr>
          <p:cNvPr id="6" name="Slide Number Placeholder 17"/>
          <p:cNvSpPr>
            <a:spLocks noGrp="1"/>
          </p:cNvSpPr>
          <p:nvPr>
            <p:ph type="sldNum" sz="quarter" idx="12"/>
          </p:nvPr>
        </p:nvSpPr>
        <p:spPr/>
        <p:txBody>
          <a:bodyPr/>
          <a:lstStyle>
            <a:lvl1pPr>
              <a:defRPr/>
            </a:lvl1pPr>
          </a:lstStyle>
          <a:p>
            <a:pPr>
              <a:defRPr/>
            </a:pPr>
            <a:fld id="{E90BE5CD-6C9B-43E7-9BA8-01D51860864F}"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7B7623D4-30FD-4CBF-85EA-BC08950FDE91}" type="datetimeFigureOut">
              <a:rPr lang="en-GB"/>
              <a:pPr>
                <a:defRPr/>
              </a:pPr>
              <a:t>06/10/2010</a:t>
            </a:fld>
            <a:endParaRPr lang="en-GB"/>
          </a:p>
        </p:txBody>
      </p:sp>
      <p:sp>
        <p:nvSpPr>
          <p:cNvPr id="5" name="Footer Placeholder 21"/>
          <p:cNvSpPr>
            <a:spLocks noGrp="1"/>
          </p:cNvSpPr>
          <p:nvPr>
            <p:ph type="ftr" sz="quarter" idx="11"/>
          </p:nvPr>
        </p:nvSpPr>
        <p:spPr/>
        <p:txBody>
          <a:bodyPr/>
          <a:lstStyle>
            <a:lvl1pPr>
              <a:defRPr/>
            </a:lvl1pPr>
          </a:lstStyle>
          <a:p>
            <a:pPr>
              <a:defRPr/>
            </a:pPr>
            <a:endParaRPr lang="en-GB"/>
          </a:p>
        </p:txBody>
      </p:sp>
      <p:sp>
        <p:nvSpPr>
          <p:cNvPr id="6" name="Slide Number Placeholder 17"/>
          <p:cNvSpPr>
            <a:spLocks noGrp="1"/>
          </p:cNvSpPr>
          <p:nvPr>
            <p:ph type="sldNum" sz="quarter" idx="12"/>
          </p:nvPr>
        </p:nvSpPr>
        <p:spPr/>
        <p:txBody>
          <a:bodyPr/>
          <a:lstStyle>
            <a:lvl1pPr>
              <a:defRPr/>
            </a:lvl1pPr>
          </a:lstStyle>
          <a:p>
            <a:pPr>
              <a:defRPr/>
            </a:pPr>
            <a:fld id="{95CEF4C5-0B45-4F26-AE21-11FE45609792}"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rtlCol="0"/>
          <a:lstStyle>
            <a:extLst/>
          </a:lstStyle>
          <a:p>
            <a:r>
              <a:rPr lang="en-US" smtClean="0"/>
              <a:t>Click to edit Master title style</a:t>
            </a:r>
            <a:endParaRPr lang="en-US"/>
          </a:p>
        </p:txBody>
      </p:sp>
      <p:sp>
        <p:nvSpPr>
          <p:cNvPr id="4" name="Date Placeholder 9"/>
          <p:cNvSpPr>
            <a:spLocks noGrp="1"/>
          </p:cNvSpPr>
          <p:nvPr>
            <p:ph type="dt" sz="half" idx="10"/>
          </p:nvPr>
        </p:nvSpPr>
        <p:spPr/>
        <p:txBody>
          <a:bodyPr/>
          <a:lstStyle>
            <a:lvl1pPr>
              <a:defRPr/>
            </a:lvl1pPr>
          </a:lstStyle>
          <a:p>
            <a:pPr>
              <a:defRPr/>
            </a:pPr>
            <a:fld id="{C2669157-32BD-47B1-8EBB-EDD97ACAD79F}" type="datetimeFigureOut">
              <a:rPr lang="en-GB"/>
              <a:pPr>
                <a:defRPr/>
              </a:pPr>
              <a:t>06/10/2010</a:t>
            </a:fld>
            <a:endParaRPr lang="en-GB"/>
          </a:p>
        </p:txBody>
      </p:sp>
      <p:sp>
        <p:nvSpPr>
          <p:cNvPr id="5" name="Footer Placeholder 21"/>
          <p:cNvSpPr>
            <a:spLocks noGrp="1"/>
          </p:cNvSpPr>
          <p:nvPr>
            <p:ph type="ftr" sz="quarter" idx="11"/>
          </p:nvPr>
        </p:nvSpPr>
        <p:spPr/>
        <p:txBody>
          <a:bodyPr/>
          <a:lstStyle>
            <a:lvl1pPr>
              <a:defRPr/>
            </a:lvl1pPr>
          </a:lstStyle>
          <a:p>
            <a:pPr>
              <a:defRPr/>
            </a:pPr>
            <a:endParaRPr lang="en-GB"/>
          </a:p>
        </p:txBody>
      </p:sp>
      <p:sp>
        <p:nvSpPr>
          <p:cNvPr id="6" name="Slide Number Placeholder 17"/>
          <p:cNvSpPr>
            <a:spLocks noGrp="1"/>
          </p:cNvSpPr>
          <p:nvPr>
            <p:ph type="sldNum" sz="quarter" idx="12"/>
          </p:nvPr>
        </p:nvSpPr>
        <p:spPr/>
        <p:txBody>
          <a:bodyPr/>
          <a:lstStyle>
            <a:lvl1pPr>
              <a:defRPr/>
            </a:lvl1pPr>
          </a:lstStyle>
          <a:p>
            <a:pPr>
              <a:defRPr/>
            </a:pPr>
            <a:fld id="{CD0C6C65-0A31-47B4-B5EE-D7A8A6BEFDF8}" type="slidenum">
              <a:rPr lang="en-GB"/>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6"/>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5" name="Chevron 7"/>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extLst/>
          </a:lstStyle>
          <a:p>
            <a:pPr>
              <a:defRPr/>
            </a:pPr>
            <a:fld id="{D1BB13E6-B95F-4810-9B3A-B83CB05658D5}" type="datetimeFigureOut">
              <a:rPr lang="en-GB"/>
              <a:pPr>
                <a:defRPr/>
              </a:pPr>
              <a:t>06/10/2010</a:t>
            </a:fld>
            <a:endParaRPr lang="en-GB"/>
          </a:p>
        </p:txBody>
      </p:sp>
      <p:sp>
        <p:nvSpPr>
          <p:cNvPr id="7" name="Footer Placeholder 4"/>
          <p:cNvSpPr>
            <a:spLocks noGrp="1"/>
          </p:cNvSpPr>
          <p:nvPr>
            <p:ph type="ftr" sz="quarter" idx="11"/>
          </p:nvPr>
        </p:nvSpPr>
        <p:spPr/>
        <p:txBody>
          <a:bodyPr/>
          <a:lstStyle>
            <a:lvl1pPr>
              <a:defRPr/>
            </a:lvl1pPr>
            <a:extLst/>
          </a:lstStyle>
          <a:p>
            <a:pPr>
              <a:defRPr/>
            </a:pPr>
            <a:endParaRPr lang="en-GB"/>
          </a:p>
        </p:txBody>
      </p:sp>
      <p:sp>
        <p:nvSpPr>
          <p:cNvPr id="8" name="Slide Number Placeholder 5"/>
          <p:cNvSpPr>
            <a:spLocks noGrp="1"/>
          </p:cNvSpPr>
          <p:nvPr>
            <p:ph type="sldNum" sz="quarter" idx="12"/>
          </p:nvPr>
        </p:nvSpPr>
        <p:spPr/>
        <p:txBody>
          <a:bodyPr/>
          <a:lstStyle>
            <a:lvl1pPr>
              <a:defRPr/>
            </a:lvl1pPr>
            <a:extLst/>
          </a:lstStyle>
          <a:p>
            <a:pPr>
              <a:defRPr/>
            </a:pPr>
            <a:fld id="{F6DFA370-CEE7-4E02-890B-D283046510FA}" type="slidenum">
              <a:rPr lang="en-GB"/>
              <a:pPr>
                <a:defRPr/>
              </a:pPr>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extLst/>
          </a:lstStyle>
          <a:p>
            <a:pPr>
              <a:defRPr/>
            </a:pPr>
            <a:fld id="{89051D49-A79D-4096-B4FA-2233FC497FED}" type="datetimeFigureOut">
              <a:rPr lang="en-GB"/>
              <a:pPr>
                <a:defRPr/>
              </a:pPr>
              <a:t>06/10/2010</a:t>
            </a:fld>
            <a:endParaRPr lang="en-GB"/>
          </a:p>
        </p:txBody>
      </p:sp>
      <p:sp>
        <p:nvSpPr>
          <p:cNvPr id="6" name="Footer Placeholder 5"/>
          <p:cNvSpPr>
            <a:spLocks noGrp="1"/>
          </p:cNvSpPr>
          <p:nvPr>
            <p:ph type="ftr" sz="quarter" idx="11"/>
          </p:nvPr>
        </p:nvSpPr>
        <p:spPr/>
        <p:txBody>
          <a:bodyPr/>
          <a:lstStyle>
            <a:lvl1pPr>
              <a:defRPr/>
            </a:lvl1pPr>
            <a:extLst/>
          </a:lstStyle>
          <a:p>
            <a:pPr>
              <a:defRPr/>
            </a:pPr>
            <a:endParaRPr lang="en-GB"/>
          </a:p>
        </p:txBody>
      </p:sp>
      <p:sp>
        <p:nvSpPr>
          <p:cNvPr id="7" name="Slide Number Placeholder 6"/>
          <p:cNvSpPr>
            <a:spLocks noGrp="1"/>
          </p:cNvSpPr>
          <p:nvPr>
            <p:ph type="sldNum" sz="quarter" idx="12"/>
          </p:nvPr>
        </p:nvSpPr>
        <p:spPr/>
        <p:txBody>
          <a:bodyPr/>
          <a:lstStyle>
            <a:lvl1pPr>
              <a:defRPr/>
            </a:lvl1pPr>
            <a:extLst/>
          </a:lstStyle>
          <a:p>
            <a:pPr>
              <a:defRPr/>
            </a:pPr>
            <a:fld id="{6DDCD5E8-91E4-448C-ABF1-801977E6E23D}" type="slidenum">
              <a:rPr lang="en-GB"/>
              <a:pPr>
                <a:defRPr/>
              </a:pPr>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fld id="{E7745E93-716A-4A79-894B-CA56F2E14E7E}" type="datetimeFigureOut">
              <a:rPr lang="en-GB"/>
              <a:pPr>
                <a:defRPr/>
              </a:pPr>
              <a:t>06/10/2010</a:t>
            </a:fld>
            <a:endParaRPr lang="en-GB"/>
          </a:p>
        </p:txBody>
      </p:sp>
      <p:sp>
        <p:nvSpPr>
          <p:cNvPr id="8" name="Footer Placeholder 7"/>
          <p:cNvSpPr>
            <a:spLocks noGrp="1"/>
          </p:cNvSpPr>
          <p:nvPr>
            <p:ph type="ftr" sz="quarter" idx="11"/>
          </p:nvPr>
        </p:nvSpPr>
        <p:spPr/>
        <p:txBody>
          <a:bodyPr/>
          <a:lstStyle>
            <a:lvl1pPr>
              <a:defRPr/>
            </a:lvl1pPr>
            <a:extLst/>
          </a:lstStyle>
          <a:p>
            <a:pPr>
              <a:defRPr/>
            </a:pPr>
            <a:endParaRPr lang="en-GB"/>
          </a:p>
        </p:txBody>
      </p:sp>
      <p:sp>
        <p:nvSpPr>
          <p:cNvPr id="9" name="Slide Number Placeholder 8"/>
          <p:cNvSpPr>
            <a:spLocks noGrp="1"/>
          </p:cNvSpPr>
          <p:nvPr>
            <p:ph type="sldNum" sz="quarter" idx="12"/>
          </p:nvPr>
        </p:nvSpPr>
        <p:spPr/>
        <p:txBody>
          <a:bodyPr/>
          <a:lstStyle>
            <a:lvl1pPr>
              <a:defRPr/>
            </a:lvl1pPr>
            <a:extLst/>
          </a:lstStyle>
          <a:p>
            <a:pPr>
              <a:defRPr/>
            </a:pPr>
            <a:fld id="{1E034433-5E05-4C27-B4C6-916722220630}" type="slidenum">
              <a:rPr lang="en-GB"/>
              <a:pPr>
                <a:defRPr/>
              </a:pPr>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extLst/>
          </a:lstStyle>
          <a:p>
            <a:pPr>
              <a:defRPr/>
            </a:pPr>
            <a:fld id="{0DC27165-15D8-46B2-8063-A0A0DFC41035}" type="datetimeFigureOut">
              <a:rPr lang="en-GB"/>
              <a:pPr>
                <a:defRPr/>
              </a:pPr>
              <a:t>06/10/2010</a:t>
            </a:fld>
            <a:endParaRPr lang="en-GB"/>
          </a:p>
        </p:txBody>
      </p:sp>
      <p:sp>
        <p:nvSpPr>
          <p:cNvPr id="4" name="Footer Placeholder 3"/>
          <p:cNvSpPr>
            <a:spLocks noGrp="1"/>
          </p:cNvSpPr>
          <p:nvPr>
            <p:ph type="ftr" sz="quarter" idx="11"/>
          </p:nvPr>
        </p:nvSpPr>
        <p:spPr/>
        <p:txBody>
          <a:bodyPr/>
          <a:lstStyle>
            <a:lvl1pPr>
              <a:defRPr/>
            </a:lvl1pPr>
            <a:extLst/>
          </a:lstStyle>
          <a:p>
            <a:pPr>
              <a:defRPr/>
            </a:pPr>
            <a:endParaRPr lang="en-GB"/>
          </a:p>
        </p:txBody>
      </p:sp>
      <p:sp>
        <p:nvSpPr>
          <p:cNvPr id="5" name="Slide Number Placeholder 4"/>
          <p:cNvSpPr>
            <a:spLocks noGrp="1"/>
          </p:cNvSpPr>
          <p:nvPr>
            <p:ph type="sldNum" sz="quarter" idx="12"/>
          </p:nvPr>
        </p:nvSpPr>
        <p:spPr/>
        <p:txBody>
          <a:bodyPr/>
          <a:lstStyle>
            <a:lvl1pPr>
              <a:defRPr/>
            </a:lvl1pPr>
            <a:extLst/>
          </a:lstStyle>
          <a:p>
            <a:pPr>
              <a:defRPr/>
            </a:pPr>
            <a:fld id="{254949D5-DE7E-47A6-AF37-CAADE4A04B63}" type="slidenum">
              <a:rPr lang="en-GB"/>
              <a:pPr>
                <a:defRPr/>
              </a:pPr>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16C331D6-0024-4CA6-A790-2F570190ED19}" type="datetimeFigureOut">
              <a:rPr lang="en-GB"/>
              <a:pPr>
                <a:defRPr/>
              </a:pPr>
              <a:t>06/10/2010</a:t>
            </a:fld>
            <a:endParaRPr lang="en-GB"/>
          </a:p>
        </p:txBody>
      </p:sp>
      <p:sp>
        <p:nvSpPr>
          <p:cNvPr id="3" name="Footer Placeholder 21"/>
          <p:cNvSpPr>
            <a:spLocks noGrp="1"/>
          </p:cNvSpPr>
          <p:nvPr>
            <p:ph type="ftr" sz="quarter" idx="11"/>
          </p:nvPr>
        </p:nvSpPr>
        <p:spPr/>
        <p:txBody>
          <a:bodyPr/>
          <a:lstStyle>
            <a:lvl1pPr>
              <a:defRPr/>
            </a:lvl1pPr>
          </a:lstStyle>
          <a:p>
            <a:pPr>
              <a:defRPr/>
            </a:pPr>
            <a:endParaRPr lang="en-GB"/>
          </a:p>
        </p:txBody>
      </p:sp>
      <p:sp>
        <p:nvSpPr>
          <p:cNvPr id="4" name="Slide Number Placeholder 17"/>
          <p:cNvSpPr>
            <a:spLocks noGrp="1"/>
          </p:cNvSpPr>
          <p:nvPr>
            <p:ph type="sldNum" sz="quarter" idx="12"/>
          </p:nvPr>
        </p:nvSpPr>
        <p:spPr/>
        <p:txBody>
          <a:bodyPr/>
          <a:lstStyle>
            <a:lvl1pPr>
              <a:defRPr/>
            </a:lvl1pPr>
          </a:lstStyle>
          <a:p>
            <a:pPr>
              <a:defRPr/>
            </a:pPr>
            <a:fld id="{510E4D1B-802D-4A56-9DD4-43C0BE68FDC3}"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B10E6D7B-BE24-4388-BABD-634100E37918}" type="datetimeFigureOut">
              <a:rPr lang="en-GB"/>
              <a:pPr>
                <a:defRPr/>
              </a:pPr>
              <a:t>06/10/2010</a:t>
            </a:fld>
            <a:endParaRPr lang="en-GB"/>
          </a:p>
        </p:txBody>
      </p:sp>
      <p:sp>
        <p:nvSpPr>
          <p:cNvPr id="6" name="Footer Placeholder 5"/>
          <p:cNvSpPr>
            <a:spLocks noGrp="1"/>
          </p:cNvSpPr>
          <p:nvPr>
            <p:ph type="ftr" sz="quarter" idx="11"/>
          </p:nvPr>
        </p:nvSpPr>
        <p:spPr/>
        <p:txBody>
          <a:bodyPr/>
          <a:lstStyle>
            <a:lvl1pPr>
              <a:defRPr/>
            </a:lvl1pPr>
            <a:extLst/>
          </a:lstStyle>
          <a:p>
            <a:pPr>
              <a:defRPr/>
            </a:pPr>
            <a:endParaRPr lang="en-GB"/>
          </a:p>
        </p:txBody>
      </p:sp>
      <p:sp>
        <p:nvSpPr>
          <p:cNvPr id="7" name="Slide Number Placeholder 6"/>
          <p:cNvSpPr>
            <a:spLocks noGrp="1"/>
          </p:cNvSpPr>
          <p:nvPr>
            <p:ph type="sldNum" sz="quarter" idx="12"/>
          </p:nvPr>
        </p:nvSpPr>
        <p:spPr/>
        <p:txBody>
          <a:bodyPr/>
          <a:lstStyle>
            <a:lvl1pPr>
              <a:defRPr/>
            </a:lvl1pPr>
            <a:extLst/>
          </a:lstStyle>
          <a:p>
            <a:pPr>
              <a:defRPr/>
            </a:pPr>
            <a:fld id="{5A91209A-3311-4BAD-B21D-9C74CB5A777A}" type="slidenum">
              <a:rPr lang="en-GB"/>
              <a:pPr>
                <a:defRPr/>
              </a:pPr>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7"/>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a typeface="+mn-ea"/>
            </a:endParaRPr>
          </a:p>
        </p:txBody>
      </p:sp>
      <p:sp>
        <p:nvSpPr>
          <p:cNvPr id="6" name="Freeform 8"/>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a typeface="+mn-ea"/>
            </a:endParaRPr>
          </a:p>
        </p:txBody>
      </p:sp>
      <p:sp>
        <p:nvSpPr>
          <p:cNvPr id="7" name="Right Triangle 9"/>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8"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11"/>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10" name="Chevron 12"/>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smtClean="0">
                <a:solidFill>
                  <a:schemeClr val="tx1"/>
                </a:solidFill>
              </a:defRPr>
            </a:lvl1pPr>
            <a:extLst/>
          </a:lstStyle>
          <a:p>
            <a:pPr>
              <a:defRPr/>
            </a:pPr>
            <a:fld id="{55A41A3A-EC1E-46CD-A5AA-387F1ACD6B50}" type="datetimeFigureOut">
              <a:rPr lang="en-GB"/>
              <a:pPr>
                <a:defRPr/>
              </a:pPr>
              <a:t>06/10/2010</a:t>
            </a:fld>
            <a:endParaRPr lang="en-GB"/>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endParaRPr lang="en-GB"/>
          </a:p>
        </p:txBody>
      </p:sp>
      <p:sp>
        <p:nvSpPr>
          <p:cNvPr id="13" name="Slide Number Placeholder 6"/>
          <p:cNvSpPr>
            <a:spLocks noGrp="1"/>
          </p:cNvSpPr>
          <p:nvPr>
            <p:ph type="sldNum" sz="quarter" idx="12"/>
          </p:nvPr>
        </p:nvSpPr>
        <p:spPr/>
        <p:txBody>
          <a:bodyPr/>
          <a:lstStyle>
            <a:lvl1pPr>
              <a:defRPr smtClean="0">
                <a:solidFill>
                  <a:schemeClr val="tx1"/>
                </a:solidFill>
              </a:defRPr>
            </a:lvl1pPr>
            <a:extLst/>
          </a:lstStyle>
          <a:p>
            <a:pPr>
              <a:defRPr/>
            </a:pPr>
            <a:fld id="{0A961550-FBFD-4956-8FBB-60626A80783C}" type="slidenum">
              <a:rPr lang="en-GB"/>
              <a:pPr>
                <a:defRPr/>
              </a:pPr>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a typeface="+mn-ea"/>
            </a:endParaRPr>
          </a:p>
        </p:txBody>
      </p:sp>
      <p:sp>
        <p:nvSpPr>
          <p:cNvPr id="12" name="Freeform 11"/>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a typeface="+mn-ea"/>
            </a:endParaRPr>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defRPr kumimoji="0" sz="1000" smtClean="0">
                <a:solidFill>
                  <a:schemeClr val="tx1"/>
                </a:solidFill>
                <a:latin typeface="+mn-lt"/>
                <a:ea typeface="+mn-ea"/>
              </a:defRPr>
            </a:lvl1pPr>
            <a:extLst/>
          </a:lstStyle>
          <a:p>
            <a:pPr>
              <a:defRPr/>
            </a:pPr>
            <a:fld id="{3F204048-62B5-4BFF-A6F9-C30548A0AA82}" type="datetimeFigureOut">
              <a:rPr lang="en-GB"/>
              <a:pPr>
                <a:defRPr/>
              </a:pPr>
              <a:t>06/10/2010</a:t>
            </a:fld>
            <a:endParaRPr lang="en-GB"/>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mn-lt"/>
                <a:ea typeface="+mn-ea"/>
              </a:defRPr>
            </a:lvl1pPr>
            <a:extLst/>
          </a:lstStyle>
          <a:p>
            <a:pPr>
              <a:defRPr/>
            </a:pPr>
            <a:endParaRPr lang="en-GB"/>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fontAlgn="auto" latinLnBrk="0" hangingPunct="1">
              <a:spcBef>
                <a:spcPts val="0"/>
              </a:spcBef>
              <a:spcAft>
                <a:spcPts val="0"/>
              </a:spcAft>
              <a:defRPr kumimoji="0" sz="1000" b="0" smtClean="0">
                <a:solidFill>
                  <a:schemeClr val="tx1"/>
                </a:solidFill>
                <a:latin typeface="+mn-lt"/>
                <a:ea typeface="+mn-ea"/>
              </a:defRPr>
            </a:lvl1pPr>
            <a:extLst/>
          </a:lstStyle>
          <a:p>
            <a:pPr>
              <a:defRPr/>
            </a:pPr>
            <a:fld id="{5962767E-C807-4A3F-8586-77EF1BF7A3BB}"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672" r:id="rId1"/>
    <p:sldLayoutId id="2147483671" r:id="rId2"/>
    <p:sldLayoutId id="2147483673" r:id="rId3"/>
    <p:sldLayoutId id="2147483674" r:id="rId4"/>
    <p:sldLayoutId id="2147483675" r:id="rId5"/>
    <p:sldLayoutId id="2147483676" r:id="rId6"/>
    <p:sldLayoutId id="2147483670" r:id="rId7"/>
    <p:sldLayoutId id="2147483677" r:id="rId8"/>
    <p:sldLayoutId id="2147483678" r:id="rId9"/>
    <p:sldLayoutId id="2147483669" r:id="rId10"/>
    <p:sldLayoutId id="2147483668" r:id="rId11"/>
  </p:sldLayoutIdLst>
  <p:txStyles>
    <p:titleStyle>
      <a:lvl1pPr algn="l" rtl="0" fontAlgn="base">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fontAlgn="base">
        <a:spcBef>
          <a:spcPct val="0"/>
        </a:spcBef>
        <a:spcAft>
          <a:spcPct val="0"/>
        </a:spcAft>
        <a:defRPr sz="4100" b="1">
          <a:solidFill>
            <a:schemeClr val="tx2"/>
          </a:solidFill>
          <a:latin typeface="Lucida Sans Unicode" pitchFamily="34" charset="0"/>
        </a:defRPr>
      </a:lvl2pPr>
      <a:lvl3pPr algn="l" rtl="0" fontAlgn="base">
        <a:spcBef>
          <a:spcPct val="0"/>
        </a:spcBef>
        <a:spcAft>
          <a:spcPct val="0"/>
        </a:spcAft>
        <a:defRPr sz="4100" b="1">
          <a:solidFill>
            <a:schemeClr val="tx2"/>
          </a:solidFill>
          <a:latin typeface="Lucida Sans Unicode" pitchFamily="34" charset="0"/>
        </a:defRPr>
      </a:lvl3pPr>
      <a:lvl4pPr algn="l" rtl="0" fontAlgn="base">
        <a:spcBef>
          <a:spcPct val="0"/>
        </a:spcBef>
        <a:spcAft>
          <a:spcPct val="0"/>
        </a:spcAft>
        <a:defRPr sz="4100" b="1">
          <a:solidFill>
            <a:schemeClr val="tx2"/>
          </a:solidFill>
          <a:latin typeface="Lucida Sans Unicode" pitchFamily="34" charset="0"/>
        </a:defRPr>
      </a:lvl4pPr>
      <a:lvl5pPr algn="l" rtl="0" fontAlgn="base">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fontAlgn="base">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legislation.gov.uk/uksi/2006/3289/contents/made" TargetMode="External"/><Relationship Id="rId2" Type="http://schemas.openxmlformats.org/officeDocument/2006/relationships/hyperlink" Target="http://www.opsi.gov.uk/SI/si2006/20063289.htm"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Content Placeholder 4"/>
          <p:cNvSpPr>
            <a:spLocks noGrp="1"/>
          </p:cNvSpPr>
          <p:nvPr>
            <p:ph idx="1"/>
          </p:nvPr>
        </p:nvSpPr>
        <p:spPr>
          <a:xfrm>
            <a:off x="457200" y="0"/>
            <a:ext cx="8229600" cy="6126163"/>
          </a:xfrm>
        </p:spPr>
        <p:txBody>
          <a:bodyPr/>
          <a:lstStyle/>
          <a:p>
            <a:endParaRPr lang="en-US" altLang="zh-CN" b="1" smtClean="0">
              <a:ea typeface="宋体" charset="-122"/>
            </a:endParaRPr>
          </a:p>
          <a:p>
            <a:r>
              <a:rPr lang="en-US" altLang="zh-CN" b="1" smtClean="0">
                <a:ea typeface="宋体" charset="-122"/>
              </a:rPr>
              <a:t>Protection of the Environment</a:t>
            </a:r>
          </a:p>
          <a:p>
            <a:endParaRPr lang="en-US" altLang="zh-CN" b="1" smtClean="0">
              <a:ea typeface="宋体" charset="-122"/>
            </a:endParaRPr>
          </a:p>
          <a:p>
            <a:r>
              <a:rPr lang="en-US" altLang="zh-CN" smtClean="0">
                <a:ea typeface="宋体" charset="-122"/>
              </a:rPr>
              <a:t>As with many other aspects of normal life the computing industry has become more cognisant of the damage that can be done to the environment by electrical equipment. While no one has yet proposed that we stop making it regulations have been introduced governing its disposal.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Content Placeholder 4"/>
          <p:cNvSpPr>
            <a:spLocks noGrp="1"/>
          </p:cNvSpPr>
          <p:nvPr>
            <p:ph idx="4294967295"/>
          </p:nvPr>
        </p:nvSpPr>
        <p:spPr>
          <a:xfrm>
            <a:off x="457200" y="0"/>
            <a:ext cx="8229600" cy="6126163"/>
          </a:xfrm>
        </p:spPr>
        <p:txBody>
          <a:bodyPr/>
          <a:lstStyle/>
          <a:p>
            <a:endParaRPr lang="en-US" altLang="zh-CN" b="1" smtClean="0">
              <a:ea typeface="宋体" charset="-122"/>
            </a:endParaRPr>
          </a:p>
          <a:p>
            <a:r>
              <a:rPr lang="en-US" altLang="zh-CN" smtClean="0">
                <a:ea typeface="宋体" charset="-122"/>
              </a:rPr>
              <a:t>The </a:t>
            </a:r>
            <a:r>
              <a:rPr lang="en-US" altLang="zh-CN" smtClean="0">
                <a:ea typeface="宋体" charset="-122"/>
                <a:hlinkClick r:id="rId2"/>
              </a:rPr>
              <a:t>Waste Electrical and Electronic Equipment Regulations</a:t>
            </a:r>
            <a:r>
              <a:rPr lang="en-US" altLang="zh-CN" smtClean="0">
                <a:ea typeface="宋体" charset="-122"/>
              </a:rPr>
              <a:t> 2006 </a:t>
            </a:r>
          </a:p>
          <a:p>
            <a:endParaRPr lang="en-US" altLang="zh-CN" smtClean="0">
              <a:ea typeface="宋体" charset="-122"/>
            </a:endParaRPr>
          </a:p>
          <a:p>
            <a:r>
              <a:rPr lang="en-US" altLang="zh-CN" smtClean="0">
                <a:ea typeface="宋体" charset="-122"/>
              </a:rPr>
              <a:t>(See </a:t>
            </a:r>
            <a:r>
              <a:rPr lang="en-US" altLang="zh-CN" smtClean="0">
                <a:ea typeface="宋体" charset="-122"/>
                <a:hlinkClick r:id="rId3"/>
              </a:rPr>
              <a:t>http://www.legislation.gov.uk/uksi/2006/3289/contents/made</a:t>
            </a:r>
            <a:r>
              <a:rPr lang="en-US" altLang="zh-CN" smtClean="0">
                <a:ea typeface="宋体" charset="-122"/>
              </a:rPr>
              <a:t>) </a:t>
            </a:r>
          </a:p>
          <a:p>
            <a:endParaRPr lang="en-US" altLang="zh-CN" smtClean="0">
              <a:ea typeface="宋体" charset="-122"/>
            </a:endParaRPr>
          </a:p>
          <a:p>
            <a:r>
              <a:rPr lang="en-US" altLang="zh-CN" smtClean="0">
                <a:ea typeface="宋体" charset="-122"/>
              </a:rPr>
              <a:t>specify how old electronic equipment such as computers and printers must be disposed of. Based on an EEC directive, the regulations set targets for the recycling of old equipment and the responsible disposal of equipment that cannot be reused.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Content Placeholder 4"/>
          <p:cNvSpPr>
            <a:spLocks noGrp="1"/>
          </p:cNvSpPr>
          <p:nvPr>
            <p:ph idx="4294967295"/>
          </p:nvPr>
        </p:nvSpPr>
        <p:spPr>
          <a:xfrm>
            <a:off x="457200" y="0"/>
            <a:ext cx="8229600" cy="6126163"/>
          </a:xfrm>
        </p:spPr>
        <p:txBody>
          <a:bodyPr/>
          <a:lstStyle/>
          <a:p>
            <a:endParaRPr lang="en-US" altLang="zh-CN" b="1" smtClean="0">
              <a:ea typeface="宋体" charset="-122"/>
            </a:endParaRPr>
          </a:p>
          <a:p>
            <a:r>
              <a:rPr lang="en-US" altLang="zh-CN" smtClean="0">
                <a:ea typeface="宋体" charset="-122"/>
              </a:rPr>
              <a:t>The WEE directive is unpopular amongst companies as it places the onus on them to dispose of old equipment from private households free of charge to the consumer.</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76</TotalTime>
  <Words>128</Words>
  <Application>Microsoft Office PowerPoint</Application>
  <PresentationFormat>On-screen Show (4:3)</PresentationFormat>
  <Paragraphs>12</Paragraphs>
  <Slides>3</Slides>
  <Notes>0</Notes>
  <HiddenSlides>0</HiddenSlides>
  <MMClips>0</MMClips>
  <ScaleCrop>false</ScaleCrop>
  <HeadingPairs>
    <vt:vector size="6" baseType="variant">
      <vt:variant>
        <vt:lpstr>已用的字体</vt:lpstr>
      </vt:variant>
      <vt:variant>
        <vt:i4>7</vt:i4>
      </vt:variant>
      <vt:variant>
        <vt:lpstr>演示文稿设计模板</vt:lpstr>
      </vt:variant>
      <vt:variant>
        <vt:i4>8</vt:i4>
      </vt:variant>
      <vt:variant>
        <vt:lpstr>幻灯片标题</vt:lpstr>
      </vt:variant>
      <vt:variant>
        <vt:i4>3</vt:i4>
      </vt:variant>
    </vt:vector>
  </HeadingPairs>
  <TitlesOfParts>
    <vt:vector size="18" baseType="lpstr">
      <vt:lpstr>Lucida Sans Unicode</vt:lpstr>
      <vt:lpstr>宋体</vt:lpstr>
      <vt:lpstr>Arial</vt:lpstr>
      <vt:lpstr>Wingdings 3</vt:lpstr>
      <vt:lpstr>Verdana</vt:lpstr>
      <vt:lpstr>Wingdings 2</vt:lpstr>
      <vt:lpstr>Calibri</vt:lpstr>
      <vt:lpstr>Concourse</vt:lpstr>
      <vt:lpstr>Concourse</vt:lpstr>
      <vt:lpstr>Concourse</vt:lpstr>
      <vt:lpstr>Concourse</vt:lpstr>
      <vt:lpstr>Concourse</vt:lpstr>
      <vt:lpstr>Concourse</vt:lpstr>
      <vt:lpstr>Concourse</vt:lpstr>
      <vt:lpstr>Concourse</vt:lpstr>
      <vt:lpstr>幻灯片 1</vt:lpstr>
      <vt:lpstr>幻灯片 2</vt:lpstr>
      <vt:lpstr>幻灯片 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Legislation</dc:title>
  <dc:creator>James Hood</dc:creator>
  <cp:lastModifiedBy>JaneShen</cp:lastModifiedBy>
  <cp:revision>10</cp:revision>
  <dcterms:created xsi:type="dcterms:W3CDTF">2010-09-28T22:38:23Z</dcterms:created>
  <dcterms:modified xsi:type="dcterms:W3CDTF">2010-10-06T00:30:58Z</dcterms:modified>
</cp:coreProperties>
</file>