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7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472"/>
            <a:ext cx="7931224" cy="706090"/>
          </a:xfrm>
        </p:spPr>
        <p:txBody>
          <a:bodyPr>
            <a:normAutofit/>
          </a:bodyPr>
          <a:lstStyle/>
          <a:p>
            <a:r>
              <a:rPr lang="en-GB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Group Project - Exercise 1</a:t>
            </a:r>
            <a:endParaRPr lang="en-GB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45259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Design system security software for a cyber security company to be deployed for Tokyo Olympics in 2020. (Deadline – March 2019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Put together a global study on the benefits and risks of nuclear power station to be submitted to the UK government. (Deadline – 15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Oct 2016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plan to redesign your garden at home to put in new shed, flower decoration and new turfs. You plan to get this done before beginning of winter.</a:t>
            </a:r>
          </a:p>
        </p:txBody>
      </p:sp>
    </p:spTree>
    <p:extLst>
      <p:ext uri="{BB962C8B-B14F-4D97-AF65-F5344CB8AC3E}">
        <p14:creationId xmlns:p14="http://schemas.microsoft.com/office/powerpoint/2010/main" val="13453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89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Group Project - Exercise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Oludare Elebiju</cp:lastModifiedBy>
  <cp:revision>218</cp:revision>
  <cp:lastPrinted>2016-09-23T11:47:08Z</cp:lastPrinted>
  <dcterms:created xsi:type="dcterms:W3CDTF">2016-08-30T11:47:03Z</dcterms:created>
  <dcterms:modified xsi:type="dcterms:W3CDTF">2016-09-27T16:30:19Z</dcterms:modified>
</cp:coreProperties>
</file>