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7" r:id="rId2"/>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57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601F3640-F9CF-4AE0-ADFC-AC904E30779A}" type="datetimeFigureOut">
              <a:rPr lang="en-GB" smtClean="0"/>
              <a:t>27/09/2016</a:t>
            </a:fld>
            <a:endParaRPr lang="en-GB"/>
          </a:p>
        </p:txBody>
      </p:sp>
      <p:sp>
        <p:nvSpPr>
          <p:cNvPr id="4" name="Slide Image Placeholder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E0801188-001F-4283-A7B1-A6D7E35137AE}" type="slidenum">
              <a:rPr lang="en-GB" smtClean="0"/>
              <a:t>‹#›</a:t>
            </a:fld>
            <a:endParaRPr lang="en-GB"/>
          </a:p>
        </p:txBody>
      </p:sp>
    </p:spTree>
    <p:extLst>
      <p:ext uri="{BB962C8B-B14F-4D97-AF65-F5344CB8AC3E}">
        <p14:creationId xmlns:p14="http://schemas.microsoft.com/office/powerpoint/2010/main" val="261894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0659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223581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64580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66974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407473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9CBC3EA-F9D0-4FCF-A84F-EDB3665AF6EB}"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428141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9CBC3EA-F9D0-4FCF-A84F-EDB3665AF6EB}" type="datetimeFigureOut">
              <a:rPr lang="en-GB" smtClean="0"/>
              <a:t>27/09/2016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96533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9CBC3EA-F9D0-4FCF-A84F-EDB3665AF6EB}" type="datetimeFigureOut">
              <a:rPr lang="en-GB" smtClean="0"/>
              <a:t>27/09/2016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4766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BC3EA-F9D0-4FCF-A84F-EDB3665AF6EB}" type="datetimeFigureOut">
              <a:rPr lang="en-GB" smtClean="0"/>
              <a:t>27/09/2016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8913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BC3EA-F9D0-4FCF-A84F-EDB3665AF6EB}"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30809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BC3EA-F9D0-4FCF-A84F-EDB3665AF6EB}"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61357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BC3EA-F9D0-4FCF-A84F-EDB3665AF6EB}" type="datetimeFigureOut">
              <a:rPr lang="en-GB" smtClean="0"/>
              <a:t>27/09/2016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33CE1-054F-4708-BFA9-A990859DCA7D}" type="slidenum">
              <a:rPr lang="en-GB" smtClean="0"/>
              <a:t>‹#›</a:t>
            </a:fld>
            <a:endParaRPr lang="en-GB"/>
          </a:p>
        </p:txBody>
      </p:sp>
    </p:spTree>
    <p:extLst>
      <p:ext uri="{BB962C8B-B14F-4D97-AF65-F5344CB8AC3E}">
        <p14:creationId xmlns:p14="http://schemas.microsoft.com/office/powerpoint/2010/main" val="45269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576064"/>
          </a:xfrm>
        </p:spPr>
        <p:txBody>
          <a:bodyPr>
            <a:normAutofit fontScale="90000"/>
          </a:bodyPr>
          <a:lstStyle/>
          <a:p>
            <a:r>
              <a:rPr lang="en-GB" sz="3200" u="sng" dirty="0" smtClean="0"/>
              <a:t>Group Project – </a:t>
            </a:r>
            <a:r>
              <a:rPr lang="en-GB" sz="3200" u="sng" dirty="0" smtClean="0"/>
              <a:t>Exercise </a:t>
            </a:r>
            <a:r>
              <a:rPr lang="en-GB" sz="3200" u="sng" dirty="0" smtClean="0"/>
              <a:t>2</a:t>
            </a:r>
            <a:endParaRPr lang="en-GB" sz="3200" u="sng" dirty="0"/>
          </a:p>
        </p:txBody>
      </p:sp>
      <p:sp>
        <p:nvSpPr>
          <p:cNvPr id="3" name="Content Placeholder 2"/>
          <p:cNvSpPr>
            <a:spLocks noGrp="1"/>
          </p:cNvSpPr>
          <p:nvPr>
            <p:ph idx="1"/>
          </p:nvPr>
        </p:nvSpPr>
        <p:spPr>
          <a:xfrm>
            <a:off x="251520" y="980728"/>
            <a:ext cx="8640960" cy="5145435"/>
          </a:xfrm>
        </p:spPr>
        <p:txBody>
          <a:bodyPr>
            <a:normAutofit fontScale="70000" lnSpcReduction="20000"/>
          </a:bodyPr>
          <a:lstStyle/>
          <a:p>
            <a:pPr marL="0" indent="0">
              <a:buNone/>
            </a:pPr>
            <a:r>
              <a:rPr lang="en-GB" sz="2600" b="1" u="sng" dirty="0">
                <a:latin typeface="Arial" panose="020B0604020202020204" pitchFamily="34" charset="0"/>
                <a:cs typeface="Arial" panose="020B0604020202020204" pitchFamily="34" charset="0"/>
              </a:rPr>
              <a:t>Project </a:t>
            </a:r>
            <a:r>
              <a:rPr lang="en-GB" sz="2600" b="1" u="sng" dirty="0" smtClean="0">
                <a:latin typeface="Arial" panose="020B0604020202020204" pitchFamily="34" charset="0"/>
                <a:cs typeface="Arial" panose="020B0604020202020204" pitchFamily="34" charset="0"/>
              </a:rPr>
              <a:t> A</a:t>
            </a:r>
            <a:r>
              <a:rPr lang="en-GB" sz="2600" b="1" u="sng" dirty="0">
                <a:latin typeface="Arial" panose="020B0604020202020204" pitchFamily="34" charset="0"/>
                <a:cs typeface="Arial" panose="020B0604020202020204" pitchFamily="34" charset="0"/>
              </a:rPr>
              <a:t>.</a:t>
            </a:r>
          </a:p>
          <a:p>
            <a:pPr marL="0" indent="0">
              <a:buNone/>
            </a:pPr>
            <a:endParaRPr lang="en-GB" sz="1400" b="1" u="sng" dirty="0">
              <a:latin typeface="Arial" panose="020B0604020202020204" pitchFamily="34" charset="0"/>
              <a:cs typeface="Arial" panose="020B0604020202020204" pitchFamily="34" charset="0"/>
            </a:endParaRPr>
          </a:p>
          <a:p>
            <a:pPr marL="0" indent="0">
              <a:buNone/>
            </a:pPr>
            <a:r>
              <a:rPr lang="en-GB" sz="2600" dirty="0">
                <a:latin typeface="Arial" panose="020B0604020202020204" pitchFamily="34" charset="0"/>
                <a:cs typeface="Arial" panose="020B0604020202020204" pitchFamily="34" charset="0"/>
              </a:rPr>
              <a:t>Your company has just been awarded a contract to build and supply 30 steam generators to be used as part of the key components for building the UK’s nuclear power plant by the Chinese company who has just been awarded the project by the UK government.</a:t>
            </a:r>
          </a:p>
          <a:p>
            <a:pPr marL="0" indent="0">
              <a:buNone/>
            </a:pPr>
            <a:endParaRPr lang="en-GB" sz="2600" dirty="0">
              <a:latin typeface="Arial" panose="020B0604020202020204" pitchFamily="34" charset="0"/>
              <a:cs typeface="Arial" panose="020B0604020202020204" pitchFamily="34" charset="0"/>
            </a:endParaRPr>
          </a:p>
          <a:p>
            <a:pPr marL="0" indent="0">
              <a:buNone/>
            </a:pPr>
            <a:r>
              <a:rPr lang="en-GB" sz="2600" b="1" dirty="0">
                <a:latin typeface="Arial" panose="020B0604020202020204" pitchFamily="34" charset="0"/>
                <a:cs typeface="Arial" panose="020B0604020202020204" pitchFamily="34" charset="0"/>
              </a:rPr>
              <a:t>Note</a:t>
            </a:r>
            <a:r>
              <a:rPr lang="en-GB" sz="2600" dirty="0">
                <a:latin typeface="Arial" panose="020B0604020202020204" pitchFamily="34" charset="0"/>
                <a:cs typeface="Arial" panose="020B0604020202020204" pitchFamily="34" charset="0"/>
              </a:rPr>
              <a:t>: The steam generators are expected to be built, tested and mobilised on site by August 25</a:t>
            </a:r>
            <a:r>
              <a:rPr lang="en-GB" sz="2600" baseline="30000" dirty="0">
                <a:latin typeface="Arial" panose="020B0604020202020204" pitchFamily="34" charset="0"/>
                <a:cs typeface="Arial" panose="020B0604020202020204" pitchFamily="34" charset="0"/>
              </a:rPr>
              <a:t>th</a:t>
            </a:r>
            <a:r>
              <a:rPr lang="en-GB" sz="2600" dirty="0">
                <a:latin typeface="Arial" panose="020B0604020202020204" pitchFamily="34" charset="0"/>
                <a:cs typeface="Arial" panose="020B0604020202020204" pitchFamily="34" charset="0"/>
              </a:rPr>
              <a:t> 2019 as the plant is scheduled for testing on October 15</a:t>
            </a:r>
            <a:r>
              <a:rPr lang="en-GB" sz="2600" baseline="30000" dirty="0">
                <a:latin typeface="Arial" panose="020B0604020202020204" pitchFamily="34" charset="0"/>
                <a:cs typeface="Arial" panose="020B0604020202020204" pitchFamily="34" charset="0"/>
              </a:rPr>
              <a:t>th</a:t>
            </a:r>
            <a:r>
              <a:rPr lang="en-GB" sz="2600" dirty="0">
                <a:latin typeface="Arial" panose="020B0604020202020204" pitchFamily="34" charset="0"/>
                <a:cs typeface="Arial" panose="020B0604020202020204" pitchFamily="34" charset="0"/>
              </a:rPr>
              <a:t> 2019 and expected to go live by April 1</a:t>
            </a:r>
            <a:r>
              <a:rPr lang="en-GB" sz="2600" baseline="30000" dirty="0">
                <a:latin typeface="Arial" panose="020B0604020202020204" pitchFamily="34" charset="0"/>
                <a:cs typeface="Arial" panose="020B0604020202020204" pitchFamily="34" charset="0"/>
              </a:rPr>
              <a:t>st</a:t>
            </a:r>
            <a:r>
              <a:rPr lang="en-GB" sz="2600" dirty="0">
                <a:latin typeface="Arial" panose="020B0604020202020204" pitchFamily="34" charset="0"/>
                <a:cs typeface="Arial" panose="020B0604020202020204" pitchFamily="34" charset="0"/>
              </a:rPr>
              <a:t> 2020.</a:t>
            </a:r>
          </a:p>
          <a:p>
            <a:pPr marL="0" indent="0">
              <a:buNone/>
            </a:pPr>
            <a:endParaRPr lang="en-GB" sz="2600" dirty="0">
              <a:latin typeface="Arial" panose="020B0604020202020204" pitchFamily="34" charset="0"/>
              <a:cs typeface="Arial" panose="020B0604020202020204" pitchFamily="34" charset="0"/>
            </a:endParaRPr>
          </a:p>
          <a:p>
            <a:pPr marL="0" indent="0">
              <a:buNone/>
            </a:pPr>
            <a:endParaRPr lang="en-GB" sz="2600" dirty="0">
              <a:latin typeface="Arial" panose="020B0604020202020204" pitchFamily="34" charset="0"/>
              <a:cs typeface="Arial" panose="020B0604020202020204" pitchFamily="34" charset="0"/>
            </a:endParaRPr>
          </a:p>
          <a:p>
            <a:pPr marL="0" indent="0">
              <a:buNone/>
            </a:pPr>
            <a:r>
              <a:rPr lang="en-GB" sz="2600" u="sng" dirty="0">
                <a:solidFill>
                  <a:srgbClr val="002060"/>
                </a:solidFill>
                <a:latin typeface="Arial" panose="020B0604020202020204" pitchFamily="34" charset="0"/>
                <a:cs typeface="Arial" panose="020B0604020202020204" pitchFamily="34" charset="0"/>
              </a:rPr>
              <a:t>Questions</a:t>
            </a:r>
          </a:p>
          <a:p>
            <a:pPr marL="0" indent="0">
              <a:buNone/>
            </a:pPr>
            <a:endParaRPr lang="en-GB" sz="700" u="sng" dirty="0">
              <a:solidFill>
                <a:srgbClr val="002060"/>
              </a:solidFill>
              <a:latin typeface="Arial" panose="020B0604020202020204" pitchFamily="34" charset="0"/>
              <a:cs typeface="Arial" panose="020B0604020202020204" pitchFamily="34" charset="0"/>
            </a:endParaRPr>
          </a:p>
          <a:p>
            <a:r>
              <a:rPr lang="en-GB" sz="2600" dirty="0">
                <a:latin typeface="Arial" panose="020B0604020202020204" pitchFamily="34" charset="0"/>
                <a:cs typeface="Arial" panose="020B0604020202020204" pitchFamily="34" charset="0"/>
              </a:rPr>
              <a:t>Define the Project (brief intro</a:t>
            </a:r>
            <a:r>
              <a:rPr lang="en-GB" sz="2600" dirty="0" smtClean="0">
                <a:latin typeface="Arial" panose="020B0604020202020204" pitchFamily="34" charset="0"/>
                <a:cs typeface="Arial" panose="020B0604020202020204" pitchFamily="34" charset="0"/>
              </a:rPr>
              <a:t>.)</a:t>
            </a:r>
          </a:p>
          <a:p>
            <a:r>
              <a:rPr lang="en-GB" sz="2600" dirty="0">
                <a:latin typeface="Arial" panose="020B0604020202020204" pitchFamily="34" charset="0"/>
                <a:cs typeface="Arial" panose="020B0604020202020204" pitchFamily="34" charset="0"/>
              </a:rPr>
              <a:t>Assign Project Manager </a:t>
            </a:r>
          </a:p>
          <a:p>
            <a:r>
              <a:rPr lang="en-GB" sz="2600" dirty="0">
                <a:latin typeface="Arial" panose="020B0604020202020204" pitchFamily="34" charset="0"/>
                <a:cs typeface="Arial" panose="020B0604020202020204" pitchFamily="34" charset="0"/>
              </a:rPr>
              <a:t>List the key project Stakeholders</a:t>
            </a:r>
          </a:p>
          <a:p>
            <a:r>
              <a:rPr lang="en-GB" sz="2600" dirty="0" smtClean="0">
                <a:latin typeface="Arial" panose="020B0604020202020204" pitchFamily="34" charset="0"/>
                <a:cs typeface="Arial" panose="020B0604020202020204" pitchFamily="34" charset="0"/>
              </a:rPr>
              <a:t>Setup </a:t>
            </a:r>
            <a:r>
              <a:rPr lang="en-GB" sz="2600" dirty="0">
                <a:latin typeface="Arial" panose="020B0604020202020204" pitchFamily="34" charset="0"/>
                <a:cs typeface="Arial" panose="020B0604020202020204" pitchFamily="34" charset="0"/>
              </a:rPr>
              <a:t>a WBS structure for the project</a:t>
            </a:r>
          </a:p>
          <a:p>
            <a:r>
              <a:rPr lang="en-GB" sz="2600" dirty="0">
                <a:latin typeface="Arial" panose="020B0604020202020204" pitchFamily="34" charset="0"/>
                <a:cs typeface="Arial" panose="020B0604020202020204" pitchFamily="34" charset="0"/>
              </a:rPr>
              <a:t>List and rank the key factors that can influence the project</a:t>
            </a:r>
          </a:p>
          <a:p>
            <a:r>
              <a:rPr lang="en-GB" sz="2600" dirty="0">
                <a:latin typeface="Arial" panose="020B0604020202020204" pitchFamily="34" charset="0"/>
                <a:cs typeface="Arial" panose="020B0604020202020204" pitchFamily="34" charset="0"/>
              </a:rPr>
              <a:t>Identify potential risks and come up with your risks management plan</a:t>
            </a:r>
          </a:p>
          <a:p>
            <a:pPr marL="0" indent="0">
              <a:buNone/>
            </a:pPr>
            <a:endParaRPr lang="en-GB" sz="2800" dirty="0"/>
          </a:p>
          <a:p>
            <a:endParaRPr lang="en-GB" sz="2800" dirty="0"/>
          </a:p>
        </p:txBody>
      </p:sp>
    </p:spTree>
    <p:extLst>
      <p:ext uri="{BB962C8B-B14F-4D97-AF65-F5344CB8AC3E}">
        <p14:creationId xmlns:p14="http://schemas.microsoft.com/office/powerpoint/2010/main" val="1892621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3855</TotalTime>
  <Words>141</Words>
  <Application>Microsoft Office PowerPoint</Application>
  <PresentationFormat>On-screen Show (4:3)</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Group Project – Exercise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(H17D 34)</dc:title>
  <dc:creator>temp</dc:creator>
  <cp:lastModifiedBy>Oludare Elebiju</cp:lastModifiedBy>
  <cp:revision>218</cp:revision>
  <cp:lastPrinted>2016-09-23T11:47:08Z</cp:lastPrinted>
  <dcterms:created xsi:type="dcterms:W3CDTF">2016-08-30T11:47:03Z</dcterms:created>
  <dcterms:modified xsi:type="dcterms:W3CDTF">2016-09-27T16:31:17Z</dcterms:modified>
</cp:coreProperties>
</file>