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0" r:id="rId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640-F9CF-4AE0-ADFC-AC904E30779A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1188-001F-4283-A7B1-A6D7E351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4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3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4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9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rmAutofit/>
          </a:bodyPr>
          <a:lstStyle/>
          <a:p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Group Project – </a:t>
            </a:r>
            <a:r>
              <a:rPr lang="en-GB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  <a:endParaRPr lang="en-GB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3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 A.</a:t>
            </a:r>
          </a:p>
          <a:p>
            <a:pPr marL="0" indent="0">
              <a:buNone/>
            </a:pPr>
            <a:endParaRPr lang="en-GB" sz="33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project assigned to your team </a:t>
            </a:r>
            <a:r>
              <a:rPr lang="en-GB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(Exercise 2), </a:t>
            </a:r>
            <a:r>
              <a:rPr lang="en-GB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put together a report with a brief introduction to discuss the following elements of the project. </a:t>
            </a:r>
          </a:p>
          <a:p>
            <a:pPr marL="0" indent="0">
              <a:buNone/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0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Aims &amp; Objectives of project</a:t>
            </a:r>
          </a:p>
          <a:p>
            <a:pPr marL="0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Project Definition</a:t>
            </a:r>
          </a:p>
          <a:p>
            <a:pPr marL="0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Work Breakdown Structure (WBS)</a:t>
            </a:r>
          </a:p>
          <a:p>
            <a:pPr marL="0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Project Costing</a:t>
            </a:r>
          </a:p>
          <a:p>
            <a:pPr marL="0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Project Stakeholders</a:t>
            </a:r>
          </a:p>
          <a:p>
            <a:pPr marL="0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Key Influencing Factors of the Project</a:t>
            </a:r>
          </a:p>
          <a:p>
            <a:pPr marL="0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Risks Management Approach</a:t>
            </a:r>
          </a:p>
          <a:p>
            <a:pPr marL="0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963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64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Group Project – Exercise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(H17D 34)</dc:title>
  <dc:creator>temp</dc:creator>
  <cp:lastModifiedBy>temp</cp:lastModifiedBy>
  <cp:revision>219</cp:revision>
  <cp:lastPrinted>2016-09-23T11:47:08Z</cp:lastPrinted>
  <dcterms:created xsi:type="dcterms:W3CDTF">2016-08-30T11:47:03Z</dcterms:created>
  <dcterms:modified xsi:type="dcterms:W3CDTF">2016-12-08T12:45:56Z</dcterms:modified>
</cp:coreProperties>
</file>