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5" r:id="rId3"/>
    <p:sldId id="319" r:id="rId4"/>
    <p:sldId id="324" r:id="rId5"/>
    <p:sldId id="323" r:id="rId6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60"/>
  </p:normalViewPr>
  <p:slideViewPr>
    <p:cSldViewPr>
      <p:cViewPr varScale="1">
        <p:scale>
          <a:sx n="63" d="100"/>
          <a:sy n="63" d="100"/>
        </p:scale>
        <p:origin x="-6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Management Introduction</a:t>
            </a:r>
            <a:br>
              <a:rPr lang="en-GB" dirty="0"/>
            </a:br>
            <a:r>
              <a:rPr lang="en-GB" dirty="0"/>
              <a:t>(H17D 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HNC Computing</a:t>
            </a:r>
          </a:p>
        </p:txBody>
      </p:sp>
    </p:spTree>
    <p:extLst>
      <p:ext uri="{BB962C8B-B14F-4D97-AF65-F5344CB8AC3E}">
        <p14:creationId xmlns:p14="http://schemas.microsoft.com/office/powerpoint/2010/main" val="25368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Course Outline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289451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Project </a:t>
            </a:r>
            <a:r>
              <a:rPr lang="en-GB" sz="2800" dirty="0" smtClean="0"/>
              <a:t>Definition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GB" sz="2800" dirty="0" smtClean="0"/>
              <a:t>Project </a:t>
            </a:r>
            <a:r>
              <a:rPr lang="en-GB" sz="2800" dirty="0"/>
              <a:t>Management </a:t>
            </a:r>
            <a:r>
              <a:rPr lang="en-GB" sz="2800" dirty="0" smtClean="0"/>
              <a:t>Triangle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GB" sz="2800" dirty="0"/>
              <a:t>Work Breakdown Structure (WBS</a:t>
            </a:r>
            <a:r>
              <a:rPr lang="en-GB" sz="2800" dirty="0" smtClean="0"/>
              <a:t>)   </a:t>
            </a:r>
            <a:r>
              <a:rPr lang="en-GB" sz="2800" dirty="0" smtClean="0">
                <a:solidFill>
                  <a:srgbClr val="C00000"/>
                </a:solidFill>
              </a:rPr>
              <a:t>√  </a:t>
            </a:r>
          </a:p>
          <a:p>
            <a:r>
              <a:rPr lang="en-GB" sz="2800" dirty="0" smtClean="0"/>
              <a:t>Project Life Cycle</a:t>
            </a:r>
            <a:r>
              <a:rPr lang="en-GB" sz="2800" dirty="0" smtClean="0">
                <a:solidFill>
                  <a:srgbClr val="C00000"/>
                </a:solidFill>
              </a:rPr>
              <a:t>  √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GB" sz="2800" dirty="0"/>
              <a:t>Project Management </a:t>
            </a:r>
            <a:r>
              <a:rPr lang="en-GB" sz="2800" dirty="0" smtClean="0"/>
              <a:t>Methodologies</a:t>
            </a:r>
          </a:p>
          <a:p>
            <a:r>
              <a:rPr lang="en-GB" sz="2800" dirty="0"/>
              <a:t>Project </a:t>
            </a:r>
            <a:r>
              <a:rPr lang="en-GB" sz="2800" dirty="0" smtClean="0"/>
              <a:t>Stakeholders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 smtClean="0"/>
          </a:p>
          <a:p>
            <a:r>
              <a:rPr lang="en-GB" sz="2800" dirty="0" smtClean="0"/>
              <a:t>Project Roles &amp; Responsibilities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 smtClean="0"/>
          </a:p>
          <a:p>
            <a:r>
              <a:rPr lang="en-GB" sz="2800" dirty="0" smtClean="0"/>
              <a:t>Brainstorming &amp; Team Work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/>
          </a:p>
          <a:p>
            <a:r>
              <a:rPr lang="en-GB" sz="2800" dirty="0"/>
              <a:t>Project Planning, Scoping &amp; Monitoring</a:t>
            </a:r>
          </a:p>
          <a:p>
            <a:r>
              <a:rPr lang="en-GB" sz="2800" dirty="0"/>
              <a:t>Project Costing &amp; Budgeting</a:t>
            </a:r>
          </a:p>
          <a:p>
            <a:r>
              <a:rPr lang="en-GB" sz="2800" dirty="0"/>
              <a:t>Critical Path </a:t>
            </a:r>
            <a:r>
              <a:rPr lang="en-GB" sz="2800" dirty="0" smtClean="0"/>
              <a:t>Analysis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/>
          </a:p>
          <a:p>
            <a:r>
              <a:rPr lang="en-GB" sz="2800" dirty="0"/>
              <a:t>Project Management Tools – MS Project, Gantt chart…</a:t>
            </a:r>
          </a:p>
          <a:p>
            <a:r>
              <a:rPr lang="en-GB" sz="2800" dirty="0"/>
              <a:t>Class Exercises – Project Management Tasks</a:t>
            </a:r>
          </a:p>
        </p:txBody>
      </p:sp>
    </p:spTree>
    <p:extLst>
      <p:ext uri="{BB962C8B-B14F-4D97-AF65-F5344CB8AC3E}">
        <p14:creationId xmlns:p14="http://schemas.microsoft.com/office/powerpoint/2010/main" val="15185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77809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Part </a:t>
            </a:r>
            <a:r>
              <a:rPr lang="en-GB" sz="3200" dirty="0"/>
              <a:t>E</a:t>
            </a:r>
            <a:r>
              <a:rPr lang="en-GB" sz="3200" dirty="0" smtClean="0"/>
              <a:t>: Microsoft </a:t>
            </a:r>
            <a:r>
              <a:rPr lang="en-GB" sz="3200" dirty="0"/>
              <a:t>Project </a:t>
            </a:r>
            <a:r>
              <a:rPr lang="en-GB" sz="2400" dirty="0" smtClean="0"/>
              <a:t>(Practical Sessions)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MS Project – Exercise (DIY)</a:t>
            </a:r>
            <a:endParaRPr lang="en-GB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69" y="4941168"/>
            <a:ext cx="90653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Note To Students:</a:t>
            </a:r>
          </a:p>
          <a:p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These exercises are to help you learn how to setup MS project template for specific projects</a:t>
            </a: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y starting from the fundamentals and working your way up getting into much details.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810" y="4456014"/>
            <a:ext cx="436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**‘</a:t>
            </a:r>
            <a:r>
              <a:rPr lang="en-GB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GB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2010_Resource</a:t>
            </a:r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712021"/>
              </p:ext>
            </p:extLst>
          </p:nvPr>
        </p:nvGraphicFramePr>
        <p:xfrm>
          <a:off x="155898" y="908721"/>
          <a:ext cx="6398919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Worksheet" r:id="rId4" imgW="3817686" imgH="2019417" progId="Excel.Sheet.12">
                  <p:embed/>
                </p:oleObj>
              </mc:Choice>
              <mc:Fallback>
                <p:oleObj name="Worksheet" r:id="rId4" imgW="3817686" imgH="2019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98" y="908721"/>
                        <a:ext cx="6398919" cy="338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9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MS Project – Exercise (Using Templates)</a:t>
            </a:r>
            <a:endParaRPr lang="en-GB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408" y="4076996"/>
            <a:ext cx="218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**‘</a:t>
            </a:r>
            <a:r>
              <a:rPr lang="en-GB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Tour to Project</a:t>
            </a: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76619"/>
              </p:ext>
            </p:extLst>
          </p:nvPr>
        </p:nvGraphicFramePr>
        <p:xfrm>
          <a:off x="109783" y="1293560"/>
          <a:ext cx="7061358" cy="263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Worksheet" r:id="rId5" imgW="3817686" imgH="1287721" progId="Excel.Sheet.12">
                  <p:embed/>
                </p:oleObj>
              </mc:Choice>
              <mc:Fallback>
                <p:oleObj name="Worksheet" r:id="rId5" imgW="3817686" imgH="12877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783" y="1293560"/>
                        <a:ext cx="7061358" cy="2639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969" y="4733013"/>
            <a:ext cx="866775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Note To Students:</a:t>
            </a:r>
          </a:p>
          <a:p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These exercises are to help you learn how to use an existing project template by editing</a:t>
            </a:r>
          </a:p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and re-using for new project designs and setup.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252</Words>
  <Application>Microsoft Office PowerPoint</Application>
  <PresentationFormat>On-screen Show (4:3)</PresentationFormat>
  <Paragraphs>35</Paragraphs>
  <Slides>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Worksheet</vt:lpstr>
      <vt:lpstr>Microsoft Excel Worksheet</vt:lpstr>
      <vt:lpstr>Project Management Introduction (H17D 34)</vt:lpstr>
      <vt:lpstr>Course Outline </vt:lpstr>
      <vt:lpstr>Part E: Microsoft Project (Practical Sessions)</vt:lpstr>
      <vt:lpstr>MS Project – Exercise (DIY)</vt:lpstr>
      <vt:lpstr>MS Project – Exercise (Using Templates)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Oludare Elebiju</cp:lastModifiedBy>
  <cp:revision>249</cp:revision>
  <cp:lastPrinted>2016-09-23T11:47:08Z</cp:lastPrinted>
  <dcterms:created xsi:type="dcterms:W3CDTF">2016-08-30T11:47:03Z</dcterms:created>
  <dcterms:modified xsi:type="dcterms:W3CDTF">2016-10-26T10:13:00Z</dcterms:modified>
</cp:coreProperties>
</file>