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20" r:id="rId4"/>
    <p:sldId id="319" r:id="rId5"/>
    <p:sldId id="316" r:id="rId6"/>
    <p:sldId id="317" r:id="rId7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4660"/>
  </p:normalViewPr>
  <p:slideViewPr>
    <p:cSldViewPr>
      <p:cViewPr varScale="1">
        <p:scale>
          <a:sx n="80" d="100"/>
          <a:sy n="80" d="100"/>
        </p:scale>
        <p:origin x="-8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640-F9CF-4AE0-ADFC-AC904E30779A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1188-001F-4283-A7B1-A6D7E351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Q. Which of the WBS stage will you consider as the most important and least important during  project management,</a:t>
            </a:r>
            <a:r>
              <a:rPr lang="en-GB" baseline="0" dirty="0"/>
              <a:t> and why? Explain your answers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3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3EA-F9D0-4FCF-A84F-EDB3665AF6EB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Management Introduction</a:t>
            </a:r>
            <a:br>
              <a:rPr lang="en-GB" dirty="0"/>
            </a:br>
            <a:r>
              <a:rPr lang="en-GB" dirty="0"/>
              <a:t>(H17D 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HNC Computing</a:t>
            </a:r>
          </a:p>
        </p:txBody>
      </p:sp>
    </p:spTree>
    <p:extLst>
      <p:ext uri="{BB962C8B-B14F-4D97-AF65-F5344CB8AC3E}">
        <p14:creationId xmlns:p14="http://schemas.microsoft.com/office/powerpoint/2010/main" val="25368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en-GB" sz="3200" smtClean="0"/>
              <a:t>Outline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289451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Project </a:t>
            </a:r>
            <a:r>
              <a:rPr lang="en-GB" sz="2800" dirty="0" smtClean="0"/>
              <a:t>Definition</a:t>
            </a:r>
          </a:p>
          <a:p>
            <a:r>
              <a:rPr lang="en-GB" sz="2800" dirty="0" smtClean="0"/>
              <a:t>Project Management Triangle</a:t>
            </a:r>
          </a:p>
          <a:p>
            <a:r>
              <a:rPr lang="en-GB" sz="2800" dirty="0" smtClean="0"/>
              <a:t>Work Breakdown Structure (WBS)</a:t>
            </a:r>
          </a:p>
          <a:p>
            <a:r>
              <a:rPr lang="en-GB" sz="2800" dirty="0" smtClean="0"/>
              <a:t>Project </a:t>
            </a:r>
            <a:r>
              <a:rPr lang="en-GB" sz="2800" dirty="0"/>
              <a:t>Management </a:t>
            </a:r>
            <a:r>
              <a:rPr lang="en-GB" sz="2800" dirty="0" smtClean="0"/>
              <a:t>Methodologies</a:t>
            </a:r>
          </a:p>
          <a:p>
            <a:r>
              <a:rPr lang="en-GB" sz="2800" dirty="0"/>
              <a:t>Project </a:t>
            </a:r>
            <a:r>
              <a:rPr lang="en-GB" sz="2800" dirty="0" smtClean="0"/>
              <a:t>Stakeholders</a:t>
            </a:r>
          </a:p>
          <a:p>
            <a:r>
              <a:rPr lang="en-GB" sz="2800" dirty="0" smtClean="0"/>
              <a:t>Project Roles &amp; Responsibilities</a:t>
            </a:r>
          </a:p>
          <a:p>
            <a:r>
              <a:rPr lang="en-GB" sz="2800" dirty="0" smtClean="0"/>
              <a:t>Brainstorming &amp; Team Work</a:t>
            </a:r>
            <a:endParaRPr lang="en-GB" sz="2800" dirty="0"/>
          </a:p>
          <a:p>
            <a:r>
              <a:rPr lang="en-GB" sz="2800" dirty="0"/>
              <a:t>Project Planning, Scoping &amp; Monitoring</a:t>
            </a:r>
          </a:p>
          <a:p>
            <a:r>
              <a:rPr lang="en-GB" sz="2800" dirty="0"/>
              <a:t>Project Costing &amp; Budgeting</a:t>
            </a:r>
          </a:p>
          <a:p>
            <a:r>
              <a:rPr lang="en-GB" sz="2800" dirty="0"/>
              <a:t>Critical Path Analysis</a:t>
            </a:r>
          </a:p>
          <a:p>
            <a:r>
              <a:rPr lang="en-GB" sz="2800" dirty="0"/>
              <a:t>Project Management Tools – MS Project, Gantt chart…</a:t>
            </a:r>
          </a:p>
          <a:p>
            <a:r>
              <a:rPr lang="en-GB" sz="2800" dirty="0"/>
              <a:t>Class Exercises – Project Management Tasks</a:t>
            </a:r>
          </a:p>
        </p:txBody>
      </p:sp>
    </p:spTree>
    <p:extLst>
      <p:ext uri="{BB962C8B-B14F-4D97-AF65-F5344CB8AC3E}">
        <p14:creationId xmlns:p14="http://schemas.microsoft.com/office/powerpoint/2010/main" val="4551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Part </a:t>
            </a:r>
            <a:r>
              <a:rPr lang="en-GB" sz="3200" dirty="0" smtClean="0"/>
              <a:t>B: </a:t>
            </a:r>
            <a:r>
              <a:rPr lang="en-GB" sz="3200" dirty="0" smtClean="0"/>
              <a:t>Project </a:t>
            </a:r>
            <a:r>
              <a:rPr lang="en-GB" sz="3200" dirty="0" smtClean="0"/>
              <a:t>Planning Steps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400" dirty="0" smtClean="0"/>
              <a:t>(Summary Notes)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77809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Part B</a:t>
            </a:r>
            <a:r>
              <a:rPr lang="en-GB" sz="3200" dirty="0"/>
              <a:t>: </a:t>
            </a:r>
            <a:r>
              <a:rPr lang="en-GB" sz="3200" dirty="0" smtClean="0"/>
              <a:t>Microsoft </a:t>
            </a:r>
            <a:r>
              <a:rPr lang="en-GB" sz="3200" dirty="0"/>
              <a:t>Project </a:t>
            </a:r>
            <a:r>
              <a:rPr lang="en-GB" sz="2400" dirty="0" smtClean="0"/>
              <a:t>(Practical Exercises)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steps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5" y="764704"/>
            <a:ext cx="8352928" cy="583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8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648072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Planning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Steps - Summary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24826"/>
            <a:ext cx="873562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9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196</Words>
  <Application>Microsoft Office PowerPoint</Application>
  <PresentationFormat>On-screen Show (4:3)</PresentationFormat>
  <Paragraphs>27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Management Introduction (H17D 34)</vt:lpstr>
      <vt:lpstr>Outline </vt:lpstr>
      <vt:lpstr>Part B: Project Planning Steps (Summary Notes)</vt:lpstr>
      <vt:lpstr>Part B: Microsoft Project (Practical Exercises)</vt:lpstr>
      <vt:lpstr>Project Planning steps - Summary</vt:lpstr>
      <vt:lpstr>Project Planning Steps -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(H17D 34)</dc:title>
  <dc:creator>temp</dc:creator>
  <cp:lastModifiedBy>temp</cp:lastModifiedBy>
  <cp:revision>246</cp:revision>
  <cp:lastPrinted>2016-09-23T11:47:08Z</cp:lastPrinted>
  <dcterms:created xsi:type="dcterms:W3CDTF">2016-08-30T11:47:03Z</dcterms:created>
  <dcterms:modified xsi:type="dcterms:W3CDTF">2016-10-11T12:00:08Z</dcterms:modified>
</cp:coreProperties>
</file>