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00BA-5728-4BC3-AEDF-1C19A9360913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9CF-FA98-4544-848C-4F6EE9D8DF2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00BA-5728-4BC3-AEDF-1C19A9360913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9CF-FA98-4544-848C-4F6EE9D8DF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00BA-5728-4BC3-AEDF-1C19A9360913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9CF-FA98-4544-848C-4F6EE9D8DF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00BA-5728-4BC3-AEDF-1C19A9360913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9CF-FA98-4544-848C-4F6EE9D8DF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00BA-5728-4BC3-AEDF-1C19A9360913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9CF-FA98-4544-848C-4F6EE9D8DF2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00BA-5728-4BC3-AEDF-1C19A9360913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9CF-FA98-4544-848C-4F6EE9D8DF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00BA-5728-4BC3-AEDF-1C19A9360913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9CF-FA98-4544-848C-4F6EE9D8DF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00BA-5728-4BC3-AEDF-1C19A9360913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9CF-FA98-4544-848C-4F6EE9D8DF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00BA-5728-4BC3-AEDF-1C19A9360913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9CF-FA98-4544-848C-4F6EE9D8DF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00BA-5728-4BC3-AEDF-1C19A9360913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9CF-FA98-4544-848C-4F6EE9D8DF2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00BA-5728-4BC3-AEDF-1C19A9360913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B2F19CF-FA98-4544-848C-4F6EE9D8DF23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8600BA-5728-4BC3-AEDF-1C19A9360913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2F19CF-FA98-4544-848C-4F6EE9D8DF23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3789040"/>
            <a:ext cx="7117180" cy="883868"/>
          </a:xfrm>
        </p:spPr>
        <p:txBody>
          <a:bodyPr>
            <a:normAutofit/>
          </a:bodyPr>
          <a:lstStyle/>
          <a:p>
            <a:pPr algn="ctr"/>
            <a:r>
              <a:rPr lang="en-GB" sz="4800" dirty="0" smtClean="0"/>
              <a:t>Project Management </a:t>
            </a:r>
            <a:endParaRPr lang="en-GB" sz="4800" dirty="0"/>
          </a:p>
        </p:txBody>
      </p:sp>
      <p:sp>
        <p:nvSpPr>
          <p:cNvPr id="4" name="Rectangle 3"/>
          <p:cNvSpPr/>
          <p:nvPr/>
        </p:nvSpPr>
        <p:spPr>
          <a:xfrm>
            <a:off x="434722" y="2276872"/>
            <a:ext cx="82766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The Digital Dummies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92280" y="60212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8916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our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772816"/>
            <a:ext cx="7125112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Our team have been approached by a Chinese company, and asked to produce a plan to build 30 steam generators that will be used to power a new nuclear power plant that is hoping to be operational by April 1</a:t>
            </a:r>
            <a:r>
              <a:rPr lang="en-GB" sz="2400" baseline="30000" dirty="0" smtClean="0"/>
              <a:t>st</a:t>
            </a:r>
            <a:r>
              <a:rPr lang="en-GB" sz="2400" dirty="0" smtClean="0"/>
              <a:t> 2020. These steam generators are expected to have been built, tested and mobilised on the new nuclear power plant site by August 25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2019 to make preparations for further testing of the power plant on October 15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2019.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740352" y="63093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1172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Stakeholders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16832"/>
            <a:ext cx="7125112" cy="3600400"/>
          </a:xfrm>
        </p:spPr>
        <p:txBody>
          <a:bodyPr>
            <a:normAutofit/>
          </a:bodyPr>
          <a:lstStyle/>
          <a:p>
            <a:r>
              <a:rPr lang="en-GB" dirty="0" smtClean="0"/>
              <a:t>Rhiannon Barr – Project Manager </a:t>
            </a:r>
          </a:p>
          <a:p>
            <a:r>
              <a:rPr lang="en-GB" dirty="0" smtClean="0"/>
              <a:t>Stuart McCartney - Researcher</a:t>
            </a:r>
          </a:p>
          <a:p>
            <a:r>
              <a:rPr lang="en-GB" dirty="0" smtClean="0"/>
              <a:t>Chloe Whelan - Researcher</a:t>
            </a:r>
          </a:p>
          <a:p>
            <a:r>
              <a:rPr lang="en-GB" dirty="0" smtClean="0"/>
              <a:t>Graham Young – IT guy</a:t>
            </a:r>
          </a:p>
          <a:p>
            <a:r>
              <a:rPr lang="en-GB" dirty="0" smtClean="0"/>
              <a:t>UK Gov.</a:t>
            </a:r>
          </a:p>
          <a:p>
            <a:r>
              <a:rPr lang="en-GB" dirty="0" smtClean="0"/>
              <a:t>Chinese company</a:t>
            </a:r>
          </a:p>
          <a:p>
            <a:r>
              <a:rPr lang="en-GB" dirty="0" smtClean="0"/>
              <a:t>Somerset Community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24328" y="616530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830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86636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Work Breakdown Structure (WBS)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3287153" y="2065396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610161" y="3356992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3287153" y="3356992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6012160" y="3356992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611560" y="4653136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3287153" y="4653136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611560" y="5877272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3287153" y="5877272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Elbow Connector 19"/>
          <p:cNvCxnSpPr>
            <a:stCxn id="4" idx="1"/>
            <a:endCxn id="6" idx="0"/>
          </p:cNvCxnSpPr>
          <p:nvPr/>
        </p:nvCxnSpPr>
        <p:spPr>
          <a:xfrm rot="10800000" flipV="1">
            <a:off x="1798293" y="2461440"/>
            <a:ext cx="1488860" cy="8955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0"/>
            <a:endCxn id="7" idx="2"/>
          </p:cNvCxnSpPr>
          <p:nvPr/>
        </p:nvCxnSpPr>
        <p:spPr>
          <a:xfrm flipV="1">
            <a:off x="4475285" y="414908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9" idx="0"/>
          </p:cNvCxnSpPr>
          <p:nvPr/>
        </p:nvCxnSpPr>
        <p:spPr>
          <a:xfrm>
            <a:off x="1798293" y="4149080"/>
            <a:ext cx="1399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12" idx="0"/>
          </p:cNvCxnSpPr>
          <p:nvPr/>
        </p:nvCxnSpPr>
        <p:spPr>
          <a:xfrm>
            <a:off x="1799692" y="544522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0"/>
            <a:endCxn id="10" idx="2"/>
          </p:cNvCxnSpPr>
          <p:nvPr/>
        </p:nvCxnSpPr>
        <p:spPr>
          <a:xfrm flipV="1">
            <a:off x="4475285" y="544522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3"/>
            <a:endCxn id="13" idx="1"/>
          </p:cNvCxnSpPr>
          <p:nvPr/>
        </p:nvCxnSpPr>
        <p:spPr>
          <a:xfrm>
            <a:off x="2987824" y="6273316"/>
            <a:ext cx="2993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59069" y="2290639"/>
            <a:ext cx="163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Define Project</a:t>
            </a:r>
            <a:endParaRPr lang="en-GB" dirty="0"/>
          </a:p>
        </p:txBody>
      </p:sp>
      <p:cxnSp>
        <p:nvCxnSpPr>
          <p:cNvPr id="54" name="Straight Arrow Connector 53"/>
          <p:cNvCxnSpPr>
            <a:stCxn id="7" idx="3"/>
            <a:endCxn id="8" idx="1"/>
          </p:cNvCxnSpPr>
          <p:nvPr/>
        </p:nvCxnSpPr>
        <p:spPr>
          <a:xfrm>
            <a:off x="5663417" y="3753036"/>
            <a:ext cx="3487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86224" y="356837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Planning</a:t>
            </a:r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682168" y="486916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Development Stage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1240930" y="6093296"/>
            <a:ext cx="111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Analysis 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3983583" y="6093296"/>
            <a:ext cx="98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3899221" y="486451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Evaluate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3827213" y="356837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Implement</a:t>
            </a:r>
            <a:endParaRPr lang="en-GB" dirty="0"/>
          </a:p>
        </p:txBody>
      </p:sp>
      <p:sp>
        <p:nvSpPr>
          <p:cNvPr id="63" name="TextBox 62"/>
          <p:cNvSpPr txBox="1"/>
          <p:nvPr/>
        </p:nvSpPr>
        <p:spPr>
          <a:xfrm>
            <a:off x="6480212" y="35715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Hand Over</a:t>
            </a:r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7920372" y="6273316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959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Factors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As our project is large in scope we have a few key factors to take into account: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Specification/Standards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Personnel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Time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Health and Safety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Cost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Materials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Knowledge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Politics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812360" y="61653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542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Potential Risks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Loss of Staff</a:t>
            </a:r>
          </a:p>
          <a:p>
            <a:r>
              <a:rPr lang="en-GB" dirty="0" smtClean="0"/>
              <a:t>Meeting Deadlines </a:t>
            </a:r>
          </a:p>
          <a:p>
            <a:r>
              <a:rPr lang="en-GB" dirty="0" smtClean="0"/>
              <a:t>Health and Safety </a:t>
            </a:r>
          </a:p>
          <a:p>
            <a:r>
              <a:rPr lang="en-GB" dirty="0" smtClean="0"/>
              <a:t>Legislation</a:t>
            </a:r>
          </a:p>
          <a:p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96336" y="62373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97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996952"/>
            <a:ext cx="8229600" cy="1143000"/>
          </a:xfrm>
        </p:spPr>
        <p:txBody>
          <a:bodyPr/>
          <a:lstStyle/>
          <a:p>
            <a:pPr algn="ctr"/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884368" y="63813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1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</TotalTime>
  <Words>186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PowerPoint Presentation</vt:lpstr>
      <vt:lpstr>Defining our Project</vt:lpstr>
      <vt:lpstr>Project Stakeholders</vt:lpstr>
      <vt:lpstr>Work Breakdown Structure (WBS)</vt:lpstr>
      <vt:lpstr>Key Factors</vt:lpstr>
      <vt:lpstr>Potential Risks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7</cp:revision>
  <dcterms:created xsi:type="dcterms:W3CDTF">2016-09-09T13:08:13Z</dcterms:created>
  <dcterms:modified xsi:type="dcterms:W3CDTF">2016-09-09T14:29:44Z</dcterms:modified>
</cp:coreProperties>
</file>