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76064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1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5832648"/>
          </a:xfrm>
        </p:spPr>
        <p:txBody>
          <a:bodyPr>
            <a:normAutofit/>
          </a:bodyPr>
          <a:lstStyle/>
          <a:p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List 5 world’s most expensive projects implemented over the last decade by </a:t>
            </a:r>
            <a:r>
              <a:rPr lang="en-US" altLang="ar-S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describing 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the following; </a:t>
            </a:r>
          </a:p>
          <a:p>
            <a:pPr marL="0" indent="0">
              <a:buNone/>
            </a:pPr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ar-SA" sz="1600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  <a:p>
            <a:pPr marL="1371600" lvl="3" indent="0">
              <a:buNone/>
            </a:pPr>
            <a:endParaRPr lang="en-US" altLang="ar-S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ar-SA" sz="1600" dirty="0">
                <a:latin typeface="Arial" panose="020B0604020202020204" pitchFamily="34" charset="0"/>
                <a:cs typeface="Arial" panose="020B0604020202020204" pitchFamily="34" charset="0"/>
              </a:rPr>
              <a:t>Start &amp; Finish data</a:t>
            </a:r>
            <a:endParaRPr lang="en-US" altLang="ar-S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ar-SA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ar-SA" sz="1600" dirty="0">
                <a:latin typeface="Arial" panose="020B0604020202020204" pitchFamily="34" charset="0"/>
                <a:cs typeface="Arial" panose="020B0604020202020204" pitchFamily="34" charset="0"/>
              </a:rPr>
              <a:t>Project value</a:t>
            </a:r>
          </a:p>
          <a:p>
            <a:pPr marL="0" indent="0">
              <a:buNone/>
            </a:pPr>
            <a:endParaRPr lang="en-US" altLang="ar-SA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ar-SA" sz="1600" dirty="0">
                <a:latin typeface="Arial" panose="020B0604020202020204" pitchFamily="34" charset="0"/>
                <a:cs typeface="Arial" panose="020B0604020202020204" pitchFamily="34" charset="0"/>
              </a:rPr>
              <a:t>Project Stakeholders</a:t>
            </a:r>
          </a:p>
          <a:p>
            <a:pPr marL="0" indent="0">
              <a:buNone/>
            </a:pPr>
            <a:endParaRPr lang="en-US" altLang="ar-S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ar-SA" sz="1600" dirty="0">
                <a:latin typeface="Arial" panose="020B0604020202020204" pitchFamily="34" charset="0"/>
                <a:cs typeface="Arial" panose="020B0604020202020204" pitchFamily="34" charset="0"/>
              </a:rPr>
              <a:t>Location/Country</a:t>
            </a:r>
            <a:endParaRPr lang="en-US" altLang="ar-S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ar-S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ar-SA" sz="1600" dirty="0">
                <a:latin typeface="Arial" panose="020B0604020202020204" pitchFamily="34" charset="0"/>
                <a:cs typeface="Arial" panose="020B0604020202020204" pitchFamily="34" charset="0"/>
              </a:rPr>
              <a:t>Successful/Failed?</a:t>
            </a:r>
          </a:p>
          <a:p>
            <a:endParaRPr lang="en-US" alt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Mention one project you are familiar with and outline the role of the </a:t>
            </a:r>
            <a:r>
              <a:rPr lang="en-US" alt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roject Manager</a:t>
            </a:r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ar-S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discuss how these can influence the project’s success.</a:t>
            </a:r>
            <a:endParaRPr lang="en-US" alt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ar-SA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ar-SA" sz="2000" dirty="0">
                <a:latin typeface="Arial" panose="020B0604020202020204" pitchFamily="34" charset="0"/>
                <a:cs typeface="Arial" panose="020B0604020202020204" pitchFamily="34" charset="0"/>
              </a:rPr>
              <a:t>Explain how the cost of changing different aspects of a project will vary at different phase of executing the project</a:t>
            </a:r>
          </a:p>
          <a:p>
            <a:pPr marL="0" indent="0">
              <a:buNone/>
            </a:pPr>
            <a:endParaRPr lang="en-US" altLang="ar-SA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76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Tutorial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Oludare Elebiju</cp:lastModifiedBy>
  <cp:revision>220</cp:revision>
  <cp:lastPrinted>2016-09-23T11:47:08Z</cp:lastPrinted>
  <dcterms:created xsi:type="dcterms:W3CDTF">2016-08-30T11:47:03Z</dcterms:created>
  <dcterms:modified xsi:type="dcterms:W3CDTF">2016-12-08T15:38:41Z</dcterms:modified>
</cp:coreProperties>
</file>