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8" r:id="rId2"/>
    <p:sldId id="349" r:id="rId3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2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Carry out research online to identify any engineering or IT project and answer the following questions.</a:t>
            </a:r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List the key </a:t>
            </a:r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the project and briefly describe the roles/involvement of each stakeholder from the planning to execution of the project.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project you have chosen, list the key 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Roles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briefly describe the responsibilities each of the roles entails.</a:t>
            </a:r>
          </a:p>
          <a:p>
            <a:pPr marL="457200" indent="-457200">
              <a:buFont typeface="+mj-lt"/>
              <a:buAutoNum type="alphaU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321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2_ Part 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 Format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31591"/>
              </p:ext>
            </p:extLst>
          </p:nvPr>
        </p:nvGraphicFramePr>
        <p:xfrm>
          <a:off x="35496" y="908720"/>
          <a:ext cx="44354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Worksheet" r:id="rId4" imgW="4434707" imgH="3375719" progId="Excel.Sheet.12">
                  <p:embed/>
                </p:oleObj>
              </mc:Choice>
              <mc:Fallback>
                <p:oleObj name="Worksheet" r:id="rId4" imgW="4434707" imgH="3375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908720"/>
                        <a:ext cx="4435475" cy="337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49423"/>
              </p:ext>
            </p:extLst>
          </p:nvPr>
        </p:nvGraphicFramePr>
        <p:xfrm>
          <a:off x="4499992" y="2996952"/>
          <a:ext cx="443547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Worksheet" r:id="rId7" imgW="4434707" imgH="3177364" progId="Excel.Sheet.12">
                  <p:embed/>
                </p:oleObj>
              </mc:Choice>
              <mc:Fallback>
                <p:oleObj name="Worksheet" r:id="rId7" imgW="4434707" imgH="31773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992" y="2996952"/>
                        <a:ext cx="4435475" cy="317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6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73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Worksheet</vt:lpstr>
      <vt:lpstr>Tutorial 2</vt:lpstr>
      <vt:lpstr>Tutorial 2_ Part B Solution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Oludare Elebiju</cp:lastModifiedBy>
  <cp:revision>220</cp:revision>
  <cp:lastPrinted>2016-09-23T11:47:08Z</cp:lastPrinted>
  <dcterms:created xsi:type="dcterms:W3CDTF">2016-08-30T11:47:03Z</dcterms:created>
  <dcterms:modified xsi:type="dcterms:W3CDTF">2016-12-15T12:54:30Z</dcterms:modified>
</cp:coreProperties>
</file>