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3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01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640-F9CF-4AE0-ADFC-AC904E30779A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1188-001F-4283-A7B1-A6D7E3513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4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1188-001F-4283-A7B1-A6D7E35137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3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4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C3EA-F9D0-4FCF-A84F-EDB3665AF6EB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3CE1-054F-4708-BFA9-A990859DC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91" y="44624"/>
            <a:ext cx="7986141" cy="576064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CPA_Earliest Start Time (EST) –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3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</a:p>
          <a:p>
            <a:pPr marL="0" indent="0">
              <a:buNone/>
            </a:pPr>
            <a:endParaRPr lang="en-GB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work for one of the high street coffee shops and you have been asked to make coffee for three customers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LcParenBoth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1 – prefers coffee with milk and sugar</a:t>
            </a:r>
          </a:p>
          <a:p>
            <a:pPr marL="514350" indent="-514350">
              <a:buAutoNum type="romanLcParenBoth" startAt="2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2 – prefers coffee with milk, no sugar</a:t>
            </a:r>
          </a:p>
          <a:p>
            <a:pPr marL="514350" indent="-514350">
              <a:buAutoNum type="romanLcParenBoth" startAt="2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3 – prefers coffee with no milk, no sugar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Answer the following questions: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Draw a CPA network diagram to represent tasks given above. You should produce 3 network diagrams for each customer.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Earliest State Time (EST) for each of the network diagrams you have produced. </a:t>
            </a:r>
          </a:p>
        </p:txBody>
      </p:sp>
    </p:spTree>
    <p:extLst>
      <p:ext uri="{BB962C8B-B14F-4D97-AF65-F5344CB8AC3E}">
        <p14:creationId xmlns:p14="http://schemas.microsoft.com/office/powerpoint/2010/main" val="25694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107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CPA_Earliest Start Time (EST) – Tutorial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(H17D 34)</dc:title>
  <dc:creator>temp</dc:creator>
  <cp:lastModifiedBy>Oludare Elebiju</cp:lastModifiedBy>
  <cp:revision>219</cp:revision>
  <cp:lastPrinted>2016-09-23T11:47:08Z</cp:lastPrinted>
  <dcterms:created xsi:type="dcterms:W3CDTF">2016-08-30T11:47:03Z</dcterms:created>
  <dcterms:modified xsi:type="dcterms:W3CDTF">2016-09-28T07:55:08Z</dcterms:modified>
</cp:coreProperties>
</file>