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60"/>
  </p:normalViewPr>
  <p:slideViewPr>
    <p:cSldViewPr>
      <p:cViewPr varScale="1">
        <p:scale>
          <a:sx n="103" d="100"/>
          <a:sy n="103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 (CPA) –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marL="0" indent="0">
              <a:buNone/>
            </a:pPr>
            <a:endParaRPr lang="en-GB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complete a CPA network diagram to represent a project with the list of following activities: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 A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and B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start simultaneously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C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begin once activities A and B are 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begin once activity B is 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E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day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ends the project and can begin once activities C and D are complete.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93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Critical Path Analysis (CPA) – Tutorial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temp</cp:lastModifiedBy>
  <cp:revision>241</cp:revision>
  <cp:lastPrinted>2016-09-23T11:47:08Z</cp:lastPrinted>
  <dcterms:created xsi:type="dcterms:W3CDTF">2016-08-30T11:47:03Z</dcterms:created>
  <dcterms:modified xsi:type="dcterms:W3CDTF">2016-12-08T12:47:17Z</dcterms:modified>
</cp:coreProperties>
</file>